
<file path=[Content_Types].xml><?xml version="1.0" encoding="utf-8"?>
<Types xmlns="http://schemas.openxmlformats.org/package/2006/content-types">
  <Default Extension="xml" ContentType="application/xml"/>
  <Default Extension="jpeg" ContentType="image/jpeg"/>
  <Default Extension="JPG" ContentType="image/.jpg"/>
  <Default Extension="wav" ContentType="audio/x-wav"/>
  <Default Extension="png" ContentType="image/png"/>
  <Default Extension="wdp" ContentType="image/vnd.ms-photo"/>
  <Default Extension="emf" ContentType="image/x-emf"/>
  <Default Extension="rels" ContentType="application/vnd.openxmlformats-package.relationships+xml"/>
  <Override PartName="/customXml/itemProps67.xml" ContentType="application/vnd.openxmlformats-officedocument.customXmlProperties+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8.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notesMasterIdLst>
    <p:notesMasterId r:id="rId5"/>
  </p:notesMasterIdLst>
  <p:handoutMasterIdLst>
    <p:handoutMasterId r:id="rId47"/>
  </p:handoutMasterIdLst>
  <p:sldIdLst>
    <p:sldId id="335" r:id="rId4"/>
    <p:sldId id="949" r:id="rId6"/>
    <p:sldId id="593" r:id="rId7"/>
    <p:sldId id="594" r:id="rId8"/>
    <p:sldId id="717" r:id="rId9"/>
    <p:sldId id="1047" r:id="rId10"/>
    <p:sldId id="1029" r:id="rId11"/>
    <p:sldId id="1028" r:id="rId12"/>
    <p:sldId id="1030" r:id="rId13"/>
    <p:sldId id="1031" r:id="rId14"/>
    <p:sldId id="1032" r:id="rId15"/>
    <p:sldId id="1038" r:id="rId16"/>
    <p:sldId id="1037" r:id="rId17"/>
    <p:sldId id="1046" r:id="rId18"/>
    <p:sldId id="1048" r:id="rId19"/>
    <p:sldId id="1049" r:id="rId20"/>
    <p:sldId id="1106" r:id="rId21"/>
    <p:sldId id="1107" r:id="rId22"/>
    <p:sldId id="1108" r:id="rId23"/>
    <p:sldId id="1109" r:id="rId24"/>
    <p:sldId id="1110" r:id="rId25"/>
    <p:sldId id="1111" r:id="rId26"/>
    <p:sldId id="1112" r:id="rId27"/>
    <p:sldId id="1086" r:id="rId28"/>
    <p:sldId id="1087" r:id="rId29"/>
    <p:sldId id="1090" r:id="rId30"/>
    <p:sldId id="1096" r:id="rId31"/>
    <p:sldId id="1097" r:id="rId32"/>
    <p:sldId id="1116" r:id="rId33"/>
    <p:sldId id="1115" r:id="rId34"/>
    <p:sldId id="1117" r:id="rId35"/>
    <p:sldId id="1118" r:id="rId36"/>
    <p:sldId id="1121" r:id="rId37"/>
    <p:sldId id="1122" r:id="rId38"/>
    <p:sldId id="1123" r:id="rId39"/>
    <p:sldId id="1124" r:id="rId40"/>
    <p:sldId id="1125" r:id="rId41"/>
    <p:sldId id="1131" r:id="rId42"/>
    <p:sldId id="981" r:id="rId43"/>
    <p:sldId id="1119" r:id="rId44"/>
    <p:sldId id="1120" r:id="rId45"/>
    <p:sldId id="715" r:id="rId46"/>
  </p:sldIdLst>
  <p:sldSz cx="12192000" cy="6858000"/>
  <p:notesSz cx="6858000" cy="9144000"/>
  <p:custDataLst>
    <p:tags r:id="rId53"/>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206685E2-DF9E-40F9-84BD-85A6F2C5BCFC}">
          <p14:sldIdLst>
            <p14:sldId id="335"/>
            <p14:sldId id="949"/>
            <p14:sldId id="593"/>
            <p14:sldId id="594"/>
            <p14:sldId id="717"/>
            <p14:sldId id="1047"/>
            <p14:sldId id="1029"/>
            <p14:sldId id="1028"/>
            <p14:sldId id="1030"/>
            <p14:sldId id="1031"/>
            <p14:sldId id="1032"/>
            <p14:sldId id="1038"/>
            <p14:sldId id="1037"/>
            <p14:sldId id="1046"/>
            <p14:sldId id="1048"/>
            <p14:sldId id="1049"/>
            <p14:sldId id="1106"/>
            <p14:sldId id="1107"/>
            <p14:sldId id="1108"/>
            <p14:sldId id="1109"/>
            <p14:sldId id="1110"/>
            <p14:sldId id="1111"/>
            <p14:sldId id="1112"/>
            <p14:sldId id="1086"/>
            <p14:sldId id="1087"/>
            <p14:sldId id="1090"/>
          </p14:sldIdLst>
        </p14:section>
        <p14:section name="无标题节" id="{d1e370a5-0aa1-48fa-96ff-e08466381713}">
          <p14:sldIdLst>
            <p14:sldId id="1096"/>
            <p14:sldId id="1097"/>
            <p14:sldId id="1116"/>
            <p14:sldId id="1115"/>
            <p14:sldId id="1117"/>
            <p14:sldId id="1118"/>
            <p14:sldId id="1121"/>
            <p14:sldId id="1122"/>
            <p14:sldId id="1123"/>
            <p14:sldId id="1124"/>
            <p14:sldId id="1125"/>
            <p14:sldId id="1131"/>
            <p14:sldId id="981"/>
            <p14:sldId id="1119"/>
            <p14:sldId id="1120"/>
            <p14:sldId id="715"/>
          </p14:sldIdLst>
        </p14:section>
        <p14:section name="无标题节" id="{1F7EE157-D3A2-457F-98F4-4AD68BD35E27}">
          <p14:sldIdLst/>
        </p14:section>
      </p14:sectionLst>
    </p:ext>
    <p:ext uri="{EFAFB233-063F-42B5-8137-9DF3F51BA10A}">
      <p15:sldGuideLst xmlns:p15="http://schemas.microsoft.com/office/powerpoint/2012/main">
        <p15:guide id="1" orient="horz" pos="2188"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00"/>
    <a:srgbClr val="0366C1"/>
    <a:srgbClr val="2A8EA2"/>
    <a:srgbClr val="0000FF"/>
    <a:srgbClr val="A3F1FB"/>
    <a:srgbClr val="00FF00"/>
    <a:srgbClr val="CC0000"/>
    <a:srgbClr val="FF9900"/>
    <a:srgbClr val="99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517" autoAdjust="0"/>
    <p:restoredTop sz="94660" autoAdjust="0"/>
  </p:normalViewPr>
  <p:slideViewPr>
    <p:cSldViewPr showGuides="1">
      <p:cViewPr varScale="1">
        <p:scale>
          <a:sx n="67" d="100"/>
          <a:sy n="67" d="100"/>
        </p:scale>
        <p:origin x="624" y="52"/>
      </p:cViewPr>
      <p:guideLst>
        <p:guide orient="horz" pos="2188"/>
        <p:guide pos="3840"/>
      </p:guideLst>
    </p:cSldViewPr>
  </p:slideViewPr>
  <p:notesTextViewPr>
    <p:cViewPr>
      <p:scale>
        <a:sx n="100" d="100"/>
        <a:sy n="100" d="100"/>
      </p:scale>
      <p:origin x="0" y="0"/>
    </p:cViewPr>
  </p:notesTextViewPr>
  <p:sorterViewPr>
    <p:cViewPr>
      <p:scale>
        <a:sx n="100" d="100"/>
        <a:sy n="100" d="100"/>
      </p:scale>
      <p:origin x="0" y="-11168"/>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3" Type="http://schemas.openxmlformats.org/officeDocument/2006/relationships/tags" Target="tags/tag68.xml"/><Relationship Id="rId52" Type="http://schemas.openxmlformats.org/officeDocument/2006/relationships/customXml" Target="../customXml/item1.xml"/><Relationship Id="rId51" Type="http://schemas.openxmlformats.org/officeDocument/2006/relationships/customXmlProps" Target="../customXml/itemProps67.xml"/><Relationship Id="rId50" Type="http://schemas.openxmlformats.org/officeDocument/2006/relationships/tableStyles" Target="tableStyles.xml"/><Relationship Id="rId5" Type="http://schemas.openxmlformats.org/officeDocument/2006/relationships/notesMaster" Target="notesMasters/notesMaster1.xml"/><Relationship Id="rId49" Type="http://schemas.openxmlformats.org/officeDocument/2006/relationships/viewProps" Target="viewProps.xml"/><Relationship Id="rId48" Type="http://schemas.openxmlformats.org/officeDocument/2006/relationships/presProps" Target="presProps.xml"/><Relationship Id="rId47" Type="http://schemas.openxmlformats.org/officeDocument/2006/relationships/handoutMaster" Target="handoutMasters/handoutMaster1.xml"/><Relationship Id="rId46" Type="http://schemas.openxmlformats.org/officeDocument/2006/relationships/slide" Target="slides/slide42.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43362"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eaLnBrk="1" hangingPunct="1">
              <a:defRPr sz="1200"/>
            </a:lvl1pPr>
          </a:lstStyle>
          <a:p>
            <a:pPr>
              <a:defRPr/>
            </a:pPr>
            <a:endParaRPr lang="en-US" altLang="zh-CN"/>
          </a:p>
        </p:txBody>
      </p:sp>
      <p:sp>
        <p:nvSpPr>
          <p:cNvPr id="143363" name="Rectangle 3"/>
          <p:cNvSpPr>
            <a:spLocks noGrp="1" noChangeArrowheads="1"/>
          </p:cNvSpPr>
          <p:nvPr>
            <p:ph type="dt" sz="quarter"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eaLnBrk="1" hangingPunct="1">
              <a:defRPr sz="1200"/>
            </a:lvl1pPr>
          </a:lstStyle>
          <a:p>
            <a:pPr>
              <a:defRPr/>
            </a:pPr>
            <a:endParaRPr lang="en-US" altLang="zh-CN"/>
          </a:p>
        </p:txBody>
      </p:sp>
      <p:sp>
        <p:nvSpPr>
          <p:cNvPr id="143364" name="Rectangle 4"/>
          <p:cNvSpPr>
            <a:spLocks noGrp="1" noChangeArrowheads="1"/>
          </p:cNvSpPr>
          <p:nvPr>
            <p:ph type="ftr" sz="quarter" idx="2"/>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eaLnBrk="1" hangingPunct="1">
              <a:defRPr sz="1200"/>
            </a:lvl1pPr>
          </a:lstStyle>
          <a:p>
            <a:pPr>
              <a:defRPr/>
            </a:pPr>
            <a:endParaRPr lang="en-US" altLang="zh-CN"/>
          </a:p>
        </p:txBody>
      </p:sp>
      <p:sp>
        <p:nvSpPr>
          <p:cNvPr id="143365" name="Rectangle 5"/>
          <p:cNvSpPr>
            <a:spLocks noGrp="1" noChangeArrowheads="1"/>
          </p:cNvSpPr>
          <p:nvPr>
            <p:ph type="sldNum" sz="quarter" idx="3"/>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lgn="r" eaLnBrk="1" hangingPunct="1">
              <a:defRPr sz="1200"/>
            </a:lvl1pPr>
          </a:lstStyle>
          <a:p>
            <a:pPr>
              <a:defRPr/>
            </a:pPr>
            <a:fld id="{F006FEE1-E02D-4032-9B0D-21CD347ED54B}" type="slidenum">
              <a:rPr lang="en-US" altLang="zh-CN"/>
            </a:fld>
            <a:endParaRPr lang="en-US" altLang="zh-CN"/>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eaLnBrk="1" hangingPunct="1">
              <a:defRPr sz="1200" noProof="1"/>
            </a:lvl1pPr>
          </a:lstStyle>
          <a:p>
            <a:pPr>
              <a:defRPr/>
            </a:pPr>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eaLnBrk="1" hangingPunct="1">
              <a:defRPr sz="1200" noProof="1"/>
            </a:lvl1pPr>
          </a:lstStyle>
          <a:p>
            <a:pPr>
              <a:defRPr/>
            </a:pPr>
            <a:fld id="{CF548250-2C00-4192-9656-E5958F37E5BE}" type="datetimeFigureOut">
              <a:rPr lang="zh-CN" altLang="en-US"/>
            </a:fld>
            <a:endParaRPr lang="zh-CN" altLang="en-US"/>
          </a:p>
        </p:txBody>
      </p:sp>
      <p:sp>
        <p:nvSpPr>
          <p:cNvPr id="17412" name="幻灯片图像占位符 3"/>
          <p:cNvSpPr>
            <a:spLocks noGrp="1" noRot="1" noChangeAspect="1" noChangeArrowheads="1"/>
          </p:cNvSpPr>
          <p:nvPr>
            <p:ph type="sldImg" idx="4294967295"/>
          </p:nvPr>
        </p:nvSpPr>
        <p:spPr bwMode="auto">
          <a:xfrm>
            <a:off x="685800" y="1143000"/>
            <a:ext cx="5486400" cy="3086100"/>
          </a:xfrm>
          <a:prstGeom prst="rect">
            <a:avLst/>
          </a:prstGeom>
          <a:noFill/>
          <a:ln w="12700">
            <a:solidFill>
              <a:srgbClr val="000000"/>
            </a:solidFill>
            <a:round/>
          </a:ln>
          <a:extLst>
            <a:ext uri="{909E8E84-426E-40DD-AFC4-6F175D3DCCD1}">
              <a14:hiddenFill xmlns:a14="http://schemas.microsoft.com/office/drawing/2010/main">
                <a:solidFill>
                  <a:srgbClr val="FFFFFF"/>
                </a:solidFill>
              </a14:hiddenFill>
            </a:ext>
          </a:extLst>
        </p:spPr>
      </p:sp>
      <p:sp>
        <p:nvSpPr>
          <p:cNvPr id="20485" name="备注占位符 4"/>
          <p:cNvSpPr>
            <a:spLocks noGrp="1" noChangeArrowheads="1"/>
          </p:cNvSpPr>
          <p:nvPr>
            <p:ph type="body" sz="quarter" idx="9"/>
          </p:nvPr>
        </p:nvSpPr>
        <p:spPr bwMode="auto">
          <a:xfrm>
            <a:off x="685800" y="4400550"/>
            <a:ext cx="5486400" cy="360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noProof="0"/>
              <a:t>单击此处编辑母版文本样式</a:t>
            </a:r>
            <a:endParaRPr lang="zh-CN" altLang="en-US" noProof="0"/>
          </a:p>
          <a:p>
            <a:pPr lvl="1"/>
            <a:r>
              <a:rPr lang="zh-CN" altLang="en-US" noProof="0"/>
              <a:t>第二级</a:t>
            </a:r>
            <a:endParaRPr lang="zh-CN" altLang="en-US" noProof="0"/>
          </a:p>
          <a:p>
            <a:pPr lvl="2"/>
            <a:r>
              <a:rPr lang="zh-CN" altLang="en-US" noProof="0"/>
              <a:t>第三级</a:t>
            </a:r>
            <a:endParaRPr lang="zh-CN" altLang="en-US" noProof="0"/>
          </a:p>
          <a:p>
            <a:pPr lvl="3"/>
            <a:r>
              <a:rPr lang="zh-CN" altLang="en-US" noProof="0"/>
              <a:t>第四级</a:t>
            </a:r>
            <a:endParaRPr lang="zh-CN" altLang="en-US" noProof="0"/>
          </a:p>
          <a:p>
            <a:pPr lvl="4"/>
            <a:r>
              <a:rPr lang="zh-CN" altLang="en-US" noProof="0"/>
              <a:t>第五级</a:t>
            </a:r>
            <a:endParaRPr lang="zh-CN" altLang="en-US" noProof="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eaLnBrk="1" hangingPunct="1">
              <a:defRPr sz="1200" noProof="1"/>
            </a:lvl1pPr>
          </a:lstStyle>
          <a:p>
            <a:pPr>
              <a:defRPr/>
            </a:pPr>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eaLnBrk="1" hangingPunct="1">
              <a:defRPr sz="1200" noProof="1"/>
            </a:lvl1pPr>
          </a:lstStyle>
          <a:p>
            <a:pPr>
              <a:defRPr/>
            </a:pPr>
            <a:fld id="{8B08C6A9-AC7D-4FE1-95D1-452E5E03D3D8}" type="slidenum">
              <a:rPr lang="zh-CN" altLang="en-US"/>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FA927EC-E87B-43F4-BA15-B760CB123B1B}"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FA927EC-E87B-43F4-BA15-B760CB123B1B}"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幻灯片图像占位符 1"/>
          <p:cNvSpPr>
            <a:spLocks noGrp="1" noRot="1" noChangeAspect="1" noTextEdit="1"/>
          </p:cNvSpPr>
          <p:nvPr>
            <p:ph type="sldImg"/>
          </p:nvPr>
        </p:nvSpPr>
        <p:spPr>
          <a:xfrm>
            <a:off x="685800" y="1143000"/>
            <a:ext cx="5486400" cy="3086100"/>
          </a:xfrm>
        </p:spPr>
      </p:sp>
      <p:sp>
        <p:nvSpPr>
          <p:cNvPr id="24579" name="备注占位符 2"/>
          <p:cNvSpPr>
            <a:spLocks noGrp="1"/>
          </p:cNvSpPr>
          <p:nvPr>
            <p:ph type="body" idx="1"/>
          </p:nvPr>
        </p:nvSpPr>
        <p:spPr>
          <a:noFill/>
        </p:spPr>
        <p:txBody>
          <a:bodyPr/>
          <a:lstStyle/>
          <a:p>
            <a:endParaRPr lang="zh-CN" altLang="en-US"/>
          </a:p>
        </p:txBody>
      </p:sp>
      <p:sp>
        <p:nvSpPr>
          <p:cNvPr id="2458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92A80572-D0D2-4559-99BC-9819F85E6515}" type="slidenum">
              <a:rPr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幻灯片图像占位符 1"/>
          <p:cNvSpPr>
            <a:spLocks noGrp="1" noRot="1" noChangeAspect="1" noTextEdit="1"/>
          </p:cNvSpPr>
          <p:nvPr>
            <p:ph type="sldImg"/>
          </p:nvPr>
        </p:nvSpPr>
        <p:spPr>
          <a:xfrm>
            <a:off x="685800" y="1143000"/>
            <a:ext cx="5486400" cy="3086100"/>
          </a:xfrm>
        </p:spPr>
      </p:sp>
      <p:sp>
        <p:nvSpPr>
          <p:cNvPr id="26627" name="备注占位符 2"/>
          <p:cNvSpPr>
            <a:spLocks noGrp="1"/>
          </p:cNvSpPr>
          <p:nvPr>
            <p:ph type="body" idx="1"/>
          </p:nvPr>
        </p:nvSpPr>
        <p:spPr>
          <a:noFill/>
        </p:spPr>
        <p:txBody>
          <a:bodyPr/>
          <a:lstStyle/>
          <a:p>
            <a:endParaRPr lang="zh-CN" altLang="en-US"/>
          </a:p>
        </p:txBody>
      </p:sp>
      <p:sp>
        <p:nvSpPr>
          <p:cNvPr id="2662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21F7694E-18E7-4631-B82B-9A2A1AD9F1B4}" type="slidenum">
              <a:rPr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4294967295"/>
          </p:nvPr>
        </p:nvSpPr>
        <p:spPr/>
      </p:sp>
      <p:sp>
        <p:nvSpPr>
          <p:cNvPr id="3" name="文本占位符 2"/>
          <p:cNvSpPr/>
          <p:nvPr>
            <p:ph type="body" idx="9"/>
          </p:nvPr>
        </p:nvSpPr>
        <p:spPr/>
        <p:txBody>
          <a:bodyPr/>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1088390" rtl="0" eaLnBrk="1" fontAlgn="auto" latinLnBrk="0" hangingPunct="1">
              <a:lnSpc>
                <a:spcPct val="100000"/>
              </a:lnSpc>
              <a:spcBef>
                <a:spcPts val="0"/>
              </a:spcBef>
              <a:spcAft>
                <a:spcPts val="0"/>
              </a:spcAft>
              <a:buClrTx/>
              <a:buSzTx/>
              <a:buFontTx/>
              <a:buNone/>
              <a:defRPr/>
            </a:pPr>
            <a:fld id="{1FA927EC-E87B-43F4-BA15-B760CB123B1B}"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1088390" rtl="0" eaLnBrk="1" fontAlgn="auto" latinLnBrk="0" hangingPunct="1">
              <a:lnSpc>
                <a:spcPct val="100000"/>
              </a:lnSpc>
              <a:spcBef>
                <a:spcPts val="0"/>
              </a:spcBef>
              <a:spcAft>
                <a:spcPts val="0"/>
              </a:spcAft>
              <a:buClrTx/>
              <a:buSzTx/>
              <a:buFontTx/>
              <a:buNone/>
              <a:defRPr/>
            </a:pPr>
            <a:fld id="{1FA927EC-E87B-43F4-BA15-B760CB123B1B}"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tags" Target="../tags/tag1.xml"/><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3" Type="http://schemas.openxmlformats.org/officeDocument/2006/relationships/tags" Target="../tags/tag2.xml"/><Relationship Id="rId2" Type="http://schemas.openxmlformats.org/officeDocument/2006/relationships/slide" Target="../slides/slide1.xm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tags" Target="../tags/tag3.xml"/><Relationship Id="rId2" Type="http://schemas.openxmlformats.org/officeDocument/2006/relationships/slide" Target="../slides/slide1.xml"/><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3" Type="http://schemas.openxmlformats.org/officeDocument/2006/relationships/tags" Target="../tags/tag4.xml"/><Relationship Id="rId2" Type="http://schemas.openxmlformats.org/officeDocument/2006/relationships/slide" Target="../slides/slide1.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tags" Target="../tags/tag5.xml"/><Relationship Id="rId2" Type="http://schemas.openxmlformats.org/officeDocument/2006/relationships/slide" Target="../slides/slide1.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pPr>
              <a:defRPr/>
            </a:pPr>
            <a:endParaRPr lang="zh-CN" altLang="en-US"/>
          </a:p>
        </p:txBody>
      </p:sp>
      <p:sp>
        <p:nvSpPr>
          <p:cNvPr id="6" name="Slide Number Placeholder 5"/>
          <p:cNvSpPr>
            <a:spLocks noGrp="1"/>
          </p:cNvSpPr>
          <p:nvPr>
            <p:ph type="sldNum" sz="quarter" idx="12"/>
          </p:nvPr>
        </p:nvSpPr>
        <p:spPr/>
        <p:txBody>
          <a:bodyPr/>
          <a:lstStyle/>
          <a:p>
            <a:pPr>
              <a:defRPr/>
            </a:pPr>
            <a:fld id="{52526E70-02FC-4666-A862-E2F5834A8529}"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
        <p:nvSpPr>
          <p:cNvPr id="6" name="日期占位符 1"/>
          <p:cNvSpPr>
            <a:spLocks noGrp="1"/>
          </p:cNvSpPr>
          <p:nvPr>
            <p:ph type="dt" sz="half" idx="10"/>
          </p:nvPr>
        </p:nvSpPr>
        <p:spPr/>
        <p:txBody>
          <a:bodyPr/>
          <a:lstStyle>
            <a:lvl1pPr>
              <a:defRPr/>
            </a:lvl1pPr>
          </a:lstStyle>
          <a:p>
            <a:pPr>
              <a:defRPr/>
            </a:pPr>
            <a:endParaRPr lang="zh-CN" altLang="en-US"/>
          </a:p>
        </p:txBody>
      </p:sp>
      <p:sp>
        <p:nvSpPr>
          <p:cNvPr id="8" name="灯片编号占位符 3"/>
          <p:cNvSpPr>
            <a:spLocks noGrp="1"/>
          </p:cNvSpPr>
          <p:nvPr>
            <p:ph type="sldNum" sz="quarter" idx="12"/>
          </p:nvPr>
        </p:nvSpPr>
        <p:spPr/>
        <p:txBody>
          <a:bodyPr/>
          <a:lstStyle>
            <a:lvl1pPr>
              <a:defRPr/>
            </a:lvl1pPr>
          </a:lstStyle>
          <a:p>
            <a:pPr>
              <a:defRPr/>
            </a:pPr>
            <a:fld id="{4DB808D4-1373-4CA6-8E46-7B9C3B8E8EBA}" type="slidenum">
              <a:rPr lang="zh-CN" altLang="en-US"/>
            </a:fld>
            <a:endParaRPr lang="zh-CN" altLang="en-US"/>
          </a:p>
        </p:txBody>
      </p:sp>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a:xfrm>
            <a:off x="609600" y="6245225"/>
            <a:ext cx="2844800" cy="476250"/>
          </a:xfrm>
        </p:spPr>
        <p:txBody>
          <a:bodyPr/>
          <a:lstStyle>
            <a:lvl1pPr>
              <a:defRPr/>
            </a:lvl1pPr>
          </a:lstStyle>
          <a:p>
            <a:endParaRPr lang="en-US" altLang="zh-CN"/>
          </a:p>
        </p:txBody>
      </p:sp>
      <p:sp>
        <p:nvSpPr>
          <p:cNvPr id="5" name="灯片编号占位符 4"/>
          <p:cNvSpPr>
            <a:spLocks noGrp="1"/>
          </p:cNvSpPr>
          <p:nvPr>
            <p:ph type="sldNum" sz="quarter" idx="12"/>
          </p:nvPr>
        </p:nvSpPr>
        <p:spPr>
          <a:xfrm>
            <a:off x="8737600" y="6245225"/>
            <a:ext cx="2844800" cy="476250"/>
          </a:xfrm>
        </p:spPr>
        <p:txBody>
          <a:bodyPr/>
          <a:lstStyle>
            <a:lvl1pPr>
              <a:defRPr/>
            </a:lvl1pPr>
          </a:lstStyle>
          <a:p>
            <a:fld id="{4A3F606D-703A-4D63-A690-CF224A5ACE2E}" type="slidenum">
              <a:rPr lang="en-US" altLang="zh-CN"/>
            </a:fld>
            <a:endParaRPr lang="en-US" altLang="zh-CN"/>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训练">
    <p:spTree>
      <p:nvGrpSpPr>
        <p:cNvPr id="1" name=""/>
        <p:cNvGrpSpPr/>
        <p:nvPr/>
      </p:nvGrpSpPr>
      <p:grpSpPr>
        <a:xfrm>
          <a:off x="0" y="0"/>
          <a:ext cx="0" cy="0"/>
          <a:chOff x="0" y="0"/>
          <a:chExt cx="0" cy="0"/>
        </a:xfrm>
      </p:grpSpPr>
      <p:sp>
        <p:nvSpPr>
          <p:cNvPr id="23" name="矩形 22"/>
          <p:cNvSpPr/>
          <p:nvPr userDrawn="1"/>
        </p:nvSpPr>
        <p:spPr>
          <a:xfrm>
            <a:off x="0" y="0"/>
            <a:ext cx="1584382" cy="6858000"/>
          </a:xfrm>
          <a:prstGeom prst="rect">
            <a:avLst/>
          </a:prstGeom>
          <a:solidFill>
            <a:schemeClr val="accent5">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nvGrpSpPr>
          <p:cNvPr id="24" name="组合 23"/>
          <p:cNvGrpSpPr/>
          <p:nvPr userDrawn="1"/>
        </p:nvGrpSpPr>
        <p:grpSpPr>
          <a:xfrm>
            <a:off x="118557" y="3771014"/>
            <a:ext cx="1609860" cy="935887"/>
            <a:chOff x="309092" y="1989634"/>
            <a:chExt cx="1609650" cy="936104"/>
          </a:xfrm>
        </p:grpSpPr>
        <p:sp>
          <p:nvSpPr>
            <p:cNvPr id="25" name="圆角矩形 24"/>
            <p:cNvSpPr/>
            <p:nvPr/>
          </p:nvSpPr>
          <p:spPr>
            <a:xfrm>
              <a:off x="309092" y="1989634"/>
              <a:ext cx="1609650" cy="792088"/>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26" name="矩形 30"/>
            <p:cNvSpPr/>
            <p:nvPr/>
          </p:nvSpPr>
          <p:spPr>
            <a:xfrm>
              <a:off x="1774726" y="2781722"/>
              <a:ext cx="72008" cy="144016"/>
            </a:xfrm>
            <a:custGeom>
              <a:avLst/>
              <a:gdLst>
                <a:gd name="connsiteX0" fmla="*/ 0 w 72008"/>
                <a:gd name="connsiteY0" fmla="*/ 0 h 144016"/>
                <a:gd name="connsiteX1" fmla="*/ 72008 w 72008"/>
                <a:gd name="connsiteY1" fmla="*/ 0 h 144016"/>
                <a:gd name="connsiteX2" fmla="*/ 72008 w 72008"/>
                <a:gd name="connsiteY2" fmla="*/ 144016 h 144016"/>
                <a:gd name="connsiteX3" fmla="*/ 0 w 72008"/>
                <a:gd name="connsiteY3" fmla="*/ 144016 h 144016"/>
                <a:gd name="connsiteX4" fmla="*/ 0 w 72008"/>
                <a:gd name="connsiteY4" fmla="*/ 0 h 144016"/>
                <a:gd name="connsiteX0-1" fmla="*/ 0 w 72008"/>
                <a:gd name="connsiteY0-2" fmla="*/ 0 h 144016"/>
                <a:gd name="connsiteX1-3" fmla="*/ 72008 w 72008"/>
                <a:gd name="connsiteY1-4" fmla="*/ 0 h 144016"/>
                <a:gd name="connsiteX2-5" fmla="*/ 0 w 72008"/>
                <a:gd name="connsiteY2-6" fmla="*/ 144016 h 144016"/>
                <a:gd name="connsiteX3-7" fmla="*/ 0 w 72008"/>
                <a:gd name="connsiteY3-8" fmla="*/ 0 h 144016"/>
              </a:gdLst>
              <a:ahLst/>
              <a:cxnLst>
                <a:cxn ang="0">
                  <a:pos x="connsiteX0-1" y="connsiteY0-2"/>
                </a:cxn>
                <a:cxn ang="0">
                  <a:pos x="connsiteX1-3" y="connsiteY1-4"/>
                </a:cxn>
                <a:cxn ang="0">
                  <a:pos x="connsiteX2-5" y="connsiteY2-6"/>
                </a:cxn>
                <a:cxn ang="0">
                  <a:pos x="connsiteX3-7" y="connsiteY3-8"/>
                </a:cxn>
              </a:cxnLst>
              <a:rect l="l" t="t" r="r" b="b"/>
              <a:pathLst>
                <a:path w="72008" h="144016">
                  <a:moveTo>
                    <a:pt x="0" y="0"/>
                  </a:moveTo>
                  <a:lnTo>
                    <a:pt x="72008" y="0"/>
                  </a:lnTo>
                  <a:lnTo>
                    <a:pt x="0" y="144016"/>
                  </a:lnTo>
                  <a:lnTo>
                    <a:pt x="0" y="0"/>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grpSp>
        <p:nvGrpSpPr>
          <p:cNvPr id="28" name="组合 27"/>
          <p:cNvGrpSpPr/>
          <p:nvPr userDrawn="1"/>
        </p:nvGrpSpPr>
        <p:grpSpPr>
          <a:xfrm>
            <a:off x="216849" y="4684691"/>
            <a:ext cx="1208509" cy="670739"/>
            <a:chOff x="4331074" y="4120487"/>
            <a:chExt cx="1208352" cy="670894"/>
          </a:xfrm>
        </p:grpSpPr>
        <p:sp>
          <p:nvSpPr>
            <p:cNvPr id="29" name="文本框 38">
              <a:hlinkClick r:id="" action="ppaction://noaction"/>
            </p:cNvPr>
            <p:cNvSpPr>
              <a:spLocks noChangeArrowheads="1"/>
            </p:cNvSpPr>
            <p:nvPr/>
          </p:nvSpPr>
          <p:spPr bwMode="auto">
            <a:xfrm>
              <a:off x="4331074" y="4483604"/>
              <a:ext cx="120835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职业素养</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KSO_Shape"/>
            <p:cNvSpPr/>
            <p:nvPr/>
          </p:nvSpPr>
          <p:spPr bwMode="auto">
            <a:xfrm>
              <a:off x="4692074" y="4120487"/>
              <a:ext cx="486353" cy="368007"/>
            </a:xfrm>
            <a:custGeom>
              <a:avLst/>
              <a:gdLst>
                <a:gd name="T0" fmla="*/ 354414 w 2295525"/>
                <a:gd name="T1" fmla="*/ 1437494 h 1735138"/>
                <a:gd name="T2" fmla="*/ 223983 w 2295525"/>
                <a:gd name="T3" fmla="*/ 1389407 h 1735138"/>
                <a:gd name="T4" fmla="*/ 200120 w 2295525"/>
                <a:gd name="T5" fmla="*/ 1433678 h 1735138"/>
                <a:gd name="T6" fmla="*/ 1871799 w 2295525"/>
                <a:gd name="T7" fmla="*/ 1202082 h 1735138"/>
                <a:gd name="T8" fmla="*/ 1862595 w 2295525"/>
                <a:gd name="T9" fmla="*/ 1430571 h 1735138"/>
                <a:gd name="T10" fmla="*/ 1585813 w 2295525"/>
                <a:gd name="T11" fmla="*/ 1207999 h 1735138"/>
                <a:gd name="T12" fmla="*/ 1490656 w 2295525"/>
                <a:gd name="T13" fmla="*/ 1402297 h 1735138"/>
                <a:gd name="T14" fmla="*/ 1152749 w 2295525"/>
                <a:gd name="T15" fmla="*/ 1383558 h 1735138"/>
                <a:gd name="T16" fmla="*/ 1090837 w 2295525"/>
                <a:gd name="T17" fmla="*/ 1220821 h 1735138"/>
                <a:gd name="T18" fmla="*/ 783516 w 2295525"/>
                <a:gd name="T19" fmla="*/ 1424982 h 1735138"/>
                <a:gd name="T20" fmla="*/ 1483025 w 2295525"/>
                <a:gd name="T21" fmla="*/ 1122300 h 1735138"/>
                <a:gd name="T22" fmla="*/ 1518730 w 2295525"/>
                <a:gd name="T23" fmla="*/ 1215802 h 1735138"/>
                <a:gd name="T24" fmla="*/ 1183050 w 2295525"/>
                <a:gd name="T25" fmla="*/ 1170419 h 1735138"/>
                <a:gd name="T26" fmla="*/ 1093135 w 2295525"/>
                <a:gd name="T27" fmla="*/ 1129269 h 1735138"/>
                <a:gd name="T28" fmla="*/ 556942 w 2295525"/>
                <a:gd name="T29" fmla="*/ 1349470 h 1735138"/>
                <a:gd name="T30" fmla="*/ 575056 w 2295525"/>
                <a:gd name="T31" fmla="*/ 1122300 h 1735138"/>
                <a:gd name="T32" fmla="*/ 1862842 w 2295525"/>
                <a:gd name="T33" fmla="*/ 1073163 h 1735138"/>
                <a:gd name="T34" fmla="*/ 1818708 w 2295525"/>
                <a:gd name="T35" fmla="*/ 1141187 h 1735138"/>
                <a:gd name="T36" fmla="*/ 1616812 w 2295525"/>
                <a:gd name="T37" fmla="*/ 1141187 h 1735138"/>
                <a:gd name="T38" fmla="*/ 1710350 w 2295525"/>
                <a:gd name="T39" fmla="*/ 973592 h 1735138"/>
                <a:gd name="T40" fmla="*/ 1049969 w 2295525"/>
                <a:gd name="T41" fmla="*/ 1053775 h 1735138"/>
                <a:gd name="T42" fmla="*/ 1014682 w 2295525"/>
                <a:gd name="T43" fmla="*/ 1139873 h 1735138"/>
                <a:gd name="T44" fmla="*/ 810877 w 2295525"/>
                <a:gd name="T45" fmla="*/ 1148088 h 1735138"/>
                <a:gd name="T46" fmla="*/ 894641 w 2295525"/>
                <a:gd name="T47" fmla="*/ 977206 h 1735138"/>
                <a:gd name="T48" fmla="*/ 1442943 w 2295525"/>
                <a:gd name="T49" fmla="*/ 1075103 h 1735138"/>
                <a:gd name="T50" fmla="*/ 1436373 w 2295525"/>
                <a:gd name="T51" fmla="*/ 1150050 h 1735138"/>
                <a:gd name="T52" fmla="*/ 1208721 w 2295525"/>
                <a:gd name="T53" fmla="*/ 1078390 h 1735138"/>
                <a:gd name="T54" fmla="*/ 1323368 w 2295525"/>
                <a:gd name="T55" fmla="*/ 948876 h 1735138"/>
                <a:gd name="T56" fmla="*/ 1621695 w 2295525"/>
                <a:gd name="T57" fmla="*/ 933562 h 1735138"/>
                <a:gd name="T58" fmla="*/ 1479674 w 2295525"/>
                <a:gd name="T59" fmla="*/ 1082709 h 1735138"/>
                <a:gd name="T60" fmla="*/ 1414939 w 2295525"/>
                <a:gd name="T61" fmla="*/ 921326 h 1735138"/>
                <a:gd name="T62" fmla="*/ 734217 w 2295525"/>
                <a:gd name="T63" fmla="*/ 885923 h 1735138"/>
                <a:gd name="T64" fmla="*/ 821379 w 2295525"/>
                <a:gd name="T65" fmla="*/ 995880 h 1735138"/>
                <a:gd name="T66" fmla="*/ 569798 w 2295525"/>
                <a:gd name="T67" fmla="*/ 1011399 h 1735138"/>
                <a:gd name="T68" fmla="*/ 708465 w 2295525"/>
                <a:gd name="T69" fmla="*/ 874696 h 1735138"/>
                <a:gd name="T70" fmla="*/ 1179427 w 2295525"/>
                <a:gd name="T71" fmla="*/ 987627 h 1735138"/>
                <a:gd name="T72" fmla="*/ 1053942 w 2295525"/>
                <a:gd name="T73" fmla="*/ 998854 h 1735138"/>
                <a:gd name="T74" fmla="*/ 1081279 w 2295525"/>
                <a:gd name="T75" fmla="*/ 872390 h 1735138"/>
                <a:gd name="T76" fmla="*/ 630962 w 2295525"/>
                <a:gd name="T77" fmla="*/ 582190 h 1735138"/>
                <a:gd name="T78" fmla="*/ 650134 w 2295525"/>
                <a:gd name="T79" fmla="*/ 606180 h 1735138"/>
                <a:gd name="T80" fmla="*/ 568156 w 2295525"/>
                <a:gd name="T81" fmla="*/ 576931 h 1735138"/>
                <a:gd name="T82" fmla="*/ 423066 w 2295525"/>
                <a:gd name="T83" fmla="*/ 442769 h 1735138"/>
                <a:gd name="T84" fmla="*/ 467582 w 2295525"/>
                <a:gd name="T85" fmla="*/ 701168 h 1735138"/>
                <a:gd name="T86" fmla="*/ 431639 w 2295525"/>
                <a:gd name="T87" fmla="*/ 840254 h 1735138"/>
                <a:gd name="T88" fmla="*/ 233461 w 2295525"/>
                <a:gd name="T89" fmla="*/ 1059432 h 1735138"/>
                <a:gd name="T90" fmla="*/ 24401 w 2295525"/>
                <a:gd name="T91" fmla="*/ 753902 h 1735138"/>
                <a:gd name="T92" fmla="*/ 24071 w 2295525"/>
                <a:gd name="T93" fmla="*/ 496162 h 1735138"/>
                <a:gd name="T94" fmla="*/ 271712 w 2295525"/>
                <a:gd name="T95" fmla="*/ 589107 h 1735138"/>
                <a:gd name="T96" fmla="*/ 114945 w 2295525"/>
                <a:gd name="T97" fmla="*/ 167158 h 1735138"/>
                <a:gd name="T98" fmla="*/ 805855 w 2295525"/>
                <a:gd name="T99" fmla="*/ 635663 h 1735138"/>
                <a:gd name="T100" fmla="*/ 259204 w 2295525"/>
                <a:gd name="T101" fmla="*/ 33300 h 1735138"/>
                <a:gd name="T102" fmla="*/ 328699 w 2295525"/>
                <a:gd name="T103" fmla="*/ 129902 h 1735138"/>
                <a:gd name="T104" fmla="*/ 367892 w 2295525"/>
                <a:gd name="T105" fmla="*/ 169466 h 1735138"/>
                <a:gd name="T106" fmla="*/ 336932 w 2295525"/>
                <a:gd name="T107" fmla="*/ 328712 h 1735138"/>
                <a:gd name="T108" fmla="*/ 211447 w 2295525"/>
                <a:gd name="T109" fmla="*/ 381464 h 1735138"/>
                <a:gd name="T110" fmla="*/ 106711 w 2295525"/>
                <a:gd name="T111" fmla="*/ 261452 h 1735138"/>
                <a:gd name="T112" fmla="*/ 105065 w 2295525"/>
                <a:gd name="T113" fmla="*/ 98581 h 1735138"/>
                <a:gd name="T114" fmla="*/ 1739362 w 2295525"/>
                <a:gd name="T115" fmla="*/ 11210 h 1735138"/>
                <a:gd name="T116" fmla="*/ 1780178 w 2295525"/>
                <a:gd name="T117" fmla="*/ 665335 h 1735138"/>
                <a:gd name="T118" fmla="*/ 801905 w 2295525"/>
                <a:gd name="T119" fmla="*/ 719736 h 1735138"/>
                <a:gd name="T120" fmla="*/ 728501 w 2295525"/>
                <a:gd name="T121" fmla="*/ 578954 h 1735138"/>
                <a:gd name="T122" fmla="*/ 797296 w 2295525"/>
                <a:gd name="T123" fmla="*/ 2967 h 173513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295525" h="1735138">
                  <a:moveTo>
                    <a:pt x="350837" y="1671638"/>
                  </a:moveTo>
                  <a:lnTo>
                    <a:pt x="438244" y="1671638"/>
                  </a:lnTo>
                  <a:lnTo>
                    <a:pt x="442634" y="1674019"/>
                  </a:lnTo>
                  <a:lnTo>
                    <a:pt x="452213" y="1680766"/>
                  </a:lnTo>
                  <a:lnTo>
                    <a:pt x="458599" y="1685132"/>
                  </a:lnTo>
                  <a:lnTo>
                    <a:pt x="465384" y="1690291"/>
                  </a:lnTo>
                  <a:lnTo>
                    <a:pt x="472169" y="1695847"/>
                  </a:lnTo>
                  <a:lnTo>
                    <a:pt x="478156" y="1701404"/>
                  </a:lnTo>
                  <a:lnTo>
                    <a:pt x="483743" y="1706960"/>
                  </a:lnTo>
                  <a:lnTo>
                    <a:pt x="488533" y="1712913"/>
                  </a:lnTo>
                  <a:lnTo>
                    <a:pt x="490129" y="1715691"/>
                  </a:lnTo>
                  <a:lnTo>
                    <a:pt x="490928" y="1718072"/>
                  </a:lnTo>
                  <a:lnTo>
                    <a:pt x="491726" y="1720454"/>
                  </a:lnTo>
                  <a:lnTo>
                    <a:pt x="492125" y="1723232"/>
                  </a:lnTo>
                  <a:lnTo>
                    <a:pt x="491726" y="1725216"/>
                  </a:lnTo>
                  <a:lnTo>
                    <a:pt x="490928" y="1727201"/>
                  </a:lnTo>
                  <a:lnTo>
                    <a:pt x="489331" y="1729582"/>
                  </a:lnTo>
                  <a:lnTo>
                    <a:pt x="486537" y="1730772"/>
                  </a:lnTo>
                  <a:lnTo>
                    <a:pt x="483743" y="1732360"/>
                  </a:lnTo>
                  <a:lnTo>
                    <a:pt x="479752" y="1733551"/>
                  </a:lnTo>
                  <a:lnTo>
                    <a:pt x="475362" y="1734344"/>
                  </a:lnTo>
                  <a:lnTo>
                    <a:pt x="469774" y="1734741"/>
                  </a:lnTo>
                  <a:lnTo>
                    <a:pt x="462590" y="1735138"/>
                  </a:lnTo>
                  <a:lnTo>
                    <a:pt x="455805" y="1735138"/>
                  </a:lnTo>
                  <a:lnTo>
                    <a:pt x="449419" y="1734741"/>
                  </a:lnTo>
                  <a:lnTo>
                    <a:pt x="443432" y="1733947"/>
                  </a:lnTo>
                  <a:lnTo>
                    <a:pt x="437446" y="1733154"/>
                  </a:lnTo>
                  <a:lnTo>
                    <a:pt x="431858" y="1731566"/>
                  </a:lnTo>
                  <a:lnTo>
                    <a:pt x="427069" y="1730376"/>
                  </a:lnTo>
                  <a:lnTo>
                    <a:pt x="421481" y="1727994"/>
                  </a:lnTo>
                  <a:lnTo>
                    <a:pt x="416691" y="1726010"/>
                  </a:lnTo>
                  <a:lnTo>
                    <a:pt x="411902" y="1724026"/>
                  </a:lnTo>
                  <a:lnTo>
                    <a:pt x="402722" y="1718866"/>
                  </a:lnTo>
                  <a:lnTo>
                    <a:pt x="394341" y="1712913"/>
                  </a:lnTo>
                  <a:lnTo>
                    <a:pt x="385560" y="1706960"/>
                  </a:lnTo>
                  <a:lnTo>
                    <a:pt x="381968" y="1704579"/>
                  </a:lnTo>
                  <a:lnTo>
                    <a:pt x="379573" y="1703785"/>
                  </a:lnTo>
                  <a:lnTo>
                    <a:pt x="377578" y="1703785"/>
                  </a:lnTo>
                  <a:lnTo>
                    <a:pt x="376780" y="1704182"/>
                  </a:lnTo>
                  <a:lnTo>
                    <a:pt x="376380" y="1705372"/>
                  </a:lnTo>
                  <a:lnTo>
                    <a:pt x="375582" y="1706563"/>
                  </a:lnTo>
                  <a:lnTo>
                    <a:pt x="375183" y="1707357"/>
                  </a:lnTo>
                  <a:lnTo>
                    <a:pt x="373986" y="1707754"/>
                  </a:lnTo>
                  <a:lnTo>
                    <a:pt x="364008" y="1707357"/>
                  </a:lnTo>
                  <a:lnTo>
                    <a:pt x="358420" y="1706563"/>
                  </a:lnTo>
                  <a:lnTo>
                    <a:pt x="356425" y="1706166"/>
                  </a:lnTo>
                  <a:lnTo>
                    <a:pt x="355227" y="1705769"/>
                  </a:lnTo>
                  <a:lnTo>
                    <a:pt x="353232" y="1697435"/>
                  </a:lnTo>
                  <a:lnTo>
                    <a:pt x="352433" y="1690688"/>
                  </a:lnTo>
                  <a:lnTo>
                    <a:pt x="351635" y="1685132"/>
                  </a:lnTo>
                  <a:lnTo>
                    <a:pt x="351236" y="1680766"/>
                  </a:lnTo>
                  <a:lnTo>
                    <a:pt x="351635" y="1677988"/>
                  </a:lnTo>
                  <a:lnTo>
                    <a:pt x="351635" y="1676004"/>
                  </a:lnTo>
                  <a:lnTo>
                    <a:pt x="352433" y="1674019"/>
                  </a:lnTo>
                  <a:lnTo>
                    <a:pt x="350837" y="1671638"/>
                  </a:lnTo>
                  <a:close/>
                  <a:moveTo>
                    <a:pt x="168275" y="1670050"/>
                  </a:moveTo>
                  <a:lnTo>
                    <a:pt x="265566" y="1670050"/>
                  </a:lnTo>
                  <a:lnTo>
                    <a:pt x="269899" y="1672491"/>
                  </a:lnTo>
                  <a:lnTo>
                    <a:pt x="281322" y="1679406"/>
                  </a:lnTo>
                  <a:lnTo>
                    <a:pt x="288018" y="1683881"/>
                  </a:lnTo>
                  <a:lnTo>
                    <a:pt x="295502" y="1689170"/>
                  </a:lnTo>
                  <a:lnTo>
                    <a:pt x="302986" y="1694458"/>
                  </a:lnTo>
                  <a:lnTo>
                    <a:pt x="309682" y="1700560"/>
                  </a:lnTo>
                  <a:lnTo>
                    <a:pt x="315984" y="1706255"/>
                  </a:lnTo>
                  <a:lnTo>
                    <a:pt x="318742" y="1709510"/>
                  </a:lnTo>
                  <a:lnTo>
                    <a:pt x="321105" y="1711950"/>
                  </a:lnTo>
                  <a:lnTo>
                    <a:pt x="322681" y="1714798"/>
                  </a:lnTo>
                  <a:lnTo>
                    <a:pt x="323862" y="1717646"/>
                  </a:lnTo>
                  <a:lnTo>
                    <a:pt x="325044" y="1720086"/>
                  </a:lnTo>
                  <a:lnTo>
                    <a:pt x="325438" y="1722934"/>
                  </a:lnTo>
                  <a:lnTo>
                    <a:pt x="325044" y="1724968"/>
                  </a:lnTo>
                  <a:lnTo>
                    <a:pt x="323862" y="1727002"/>
                  </a:lnTo>
                  <a:lnTo>
                    <a:pt x="321893" y="1728629"/>
                  </a:lnTo>
                  <a:lnTo>
                    <a:pt x="319529" y="1730663"/>
                  </a:lnTo>
                  <a:lnTo>
                    <a:pt x="315984" y="1732290"/>
                  </a:lnTo>
                  <a:lnTo>
                    <a:pt x="312046" y="1733104"/>
                  </a:lnTo>
                  <a:lnTo>
                    <a:pt x="306531" y="1734324"/>
                  </a:lnTo>
                  <a:lnTo>
                    <a:pt x="300229" y="1734731"/>
                  </a:lnTo>
                  <a:lnTo>
                    <a:pt x="292351" y="1735138"/>
                  </a:lnTo>
                  <a:lnTo>
                    <a:pt x="285261" y="1735138"/>
                  </a:lnTo>
                  <a:lnTo>
                    <a:pt x="278171" y="1734731"/>
                  </a:lnTo>
                  <a:lnTo>
                    <a:pt x="271475" y="1733918"/>
                  </a:lnTo>
                  <a:lnTo>
                    <a:pt x="264778" y="1732697"/>
                  </a:lnTo>
                  <a:lnTo>
                    <a:pt x="258476" y="1731477"/>
                  </a:lnTo>
                  <a:lnTo>
                    <a:pt x="252568" y="1729850"/>
                  </a:lnTo>
                  <a:lnTo>
                    <a:pt x="247053" y="1727816"/>
                  </a:lnTo>
                  <a:lnTo>
                    <a:pt x="241145" y="1725782"/>
                  </a:lnTo>
                  <a:lnTo>
                    <a:pt x="236024" y="1723748"/>
                  </a:lnTo>
                  <a:lnTo>
                    <a:pt x="225783" y="1718052"/>
                  </a:lnTo>
                  <a:lnTo>
                    <a:pt x="215936" y="1712357"/>
                  </a:lnTo>
                  <a:lnTo>
                    <a:pt x="206876" y="1706255"/>
                  </a:lnTo>
                  <a:lnTo>
                    <a:pt x="202543" y="1703814"/>
                  </a:lnTo>
                  <a:lnTo>
                    <a:pt x="200180" y="1703001"/>
                  </a:lnTo>
                  <a:lnTo>
                    <a:pt x="198211" y="1703001"/>
                  </a:lnTo>
                  <a:lnTo>
                    <a:pt x="197423" y="1703408"/>
                  </a:lnTo>
                  <a:lnTo>
                    <a:pt x="196241" y="1704628"/>
                  </a:lnTo>
                  <a:lnTo>
                    <a:pt x="195847" y="1705848"/>
                  </a:lnTo>
                  <a:lnTo>
                    <a:pt x="195060" y="1706662"/>
                  </a:lnTo>
                  <a:lnTo>
                    <a:pt x="193878" y="1707069"/>
                  </a:lnTo>
                  <a:lnTo>
                    <a:pt x="182455" y="1706662"/>
                  </a:lnTo>
                  <a:lnTo>
                    <a:pt x="176941" y="1705848"/>
                  </a:lnTo>
                  <a:lnTo>
                    <a:pt x="174183" y="1705442"/>
                  </a:lnTo>
                  <a:lnTo>
                    <a:pt x="173002" y="1705035"/>
                  </a:lnTo>
                  <a:lnTo>
                    <a:pt x="171032" y="1696492"/>
                  </a:lnTo>
                  <a:lnTo>
                    <a:pt x="169457" y="1689576"/>
                  </a:lnTo>
                  <a:lnTo>
                    <a:pt x="169063" y="1683881"/>
                  </a:lnTo>
                  <a:lnTo>
                    <a:pt x="168669" y="1679406"/>
                  </a:lnTo>
                  <a:lnTo>
                    <a:pt x="169063" y="1676152"/>
                  </a:lnTo>
                  <a:lnTo>
                    <a:pt x="169063" y="1674118"/>
                  </a:lnTo>
                  <a:lnTo>
                    <a:pt x="169457" y="1672491"/>
                  </a:lnTo>
                  <a:lnTo>
                    <a:pt x="168275" y="1670050"/>
                  </a:lnTo>
                  <a:close/>
                  <a:moveTo>
                    <a:pt x="1942197" y="1444625"/>
                  </a:moveTo>
                  <a:lnTo>
                    <a:pt x="2238486" y="1444625"/>
                  </a:lnTo>
                  <a:lnTo>
                    <a:pt x="2244427" y="1445021"/>
                  </a:lnTo>
                  <a:lnTo>
                    <a:pt x="2249973" y="1445812"/>
                  </a:lnTo>
                  <a:lnTo>
                    <a:pt x="2255518" y="1447000"/>
                  </a:lnTo>
                  <a:lnTo>
                    <a:pt x="2260272" y="1448978"/>
                  </a:lnTo>
                  <a:lnTo>
                    <a:pt x="2265421" y="1451748"/>
                  </a:lnTo>
                  <a:lnTo>
                    <a:pt x="2270174" y="1454123"/>
                  </a:lnTo>
                  <a:lnTo>
                    <a:pt x="2274532" y="1457289"/>
                  </a:lnTo>
                  <a:lnTo>
                    <a:pt x="2278493" y="1461246"/>
                  </a:lnTo>
                  <a:lnTo>
                    <a:pt x="2282454" y="1465204"/>
                  </a:lnTo>
                  <a:lnTo>
                    <a:pt x="2285623" y="1469557"/>
                  </a:lnTo>
                  <a:lnTo>
                    <a:pt x="2287999" y="1474306"/>
                  </a:lnTo>
                  <a:lnTo>
                    <a:pt x="2290772" y="1479451"/>
                  </a:lnTo>
                  <a:lnTo>
                    <a:pt x="2292356" y="1484200"/>
                  </a:lnTo>
                  <a:lnTo>
                    <a:pt x="2293941" y="1489740"/>
                  </a:lnTo>
                  <a:lnTo>
                    <a:pt x="2294733" y="1495280"/>
                  </a:lnTo>
                  <a:lnTo>
                    <a:pt x="2295525" y="1501217"/>
                  </a:lnTo>
                  <a:lnTo>
                    <a:pt x="2295525" y="1665451"/>
                  </a:lnTo>
                  <a:lnTo>
                    <a:pt x="2294733" y="1671387"/>
                  </a:lnTo>
                  <a:lnTo>
                    <a:pt x="2293941" y="1676927"/>
                  </a:lnTo>
                  <a:lnTo>
                    <a:pt x="2292356" y="1682468"/>
                  </a:lnTo>
                  <a:lnTo>
                    <a:pt x="2290772" y="1688008"/>
                  </a:lnTo>
                  <a:lnTo>
                    <a:pt x="2287999" y="1692361"/>
                  </a:lnTo>
                  <a:lnTo>
                    <a:pt x="2285623" y="1697110"/>
                  </a:lnTo>
                  <a:lnTo>
                    <a:pt x="2282454" y="1701859"/>
                  </a:lnTo>
                  <a:lnTo>
                    <a:pt x="2278493" y="1705421"/>
                  </a:lnTo>
                  <a:lnTo>
                    <a:pt x="2274532" y="1709378"/>
                  </a:lnTo>
                  <a:lnTo>
                    <a:pt x="2270174" y="1712544"/>
                  </a:lnTo>
                  <a:lnTo>
                    <a:pt x="2265421" y="1715315"/>
                  </a:lnTo>
                  <a:lnTo>
                    <a:pt x="2260272" y="1717689"/>
                  </a:lnTo>
                  <a:lnTo>
                    <a:pt x="2255518" y="1719668"/>
                  </a:lnTo>
                  <a:lnTo>
                    <a:pt x="2249973" y="1720855"/>
                  </a:lnTo>
                  <a:lnTo>
                    <a:pt x="2244427" y="1722042"/>
                  </a:lnTo>
                  <a:lnTo>
                    <a:pt x="2238486" y="1722438"/>
                  </a:lnTo>
                  <a:lnTo>
                    <a:pt x="1942197" y="1722438"/>
                  </a:lnTo>
                  <a:lnTo>
                    <a:pt x="1936652" y="1722042"/>
                  </a:lnTo>
                  <a:lnTo>
                    <a:pt x="1931106" y="1720855"/>
                  </a:lnTo>
                  <a:lnTo>
                    <a:pt x="1925561" y="1719668"/>
                  </a:lnTo>
                  <a:lnTo>
                    <a:pt x="1920412" y="1717689"/>
                  </a:lnTo>
                  <a:lnTo>
                    <a:pt x="1915262" y="1715315"/>
                  </a:lnTo>
                  <a:lnTo>
                    <a:pt x="1910905" y="1712544"/>
                  </a:lnTo>
                  <a:lnTo>
                    <a:pt x="1906548" y="1709378"/>
                  </a:lnTo>
                  <a:lnTo>
                    <a:pt x="1902191" y="1705421"/>
                  </a:lnTo>
                  <a:lnTo>
                    <a:pt x="1899022" y="1701859"/>
                  </a:lnTo>
                  <a:lnTo>
                    <a:pt x="1895457" y="1697110"/>
                  </a:lnTo>
                  <a:lnTo>
                    <a:pt x="1892684" y="1692361"/>
                  </a:lnTo>
                  <a:lnTo>
                    <a:pt x="1890307" y="1688008"/>
                  </a:lnTo>
                  <a:lnTo>
                    <a:pt x="1888327" y="1682468"/>
                  </a:lnTo>
                  <a:lnTo>
                    <a:pt x="1887139" y="1676927"/>
                  </a:lnTo>
                  <a:lnTo>
                    <a:pt x="1886346" y="1671387"/>
                  </a:lnTo>
                  <a:lnTo>
                    <a:pt x="1885950" y="1665451"/>
                  </a:lnTo>
                  <a:lnTo>
                    <a:pt x="1885950" y="1501217"/>
                  </a:lnTo>
                  <a:lnTo>
                    <a:pt x="1886346" y="1495280"/>
                  </a:lnTo>
                  <a:lnTo>
                    <a:pt x="1887139" y="1489740"/>
                  </a:lnTo>
                  <a:lnTo>
                    <a:pt x="1888327" y="1484200"/>
                  </a:lnTo>
                  <a:lnTo>
                    <a:pt x="1890307" y="1479451"/>
                  </a:lnTo>
                  <a:lnTo>
                    <a:pt x="1892684" y="1474306"/>
                  </a:lnTo>
                  <a:lnTo>
                    <a:pt x="1895457" y="1469557"/>
                  </a:lnTo>
                  <a:lnTo>
                    <a:pt x="1899022" y="1465204"/>
                  </a:lnTo>
                  <a:lnTo>
                    <a:pt x="1902191" y="1461246"/>
                  </a:lnTo>
                  <a:lnTo>
                    <a:pt x="1906548" y="1457289"/>
                  </a:lnTo>
                  <a:lnTo>
                    <a:pt x="1910905" y="1454123"/>
                  </a:lnTo>
                  <a:lnTo>
                    <a:pt x="1915262" y="1451748"/>
                  </a:lnTo>
                  <a:lnTo>
                    <a:pt x="1920412" y="1448978"/>
                  </a:lnTo>
                  <a:lnTo>
                    <a:pt x="1925561" y="1447000"/>
                  </a:lnTo>
                  <a:lnTo>
                    <a:pt x="1931106" y="1445812"/>
                  </a:lnTo>
                  <a:lnTo>
                    <a:pt x="1936652" y="1445021"/>
                  </a:lnTo>
                  <a:lnTo>
                    <a:pt x="1942197" y="1444625"/>
                  </a:lnTo>
                  <a:close/>
                  <a:moveTo>
                    <a:pt x="1445637" y="1444625"/>
                  </a:moveTo>
                  <a:lnTo>
                    <a:pt x="1743650" y="1444625"/>
                  </a:lnTo>
                  <a:lnTo>
                    <a:pt x="1749627" y="1445021"/>
                  </a:lnTo>
                  <a:lnTo>
                    <a:pt x="1755204" y="1445812"/>
                  </a:lnTo>
                  <a:lnTo>
                    <a:pt x="1760384" y="1447000"/>
                  </a:lnTo>
                  <a:lnTo>
                    <a:pt x="1765563" y="1448978"/>
                  </a:lnTo>
                  <a:lnTo>
                    <a:pt x="1770743" y="1451748"/>
                  </a:lnTo>
                  <a:lnTo>
                    <a:pt x="1775524" y="1454123"/>
                  </a:lnTo>
                  <a:lnTo>
                    <a:pt x="1779508" y="1457289"/>
                  </a:lnTo>
                  <a:lnTo>
                    <a:pt x="1783890" y="1461246"/>
                  </a:lnTo>
                  <a:lnTo>
                    <a:pt x="1787476" y="1465204"/>
                  </a:lnTo>
                  <a:lnTo>
                    <a:pt x="1790663" y="1469557"/>
                  </a:lnTo>
                  <a:lnTo>
                    <a:pt x="1793452" y="1474306"/>
                  </a:lnTo>
                  <a:lnTo>
                    <a:pt x="1796241" y="1479451"/>
                  </a:lnTo>
                  <a:lnTo>
                    <a:pt x="1797835" y="1484200"/>
                  </a:lnTo>
                  <a:lnTo>
                    <a:pt x="1799428" y="1489740"/>
                  </a:lnTo>
                  <a:lnTo>
                    <a:pt x="1800225" y="1495280"/>
                  </a:lnTo>
                  <a:lnTo>
                    <a:pt x="1800225" y="1501217"/>
                  </a:lnTo>
                  <a:lnTo>
                    <a:pt x="1800225" y="1665451"/>
                  </a:lnTo>
                  <a:lnTo>
                    <a:pt x="1800225" y="1671387"/>
                  </a:lnTo>
                  <a:lnTo>
                    <a:pt x="1799428" y="1676927"/>
                  </a:lnTo>
                  <a:lnTo>
                    <a:pt x="1797835" y="1682468"/>
                  </a:lnTo>
                  <a:lnTo>
                    <a:pt x="1796241" y="1688008"/>
                  </a:lnTo>
                  <a:lnTo>
                    <a:pt x="1793452" y="1692361"/>
                  </a:lnTo>
                  <a:lnTo>
                    <a:pt x="1790663" y="1697110"/>
                  </a:lnTo>
                  <a:lnTo>
                    <a:pt x="1787476" y="1701859"/>
                  </a:lnTo>
                  <a:lnTo>
                    <a:pt x="1783890" y="1705421"/>
                  </a:lnTo>
                  <a:lnTo>
                    <a:pt x="1779508" y="1709378"/>
                  </a:lnTo>
                  <a:lnTo>
                    <a:pt x="1775524" y="1712544"/>
                  </a:lnTo>
                  <a:lnTo>
                    <a:pt x="1770743" y="1715315"/>
                  </a:lnTo>
                  <a:lnTo>
                    <a:pt x="1765563" y="1717689"/>
                  </a:lnTo>
                  <a:lnTo>
                    <a:pt x="1760384" y="1719668"/>
                  </a:lnTo>
                  <a:lnTo>
                    <a:pt x="1755204" y="1720855"/>
                  </a:lnTo>
                  <a:lnTo>
                    <a:pt x="1749627" y="1722042"/>
                  </a:lnTo>
                  <a:lnTo>
                    <a:pt x="1743650" y="1722438"/>
                  </a:lnTo>
                  <a:lnTo>
                    <a:pt x="1445637" y="1722438"/>
                  </a:lnTo>
                  <a:lnTo>
                    <a:pt x="1439661" y="1722042"/>
                  </a:lnTo>
                  <a:lnTo>
                    <a:pt x="1434083" y="1720855"/>
                  </a:lnTo>
                  <a:lnTo>
                    <a:pt x="1428904" y="1719668"/>
                  </a:lnTo>
                  <a:lnTo>
                    <a:pt x="1423724" y="1717689"/>
                  </a:lnTo>
                  <a:lnTo>
                    <a:pt x="1418545" y="1715315"/>
                  </a:lnTo>
                  <a:lnTo>
                    <a:pt x="1413764" y="1712544"/>
                  </a:lnTo>
                  <a:lnTo>
                    <a:pt x="1409780" y="1709378"/>
                  </a:lnTo>
                  <a:lnTo>
                    <a:pt x="1405397" y="1705421"/>
                  </a:lnTo>
                  <a:lnTo>
                    <a:pt x="1401811" y="1701859"/>
                  </a:lnTo>
                  <a:lnTo>
                    <a:pt x="1398624" y="1697110"/>
                  </a:lnTo>
                  <a:lnTo>
                    <a:pt x="1395835" y="1692361"/>
                  </a:lnTo>
                  <a:lnTo>
                    <a:pt x="1393046" y="1688008"/>
                  </a:lnTo>
                  <a:lnTo>
                    <a:pt x="1391453" y="1682468"/>
                  </a:lnTo>
                  <a:lnTo>
                    <a:pt x="1389859" y="1676927"/>
                  </a:lnTo>
                  <a:lnTo>
                    <a:pt x="1389062" y="1671387"/>
                  </a:lnTo>
                  <a:lnTo>
                    <a:pt x="1389062" y="1665451"/>
                  </a:lnTo>
                  <a:lnTo>
                    <a:pt x="1389062" y="1501217"/>
                  </a:lnTo>
                  <a:lnTo>
                    <a:pt x="1389062" y="1495280"/>
                  </a:lnTo>
                  <a:lnTo>
                    <a:pt x="1389859" y="1489740"/>
                  </a:lnTo>
                  <a:lnTo>
                    <a:pt x="1391453" y="1484200"/>
                  </a:lnTo>
                  <a:lnTo>
                    <a:pt x="1393046" y="1479451"/>
                  </a:lnTo>
                  <a:lnTo>
                    <a:pt x="1395835" y="1474306"/>
                  </a:lnTo>
                  <a:lnTo>
                    <a:pt x="1398624" y="1469557"/>
                  </a:lnTo>
                  <a:lnTo>
                    <a:pt x="1401811" y="1465204"/>
                  </a:lnTo>
                  <a:lnTo>
                    <a:pt x="1405397" y="1461246"/>
                  </a:lnTo>
                  <a:lnTo>
                    <a:pt x="1409780" y="1457289"/>
                  </a:lnTo>
                  <a:lnTo>
                    <a:pt x="1413764" y="1454123"/>
                  </a:lnTo>
                  <a:lnTo>
                    <a:pt x="1418545" y="1451748"/>
                  </a:lnTo>
                  <a:lnTo>
                    <a:pt x="1423724" y="1448978"/>
                  </a:lnTo>
                  <a:lnTo>
                    <a:pt x="1428904" y="1447000"/>
                  </a:lnTo>
                  <a:lnTo>
                    <a:pt x="1434083" y="1445812"/>
                  </a:lnTo>
                  <a:lnTo>
                    <a:pt x="1439661" y="1445021"/>
                  </a:lnTo>
                  <a:lnTo>
                    <a:pt x="1445637" y="1444625"/>
                  </a:lnTo>
                  <a:close/>
                  <a:moveTo>
                    <a:pt x="971098" y="1444625"/>
                  </a:moveTo>
                  <a:lnTo>
                    <a:pt x="1267674" y="1444625"/>
                  </a:lnTo>
                  <a:lnTo>
                    <a:pt x="1273224" y="1445021"/>
                  </a:lnTo>
                  <a:lnTo>
                    <a:pt x="1278775" y="1445812"/>
                  </a:lnTo>
                  <a:lnTo>
                    <a:pt x="1284326" y="1447000"/>
                  </a:lnTo>
                  <a:lnTo>
                    <a:pt x="1289481" y="1448978"/>
                  </a:lnTo>
                  <a:lnTo>
                    <a:pt x="1294635" y="1451748"/>
                  </a:lnTo>
                  <a:lnTo>
                    <a:pt x="1298996" y="1454123"/>
                  </a:lnTo>
                  <a:lnTo>
                    <a:pt x="1303358" y="1457289"/>
                  </a:lnTo>
                  <a:lnTo>
                    <a:pt x="1307719" y="1461246"/>
                  </a:lnTo>
                  <a:lnTo>
                    <a:pt x="1311288" y="1465204"/>
                  </a:lnTo>
                  <a:lnTo>
                    <a:pt x="1314459" y="1469557"/>
                  </a:lnTo>
                  <a:lnTo>
                    <a:pt x="1317235" y="1474306"/>
                  </a:lnTo>
                  <a:lnTo>
                    <a:pt x="1319614" y="1479451"/>
                  </a:lnTo>
                  <a:lnTo>
                    <a:pt x="1321596" y="1484200"/>
                  </a:lnTo>
                  <a:lnTo>
                    <a:pt x="1323182" y="1489740"/>
                  </a:lnTo>
                  <a:lnTo>
                    <a:pt x="1323975" y="1495280"/>
                  </a:lnTo>
                  <a:lnTo>
                    <a:pt x="1323975" y="1501217"/>
                  </a:lnTo>
                  <a:lnTo>
                    <a:pt x="1323975" y="1665451"/>
                  </a:lnTo>
                  <a:lnTo>
                    <a:pt x="1323975" y="1671387"/>
                  </a:lnTo>
                  <a:lnTo>
                    <a:pt x="1323182" y="1676927"/>
                  </a:lnTo>
                  <a:lnTo>
                    <a:pt x="1321596" y="1682468"/>
                  </a:lnTo>
                  <a:lnTo>
                    <a:pt x="1319614" y="1688008"/>
                  </a:lnTo>
                  <a:lnTo>
                    <a:pt x="1317235" y="1692361"/>
                  </a:lnTo>
                  <a:lnTo>
                    <a:pt x="1314459" y="1697110"/>
                  </a:lnTo>
                  <a:lnTo>
                    <a:pt x="1311288" y="1701859"/>
                  </a:lnTo>
                  <a:lnTo>
                    <a:pt x="1307719" y="1705421"/>
                  </a:lnTo>
                  <a:lnTo>
                    <a:pt x="1303358" y="1709378"/>
                  </a:lnTo>
                  <a:lnTo>
                    <a:pt x="1298996" y="1712544"/>
                  </a:lnTo>
                  <a:lnTo>
                    <a:pt x="1294635" y="1715315"/>
                  </a:lnTo>
                  <a:lnTo>
                    <a:pt x="1289481" y="1717689"/>
                  </a:lnTo>
                  <a:lnTo>
                    <a:pt x="1284326" y="1719668"/>
                  </a:lnTo>
                  <a:lnTo>
                    <a:pt x="1278775" y="1720855"/>
                  </a:lnTo>
                  <a:lnTo>
                    <a:pt x="1273224" y="1722042"/>
                  </a:lnTo>
                  <a:lnTo>
                    <a:pt x="1267674" y="1722438"/>
                  </a:lnTo>
                  <a:lnTo>
                    <a:pt x="971098" y="1722438"/>
                  </a:lnTo>
                  <a:lnTo>
                    <a:pt x="965151" y="1722042"/>
                  </a:lnTo>
                  <a:lnTo>
                    <a:pt x="959600" y="1720855"/>
                  </a:lnTo>
                  <a:lnTo>
                    <a:pt x="954049" y="1719668"/>
                  </a:lnTo>
                  <a:lnTo>
                    <a:pt x="949291" y="1717689"/>
                  </a:lnTo>
                  <a:lnTo>
                    <a:pt x="944137" y="1715315"/>
                  </a:lnTo>
                  <a:lnTo>
                    <a:pt x="939379" y="1712544"/>
                  </a:lnTo>
                  <a:lnTo>
                    <a:pt x="935414" y="1709378"/>
                  </a:lnTo>
                  <a:lnTo>
                    <a:pt x="931053" y="1705421"/>
                  </a:lnTo>
                  <a:lnTo>
                    <a:pt x="927088" y="1701859"/>
                  </a:lnTo>
                  <a:lnTo>
                    <a:pt x="924312" y="1697110"/>
                  </a:lnTo>
                  <a:lnTo>
                    <a:pt x="921140" y="1692361"/>
                  </a:lnTo>
                  <a:lnTo>
                    <a:pt x="918762" y="1688008"/>
                  </a:lnTo>
                  <a:lnTo>
                    <a:pt x="917176" y="1682468"/>
                  </a:lnTo>
                  <a:lnTo>
                    <a:pt x="915590" y="1676927"/>
                  </a:lnTo>
                  <a:lnTo>
                    <a:pt x="914400" y="1671387"/>
                  </a:lnTo>
                  <a:lnTo>
                    <a:pt x="914400" y="1665451"/>
                  </a:lnTo>
                  <a:lnTo>
                    <a:pt x="914400" y="1501217"/>
                  </a:lnTo>
                  <a:lnTo>
                    <a:pt x="914400" y="1495280"/>
                  </a:lnTo>
                  <a:lnTo>
                    <a:pt x="915590" y="1489740"/>
                  </a:lnTo>
                  <a:lnTo>
                    <a:pt x="917176" y="1484200"/>
                  </a:lnTo>
                  <a:lnTo>
                    <a:pt x="918762" y="1479451"/>
                  </a:lnTo>
                  <a:lnTo>
                    <a:pt x="921140" y="1474306"/>
                  </a:lnTo>
                  <a:lnTo>
                    <a:pt x="924312" y="1469557"/>
                  </a:lnTo>
                  <a:lnTo>
                    <a:pt x="927088" y="1465204"/>
                  </a:lnTo>
                  <a:lnTo>
                    <a:pt x="931053" y="1461246"/>
                  </a:lnTo>
                  <a:lnTo>
                    <a:pt x="935414" y="1457289"/>
                  </a:lnTo>
                  <a:lnTo>
                    <a:pt x="939379" y="1454123"/>
                  </a:lnTo>
                  <a:lnTo>
                    <a:pt x="944137" y="1451748"/>
                  </a:lnTo>
                  <a:lnTo>
                    <a:pt x="949291" y="1448978"/>
                  </a:lnTo>
                  <a:lnTo>
                    <a:pt x="954049" y="1447000"/>
                  </a:lnTo>
                  <a:lnTo>
                    <a:pt x="959600" y="1445812"/>
                  </a:lnTo>
                  <a:lnTo>
                    <a:pt x="965151" y="1445021"/>
                  </a:lnTo>
                  <a:lnTo>
                    <a:pt x="971098" y="1444625"/>
                  </a:lnTo>
                  <a:close/>
                  <a:moveTo>
                    <a:pt x="1787045" y="1350963"/>
                  </a:moveTo>
                  <a:lnTo>
                    <a:pt x="1913358" y="1350963"/>
                  </a:lnTo>
                  <a:lnTo>
                    <a:pt x="1913358" y="1366815"/>
                  </a:lnTo>
                  <a:lnTo>
                    <a:pt x="1914148" y="1381479"/>
                  </a:lnTo>
                  <a:lnTo>
                    <a:pt x="1915332" y="1395746"/>
                  </a:lnTo>
                  <a:lnTo>
                    <a:pt x="1917700" y="1409617"/>
                  </a:lnTo>
                  <a:lnTo>
                    <a:pt x="1910200" y="1412391"/>
                  </a:lnTo>
                  <a:lnTo>
                    <a:pt x="1903095" y="1414769"/>
                  </a:lnTo>
                  <a:lnTo>
                    <a:pt x="1896385" y="1418732"/>
                  </a:lnTo>
                  <a:lnTo>
                    <a:pt x="1890069" y="1422299"/>
                  </a:lnTo>
                  <a:lnTo>
                    <a:pt x="1883753" y="1427055"/>
                  </a:lnTo>
                  <a:lnTo>
                    <a:pt x="1877833" y="1431810"/>
                  </a:lnTo>
                  <a:lnTo>
                    <a:pt x="1872306" y="1437359"/>
                  </a:lnTo>
                  <a:lnTo>
                    <a:pt x="1867570" y="1442907"/>
                  </a:lnTo>
                  <a:lnTo>
                    <a:pt x="1863228" y="1448852"/>
                  </a:lnTo>
                  <a:lnTo>
                    <a:pt x="1859280" y="1455589"/>
                  </a:lnTo>
                  <a:lnTo>
                    <a:pt x="1856122" y="1462326"/>
                  </a:lnTo>
                  <a:lnTo>
                    <a:pt x="1852965" y="1469460"/>
                  </a:lnTo>
                  <a:lnTo>
                    <a:pt x="1850596" y="1476990"/>
                  </a:lnTo>
                  <a:lnTo>
                    <a:pt x="1849017" y="1484916"/>
                  </a:lnTo>
                  <a:lnTo>
                    <a:pt x="1847833" y="1492842"/>
                  </a:lnTo>
                  <a:lnTo>
                    <a:pt x="1847438" y="1500768"/>
                  </a:lnTo>
                  <a:lnTo>
                    <a:pt x="1847438" y="1628776"/>
                  </a:lnTo>
                  <a:lnTo>
                    <a:pt x="1837570" y="1628776"/>
                  </a:lnTo>
                  <a:lnTo>
                    <a:pt x="1837570" y="1500768"/>
                  </a:lnTo>
                  <a:lnTo>
                    <a:pt x="1837175" y="1492842"/>
                  </a:lnTo>
                  <a:lnTo>
                    <a:pt x="1836386" y="1485312"/>
                  </a:lnTo>
                  <a:lnTo>
                    <a:pt x="1834412" y="1478178"/>
                  </a:lnTo>
                  <a:lnTo>
                    <a:pt x="1832439" y="1470252"/>
                  </a:lnTo>
                  <a:lnTo>
                    <a:pt x="1830070" y="1463515"/>
                  </a:lnTo>
                  <a:lnTo>
                    <a:pt x="1826518" y="1456778"/>
                  </a:lnTo>
                  <a:lnTo>
                    <a:pt x="1822965" y="1450833"/>
                  </a:lnTo>
                  <a:lnTo>
                    <a:pt x="1818623" y="1444888"/>
                  </a:lnTo>
                  <a:lnTo>
                    <a:pt x="1813886" y="1438944"/>
                  </a:lnTo>
                  <a:lnTo>
                    <a:pt x="1809150" y="1433792"/>
                  </a:lnTo>
                  <a:lnTo>
                    <a:pt x="1803623" y="1428640"/>
                  </a:lnTo>
                  <a:lnTo>
                    <a:pt x="1798097" y="1424280"/>
                  </a:lnTo>
                  <a:lnTo>
                    <a:pt x="1791781" y="1420317"/>
                  </a:lnTo>
                  <a:lnTo>
                    <a:pt x="1785466" y="1416354"/>
                  </a:lnTo>
                  <a:lnTo>
                    <a:pt x="1778755" y="1413580"/>
                  </a:lnTo>
                  <a:lnTo>
                    <a:pt x="1771650" y="1411202"/>
                  </a:lnTo>
                  <a:lnTo>
                    <a:pt x="1774808" y="1406446"/>
                  </a:lnTo>
                  <a:lnTo>
                    <a:pt x="1777571" y="1401294"/>
                  </a:lnTo>
                  <a:lnTo>
                    <a:pt x="1779940" y="1394953"/>
                  </a:lnTo>
                  <a:lnTo>
                    <a:pt x="1782308" y="1388216"/>
                  </a:lnTo>
                  <a:lnTo>
                    <a:pt x="1784282" y="1380290"/>
                  </a:lnTo>
                  <a:lnTo>
                    <a:pt x="1785466" y="1371571"/>
                  </a:lnTo>
                  <a:lnTo>
                    <a:pt x="1786650" y="1361663"/>
                  </a:lnTo>
                  <a:lnTo>
                    <a:pt x="1787045" y="1350963"/>
                  </a:lnTo>
                  <a:close/>
                  <a:moveTo>
                    <a:pt x="1316831" y="1350963"/>
                  </a:moveTo>
                  <a:lnTo>
                    <a:pt x="1412875" y="1350963"/>
                  </a:lnTo>
                  <a:lnTo>
                    <a:pt x="1413272" y="1360950"/>
                  </a:lnTo>
                  <a:lnTo>
                    <a:pt x="1414066" y="1370138"/>
                  </a:lnTo>
                  <a:lnTo>
                    <a:pt x="1415653" y="1378527"/>
                  </a:lnTo>
                  <a:lnTo>
                    <a:pt x="1416844" y="1386116"/>
                  </a:lnTo>
                  <a:lnTo>
                    <a:pt x="1418828" y="1392907"/>
                  </a:lnTo>
                  <a:lnTo>
                    <a:pt x="1420813" y="1398900"/>
                  </a:lnTo>
                  <a:lnTo>
                    <a:pt x="1423194" y="1404492"/>
                  </a:lnTo>
                  <a:lnTo>
                    <a:pt x="1425575" y="1408886"/>
                  </a:lnTo>
                  <a:lnTo>
                    <a:pt x="1419622" y="1410884"/>
                  </a:lnTo>
                  <a:lnTo>
                    <a:pt x="1413272" y="1412881"/>
                  </a:lnTo>
                  <a:lnTo>
                    <a:pt x="1407716" y="1414878"/>
                  </a:lnTo>
                  <a:lnTo>
                    <a:pt x="1402556" y="1418074"/>
                  </a:lnTo>
                  <a:lnTo>
                    <a:pt x="1397000" y="1420870"/>
                  </a:lnTo>
                  <a:lnTo>
                    <a:pt x="1391841" y="1424466"/>
                  </a:lnTo>
                  <a:lnTo>
                    <a:pt x="1386681" y="1427661"/>
                  </a:lnTo>
                  <a:lnTo>
                    <a:pt x="1382316" y="1432056"/>
                  </a:lnTo>
                  <a:lnTo>
                    <a:pt x="1377950" y="1436050"/>
                  </a:lnTo>
                  <a:lnTo>
                    <a:pt x="1374378" y="1440844"/>
                  </a:lnTo>
                  <a:lnTo>
                    <a:pt x="1370410" y="1445638"/>
                  </a:lnTo>
                  <a:lnTo>
                    <a:pt x="1366441" y="1450431"/>
                  </a:lnTo>
                  <a:lnTo>
                    <a:pt x="1363663" y="1456024"/>
                  </a:lnTo>
                  <a:lnTo>
                    <a:pt x="1360885" y="1461616"/>
                  </a:lnTo>
                  <a:lnTo>
                    <a:pt x="1358106" y="1467209"/>
                  </a:lnTo>
                  <a:lnTo>
                    <a:pt x="1356519" y="1473201"/>
                  </a:lnTo>
                  <a:lnTo>
                    <a:pt x="1352947" y="1464413"/>
                  </a:lnTo>
                  <a:lnTo>
                    <a:pt x="1348978" y="1456423"/>
                  </a:lnTo>
                  <a:lnTo>
                    <a:pt x="1344216" y="1448833"/>
                  </a:lnTo>
                  <a:lnTo>
                    <a:pt x="1339056" y="1441643"/>
                  </a:lnTo>
                  <a:lnTo>
                    <a:pt x="1332706" y="1434852"/>
                  </a:lnTo>
                  <a:lnTo>
                    <a:pt x="1325960" y="1428860"/>
                  </a:lnTo>
                  <a:lnTo>
                    <a:pt x="1318816" y="1423267"/>
                  </a:lnTo>
                  <a:lnTo>
                    <a:pt x="1311275" y="1418873"/>
                  </a:lnTo>
                  <a:lnTo>
                    <a:pt x="1314053" y="1401696"/>
                  </a:lnTo>
                  <a:lnTo>
                    <a:pt x="1316038" y="1384918"/>
                  </a:lnTo>
                  <a:lnTo>
                    <a:pt x="1316435" y="1376130"/>
                  </a:lnTo>
                  <a:lnTo>
                    <a:pt x="1316831" y="1367741"/>
                  </a:lnTo>
                  <a:lnTo>
                    <a:pt x="1317228" y="1359352"/>
                  </a:lnTo>
                  <a:lnTo>
                    <a:pt x="1316831" y="1350963"/>
                  </a:lnTo>
                  <a:close/>
                  <a:moveTo>
                    <a:pt x="692943" y="1350963"/>
                  </a:moveTo>
                  <a:lnTo>
                    <a:pt x="941785" y="1350963"/>
                  </a:lnTo>
                  <a:lnTo>
                    <a:pt x="941785" y="1366815"/>
                  </a:lnTo>
                  <a:lnTo>
                    <a:pt x="942578" y="1381479"/>
                  </a:lnTo>
                  <a:lnTo>
                    <a:pt x="944166" y="1395746"/>
                  </a:lnTo>
                  <a:lnTo>
                    <a:pt x="946150" y="1409617"/>
                  </a:lnTo>
                  <a:lnTo>
                    <a:pt x="938610" y="1412391"/>
                  </a:lnTo>
                  <a:lnTo>
                    <a:pt x="931466" y="1414769"/>
                  </a:lnTo>
                  <a:lnTo>
                    <a:pt x="924719" y="1418732"/>
                  </a:lnTo>
                  <a:lnTo>
                    <a:pt x="917972" y="1422299"/>
                  </a:lnTo>
                  <a:lnTo>
                    <a:pt x="912019" y="1427055"/>
                  </a:lnTo>
                  <a:lnTo>
                    <a:pt x="906066" y="1431810"/>
                  </a:lnTo>
                  <a:lnTo>
                    <a:pt x="900906" y="1437359"/>
                  </a:lnTo>
                  <a:lnTo>
                    <a:pt x="896144" y="1442907"/>
                  </a:lnTo>
                  <a:lnTo>
                    <a:pt x="891381" y="1448852"/>
                  </a:lnTo>
                  <a:lnTo>
                    <a:pt x="887809" y="1455589"/>
                  </a:lnTo>
                  <a:lnTo>
                    <a:pt x="883841" y="1462326"/>
                  </a:lnTo>
                  <a:lnTo>
                    <a:pt x="881459" y="1469460"/>
                  </a:lnTo>
                  <a:lnTo>
                    <a:pt x="878681" y="1476990"/>
                  </a:lnTo>
                  <a:lnTo>
                    <a:pt x="877094" y="1484916"/>
                  </a:lnTo>
                  <a:lnTo>
                    <a:pt x="876300" y="1492842"/>
                  </a:lnTo>
                  <a:lnTo>
                    <a:pt x="875903" y="1500768"/>
                  </a:lnTo>
                  <a:lnTo>
                    <a:pt x="875903" y="1628776"/>
                  </a:lnTo>
                  <a:lnTo>
                    <a:pt x="692943" y="1628776"/>
                  </a:lnTo>
                  <a:lnTo>
                    <a:pt x="686990" y="1628776"/>
                  </a:lnTo>
                  <a:lnTo>
                    <a:pt x="681434" y="1627983"/>
                  </a:lnTo>
                  <a:lnTo>
                    <a:pt x="675878" y="1626002"/>
                  </a:lnTo>
                  <a:lnTo>
                    <a:pt x="671115" y="1624417"/>
                  </a:lnTo>
                  <a:lnTo>
                    <a:pt x="665956" y="1622039"/>
                  </a:lnTo>
                  <a:lnTo>
                    <a:pt x="661193" y="1618868"/>
                  </a:lnTo>
                  <a:lnTo>
                    <a:pt x="657224" y="1616094"/>
                  </a:lnTo>
                  <a:lnTo>
                    <a:pt x="652859" y="1612131"/>
                  </a:lnTo>
                  <a:lnTo>
                    <a:pt x="648890" y="1608168"/>
                  </a:lnTo>
                  <a:lnTo>
                    <a:pt x="646112" y="1603809"/>
                  </a:lnTo>
                  <a:lnTo>
                    <a:pt x="643334" y="1599053"/>
                  </a:lnTo>
                  <a:lnTo>
                    <a:pt x="640556" y="1594297"/>
                  </a:lnTo>
                  <a:lnTo>
                    <a:pt x="638968" y="1589145"/>
                  </a:lnTo>
                  <a:lnTo>
                    <a:pt x="637381" y="1583597"/>
                  </a:lnTo>
                  <a:lnTo>
                    <a:pt x="636587" y="1578048"/>
                  </a:lnTo>
                  <a:lnTo>
                    <a:pt x="636587" y="1572104"/>
                  </a:lnTo>
                  <a:lnTo>
                    <a:pt x="636587" y="1407635"/>
                  </a:lnTo>
                  <a:lnTo>
                    <a:pt x="636587" y="1401691"/>
                  </a:lnTo>
                  <a:lnTo>
                    <a:pt x="637381" y="1396142"/>
                  </a:lnTo>
                  <a:lnTo>
                    <a:pt x="638968" y="1390990"/>
                  </a:lnTo>
                  <a:lnTo>
                    <a:pt x="640556" y="1385442"/>
                  </a:lnTo>
                  <a:lnTo>
                    <a:pt x="643334" y="1380686"/>
                  </a:lnTo>
                  <a:lnTo>
                    <a:pt x="646112" y="1375534"/>
                  </a:lnTo>
                  <a:lnTo>
                    <a:pt x="648890" y="1371571"/>
                  </a:lnTo>
                  <a:lnTo>
                    <a:pt x="652859" y="1367608"/>
                  </a:lnTo>
                  <a:lnTo>
                    <a:pt x="657224" y="1364041"/>
                  </a:lnTo>
                  <a:lnTo>
                    <a:pt x="661193" y="1360474"/>
                  </a:lnTo>
                  <a:lnTo>
                    <a:pt x="665956" y="1357700"/>
                  </a:lnTo>
                  <a:lnTo>
                    <a:pt x="671115" y="1355322"/>
                  </a:lnTo>
                  <a:lnTo>
                    <a:pt x="675878" y="1353341"/>
                  </a:lnTo>
                  <a:lnTo>
                    <a:pt x="681434" y="1352152"/>
                  </a:lnTo>
                  <a:lnTo>
                    <a:pt x="686990" y="1351359"/>
                  </a:lnTo>
                  <a:lnTo>
                    <a:pt x="692943" y="1350963"/>
                  </a:lnTo>
                  <a:close/>
                  <a:moveTo>
                    <a:pt x="2082006" y="1166813"/>
                  </a:moveTo>
                  <a:lnTo>
                    <a:pt x="2083990" y="1169978"/>
                  </a:lnTo>
                  <a:lnTo>
                    <a:pt x="2086768" y="1172747"/>
                  </a:lnTo>
                  <a:lnTo>
                    <a:pt x="2089547" y="1175120"/>
                  </a:lnTo>
                  <a:lnTo>
                    <a:pt x="2093515" y="1176702"/>
                  </a:lnTo>
                  <a:lnTo>
                    <a:pt x="2096293" y="1177494"/>
                  </a:lnTo>
                  <a:lnTo>
                    <a:pt x="2100262" y="1177494"/>
                  </a:lnTo>
                  <a:lnTo>
                    <a:pt x="2107803" y="1177098"/>
                  </a:lnTo>
                  <a:lnTo>
                    <a:pt x="2116137" y="1176702"/>
                  </a:lnTo>
                  <a:lnTo>
                    <a:pt x="2125662" y="1177098"/>
                  </a:lnTo>
                  <a:lnTo>
                    <a:pt x="2135584" y="1177889"/>
                  </a:lnTo>
                  <a:lnTo>
                    <a:pt x="2144315" y="1179076"/>
                  </a:lnTo>
                  <a:lnTo>
                    <a:pt x="2152650" y="1180658"/>
                  </a:lnTo>
                  <a:lnTo>
                    <a:pt x="2161381" y="1183427"/>
                  </a:lnTo>
                  <a:lnTo>
                    <a:pt x="2169318" y="1186196"/>
                  </a:lnTo>
                  <a:lnTo>
                    <a:pt x="2176462" y="1189756"/>
                  </a:lnTo>
                  <a:lnTo>
                    <a:pt x="2183606" y="1193317"/>
                  </a:lnTo>
                  <a:lnTo>
                    <a:pt x="2190353" y="1197668"/>
                  </a:lnTo>
                  <a:lnTo>
                    <a:pt x="2196703" y="1202810"/>
                  </a:lnTo>
                  <a:lnTo>
                    <a:pt x="2202656" y="1208348"/>
                  </a:lnTo>
                  <a:lnTo>
                    <a:pt x="2207815" y="1213886"/>
                  </a:lnTo>
                  <a:lnTo>
                    <a:pt x="2212975" y="1220611"/>
                  </a:lnTo>
                  <a:lnTo>
                    <a:pt x="2217737" y="1227731"/>
                  </a:lnTo>
                  <a:lnTo>
                    <a:pt x="2222500" y="1234852"/>
                  </a:lnTo>
                  <a:lnTo>
                    <a:pt x="2226072" y="1243554"/>
                  </a:lnTo>
                  <a:lnTo>
                    <a:pt x="2231628" y="1256213"/>
                  </a:lnTo>
                  <a:lnTo>
                    <a:pt x="2236787" y="1268476"/>
                  </a:lnTo>
                  <a:lnTo>
                    <a:pt x="2240756" y="1280343"/>
                  </a:lnTo>
                  <a:lnTo>
                    <a:pt x="2244725" y="1291814"/>
                  </a:lnTo>
                  <a:lnTo>
                    <a:pt x="2247503" y="1302890"/>
                  </a:lnTo>
                  <a:lnTo>
                    <a:pt x="2250281" y="1313175"/>
                  </a:lnTo>
                  <a:lnTo>
                    <a:pt x="2252265" y="1323460"/>
                  </a:lnTo>
                  <a:lnTo>
                    <a:pt x="2253853" y="1333350"/>
                  </a:lnTo>
                  <a:lnTo>
                    <a:pt x="2254647" y="1342843"/>
                  </a:lnTo>
                  <a:lnTo>
                    <a:pt x="2255043" y="1352337"/>
                  </a:lnTo>
                  <a:lnTo>
                    <a:pt x="2255837" y="1361831"/>
                  </a:lnTo>
                  <a:lnTo>
                    <a:pt x="2255043" y="1371325"/>
                  </a:lnTo>
                  <a:lnTo>
                    <a:pt x="2254647" y="1380027"/>
                  </a:lnTo>
                  <a:lnTo>
                    <a:pt x="2253853" y="1389126"/>
                  </a:lnTo>
                  <a:lnTo>
                    <a:pt x="2252662" y="1398619"/>
                  </a:lnTo>
                  <a:lnTo>
                    <a:pt x="2251075" y="1408113"/>
                  </a:lnTo>
                  <a:lnTo>
                    <a:pt x="2245122" y="1407322"/>
                  </a:lnTo>
                  <a:lnTo>
                    <a:pt x="2239168" y="1406926"/>
                  </a:lnTo>
                  <a:lnTo>
                    <a:pt x="2220118" y="1406926"/>
                  </a:lnTo>
                  <a:lnTo>
                    <a:pt x="2219722" y="1396246"/>
                  </a:lnTo>
                  <a:lnTo>
                    <a:pt x="2219325" y="1385961"/>
                  </a:lnTo>
                  <a:lnTo>
                    <a:pt x="2218928" y="1382401"/>
                  </a:lnTo>
                  <a:lnTo>
                    <a:pt x="2218134" y="1379632"/>
                  </a:lnTo>
                  <a:lnTo>
                    <a:pt x="2216547" y="1377258"/>
                  </a:lnTo>
                  <a:lnTo>
                    <a:pt x="2214165" y="1374489"/>
                  </a:lnTo>
                  <a:lnTo>
                    <a:pt x="2212181" y="1372907"/>
                  </a:lnTo>
                  <a:lnTo>
                    <a:pt x="2209403" y="1371325"/>
                  </a:lnTo>
                  <a:lnTo>
                    <a:pt x="2206228" y="1370534"/>
                  </a:lnTo>
                  <a:lnTo>
                    <a:pt x="2203053" y="1369742"/>
                  </a:lnTo>
                  <a:lnTo>
                    <a:pt x="2199878" y="1369742"/>
                  </a:lnTo>
                  <a:lnTo>
                    <a:pt x="2196703" y="1370929"/>
                  </a:lnTo>
                  <a:lnTo>
                    <a:pt x="2193925" y="1372116"/>
                  </a:lnTo>
                  <a:lnTo>
                    <a:pt x="2191543" y="1373698"/>
                  </a:lnTo>
                  <a:lnTo>
                    <a:pt x="2189559" y="1376072"/>
                  </a:lnTo>
                  <a:lnTo>
                    <a:pt x="2187178" y="1378841"/>
                  </a:lnTo>
                  <a:lnTo>
                    <a:pt x="2185987" y="1381214"/>
                  </a:lnTo>
                  <a:lnTo>
                    <a:pt x="2185590" y="1384774"/>
                  </a:lnTo>
                  <a:lnTo>
                    <a:pt x="2184003" y="1395455"/>
                  </a:lnTo>
                  <a:lnTo>
                    <a:pt x="2182018" y="1406926"/>
                  </a:lnTo>
                  <a:lnTo>
                    <a:pt x="2013743" y="1406926"/>
                  </a:lnTo>
                  <a:lnTo>
                    <a:pt x="2010965" y="1399015"/>
                  </a:lnTo>
                  <a:lnTo>
                    <a:pt x="2009775" y="1395850"/>
                  </a:lnTo>
                  <a:lnTo>
                    <a:pt x="2008584" y="1393477"/>
                  </a:lnTo>
                  <a:lnTo>
                    <a:pt x="2006600" y="1391499"/>
                  </a:lnTo>
                  <a:lnTo>
                    <a:pt x="2003822" y="1389126"/>
                  </a:lnTo>
                  <a:lnTo>
                    <a:pt x="2001440" y="1387939"/>
                  </a:lnTo>
                  <a:lnTo>
                    <a:pt x="1998662" y="1387148"/>
                  </a:lnTo>
                  <a:lnTo>
                    <a:pt x="1995090" y="1386752"/>
                  </a:lnTo>
                  <a:lnTo>
                    <a:pt x="1992312" y="1386752"/>
                  </a:lnTo>
                  <a:lnTo>
                    <a:pt x="1988740" y="1387543"/>
                  </a:lnTo>
                  <a:lnTo>
                    <a:pt x="1986359" y="1388730"/>
                  </a:lnTo>
                  <a:lnTo>
                    <a:pt x="1983581" y="1390708"/>
                  </a:lnTo>
                  <a:lnTo>
                    <a:pt x="1981597" y="1393081"/>
                  </a:lnTo>
                  <a:lnTo>
                    <a:pt x="1980009" y="1395455"/>
                  </a:lnTo>
                  <a:lnTo>
                    <a:pt x="1978818" y="1398224"/>
                  </a:lnTo>
                  <a:lnTo>
                    <a:pt x="1978025" y="1400993"/>
                  </a:lnTo>
                  <a:lnTo>
                    <a:pt x="1978025" y="1404553"/>
                  </a:lnTo>
                  <a:lnTo>
                    <a:pt x="1978025" y="1406926"/>
                  </a:lnTo>
                  <a:lnTo>
                    <a:pt x="1952625" y="1406926"/>
                  </a:lnTo>
                  <a:lnTo>
                    <a:pt x="1949847" y="1390708"/>
                  </a:lnTo>
                  <a:lnTo>
                    <a:pt x="1949053" y="1382005"/>
                  </a:lnTo>
                  <a:lnTo>
                    <a:pt x="1948259" y="1373698"/>
                  </a:lnTo>
                  <a:lnTo>
                    <a:pt x="1947862" y="1364996"/>
                  </a:lnTo>
                  <a:lnTo>
                    <a:pt x="1947862" y="1355897"/>
                  </a:lnTo>
                  <a:lnTo>
                    <a:pt x="1948259" y="1346404"/>
                  </a:lnTo>
                  <a:lnTo>
                    <a:pt x="1949053" y="1337305"/>
                  </a:lnTo>
                  <a:lnTo>
                    <a:pt x="1950243" y="1327020"/>
                  </a:lnTo>
                  <a:lnTo>
                    <a:pt x="1952228" y="1316736"/>
                  </a:lnTo>
                  <a:lnTo>
                    <a:pt x="1954609" y="1305659"/>
                  </a:lnTo>
                  <a:lnTo>
                    <a:pt x="1958181" y="1294188"/>
                  </a:lnTo>
                  <a:lnTo>
                    <a:pt x="1961356" y="1282716"/>
                  </a:lnTo>
                  <a:lnTo>
                    <a:pt x="1966118" y="1270453"/>
                  </a:lnTo>
                  <a:lnTo>
                    <a:pt x="1971675" y="1257399"/>
                  </a:lnTo>
                  <a:lnTo>
                    <a:pt x="1977231" y="1243554"/>
                  </a:lnTo>
                  <a:lnTo>
                    <a:pt x="1980803" y="1237225"/>
                  </a:lnTo>
                  <a:lnTo>
                    <a:pt x="1984772" y="1230896"/>
                  </a:lnTo>
                  <a:lnTo>
                    <a:pt x="1988740" y="1224567"/>
                  </a:lnTo>
                  <a:lnTo>
                    <a:pt x="1993106" y="1218238"/>
                  </a:lnTo>
                  <a:lnTo>
                    <a:pt x="1994693" y="1215864"/>
                  </a:lnTo>
                  <a:lnTo>
                    <a:pt x="1996281" y="1213491"/>
                  </a:lnTo>
                  <a:lnTo>
                    <a:pt x="2001440" y="1208744"/>
                  </a:lnTo>
                  <a:lnTo>
                    <a:pt x="2006600" y="1203601"/>
                  </a:lnTo>
                  <a:lnTo>
                    <a:pt x="2011362" y="1198855"/>
                  </a:lnTo>
                  <a:lnTo>
                    <a:pt x="2016522" y="1194899"/>
                  </a:lnTo>
                  <a:lnTo>
                    <a:pt x="2022078" y="1190943"/>
                  </a:lnTo>
                  <a:lnTo>
                    <a:pt x="2027634" y="1186987"/>
                  </a:lnTo>
                  <a:lnTo>
                    <a:pt x="2033190" y="1184218"/>
                  </a:lnTo>
                  <a:lnTo>
                    <a:pt x="2038350" y="1181449"/>
                  </a:lnTo>
                  <a:lnTo>
                    <a:pt x="2043906" y="1178285"/>
                  </a:lnTo>
                  <a:lnTo>
                    <a:pt x="2049859" y="1176307"/>
                  </a:lnTo>
                  <a:lnTo>
                    <a:pt x="2060972" y="1171956"/>
                  </a:lnTo>
                  <a:lnTo>
                    <a:pt x="2071290" y="1169187"/>
                  </a:lnTo>
                  <a:lnTo>
                    <a:pt x="2082006" y="1166813"/>
                  </a:lnTo>
                  <a:close/>
                  <a:moveTo>
                    <a:pt x="1110232" y="1166813"/>
                  </a:moveTo>
                  <a:lnTo>
                    <a:pt x="1112219" y="1169978"/>
                  </a:lnTo>
                  <a:lnTo>
                    <a:pt x="1115000" y="1172747"/>
                  </a:lnTo>
                  <a:lnTo>
                    <a:pt x="1118179" y="1175120"/>
                  </a:lnTo>
                  <a:lnTo>
                    <a:pt x="1121359" y="1176702"/>
                  </a:lnTo>
                  <a:lnTo>
                    <a:pt x="1124935" y="1177494"/>
                  </a:lnTo>
                  <a:lnTo>
                    <a:pt x="1128114" y="1177494"/>
                  </a:lnTo>
                  <a:lnTo>
                    <a:pt x="1136062" y="1177098"/>
                  </a:lnTo>
                  <a:lnTo>
                    <a:pt x="1144407" y="1176702"/>
                  </a:lnTo>
                  <a:lnTo>
                    <a:pt x="1154342" y="1177098"/>
                  </a:lnTo>
                  <a:lnTo>
                    <a:pt x="1163879" y="1177889"/>
                  </a:lnTo>
                  <a:lnTo>
                    <a:pt x="1173019" y="1179076"/>
                  </a:lnTo>
                  <a:lnTo>
                    <a:pt x="1181364" y="1180658"/>
                  </a:lnTo>
                  <a:lnTo>
                    <a:pt x="1189709" y="1183427"/>
                  </a:lnTo>
                  <a:lnTo>
                    <a:pt x="1197259" y="1186196"/>
                  </a:lnTo>
                  <a:lnTo>
                    <a:pt x="1204810" y="1189756"/>
                  </a:lnTo>
                  <a:lnTo>
                    <a:pt x="1211963" y="1193317"/>
                  </a:lnTo>
                  <a:lnTo>
                    <a:pt x="1218718" y="1197668"/>
                  </a:lnTo>
                  <a:lnTo>
                    <a:pt x="1225077" y="1202810"/>
                  </a:lnTo>
                  <a:lnTo>
                    <a:pt x="1231037" y="1208348"/>
                  </a:lnTo>
                  <a:lnTo>
                    <a:pt x="1236601" y="1213886"/>
                  </a:lnTo>
                  <a:lnTo>
                    <a:pt x="1241767" y="1220611"/>
                  </a:lnTo>
                  <a:lnTo>
                    <a:pt x="1246138" y="1227731"/>
                  </a:lnTo>
                  <a:lnTo>
                    <a:pt x="1250907" y="1234852"/>
                  </a:lnTo>
                  <a:lnTo>
                    <a:pt x="1254881" y="1243554"/>
                  </a:lnTo>
                  <a:lnTo>
                    <a:pt x="1260444" y="1256213"/>
                  </a:lnTo>
                  <a:lnTo>
                    <a:pt x="1265213" y="1268476"/>
                  </a:lnTo>
                  <a:lnTo>
                    <a:pt x="1269584" y="1280343"/>
                  </a:lnTo>
                  <a:lnTo>
                    <a:pt x="1273160" y="1291814"/>
                  </a:lnTo>
                  <a:lnTo>
                    <a:pt x="1276339" y="1302890"/>
                  </a:lnTo>
                  <a:lnTo>
                    <a:pt x="1278724" y="1313175"/>
                  </a:lnTo>
                  <a:lnTo>
                    <a:pt x="1281108" y="1323460"/>
                  </a:lnTo>
                  <a:lnTo>
                    <a:pt x="1282300" y="1333350"/>
                  </a:lnTo>
                  <a:lnTo>
                    <a:pt x="1283492" y="1342843"/>
                  </a:lnTo>
                  <a:lnTo>
                    <a:pt x="1283890" y="1352337"/>
                  </a:lnTo>
                  <a:lnTo>
                    <a:pt x="1284287" y="1361831"/>
                  </a:lnTo>
                  <a:lnTo>
                    <a:pt x="1283890" y="1371325"/>
                  </a:lnTo>
                  <a:lnTo>
                    <a:pt x="1283492" y="1380027"/>
                  </a:lnTo>
                  <a:lnTo>
                    <a:pt x="1282300" y="1389126"/>
                  </a:lnTo>
                  <a:lnTo>
                    <a:pt x="1281506" y="1398619"/>
                  </a:lnTo>
                  <a:lnTo>
                    <a:pt x="1279519" y="1408113"/>
                  </a:lnTo>
                  <a:lnTo>
                    <a:pt x="1273558" y="1407322"/>
                  </a:lnTo>
                  <a:lnTo>
                    <a:pt x="1267994" y="1406926"/>
                  </a:lnTo>
                  <a:lnTo>
                    <a:pt x="1248920" y="1406926"/>
                  </a:lnTo>
                  <a:lnTo>
                    <a:pt x="1248125" y="1385961"/>
                  </a:lnTo>
                  <a:lnTo>
                    <a:pt x="1247728" y="1382401"/>
                  </a:lnTo>
                  <a:lnTo>
                    <a:pt x="1246138" y="1379632"/>
                  </a:lnTo>
                  <a:lnTo>
                    <a:pt x="1244946" y="1377258"/>
                  </a:lnTo>
                  <a:lnTo>
                    <a:pt x="1242959" y="1374489"/>
                  </a:lnTo>
                  <a:lnTo>
                    <a:pt x="1240575" y="1372907"/>
                  </a:lnTo>
                  <a:lnTo>
                    <a:pt x="1237793" y="1371325"/>
                  </a:lnTo>
                  <a:lnTo>
                    <a:pt x="1235011" y="1370534"/>
                  </a:lnTo>
                  <a:lnTo>
                    <a:pt x="1231435" y="1369742"/>
                  </a:lnTo>
                  <a:lnTo>
                    <a:pt x="1228653" y="1369742"/>
                  </a:lnTo>
                  <a:lnTo>
                    <a:pt x="1225077" y="1370929"/>
                  </a:lnTo>
                  <a:lnTo>
                    <a:pt x="1222692" y="1372116"/>
                  </a:lnTo>
                  <a:lnTo>
                    <a:pt x="1220308" y="1373698"/>
                  </a:lnTo>
                  <a:lnTo>
                    <a:pt x="1217526" y="1376072"/>
                  </a:lnTo>
                  <a:lnTo>
                    <a:pt x="1215937" y="1378841"/>
                  </a:lnTo>
                  <a:lnTo>
                    <a:pt x="1214745" y="1381214"/>
                  </a:lnTo>
                  <a:lnTo>
                    <a:pt x="1214347" y="1384774"/>
                  </a:lnTo>
                  <a:lnTo>
                    <a:pt x="1211963" y="1395455"/>
                  </a:lnTo>
                  <a:lnTo>
                    <a:pt x="1209976" y="1406926"/>
                  </a:lnTo>
                  <a:lnTo>
                    <a:pt x="1041881" y="1406926"/>
                  </a:lnTo>
                  <a:lnTo>
                    <a:pt x="1039497" y="1399015"/>
                  </a:lnTo>
                  <a:lnTo>
                    <a:pt x="1038305" y="1395850"/>
                  </a:lnTo>
                  <a:lnTo>
                    <a:pt x="1036715" y="1393477"/>
                  </a:lnTo>
                  <a:lnTo>
                    <a:pt x="1034728" y="1391499"/>
                  </a:lnTo>
                  <a:lnTo>
                    <a:pt x="1032344" y="1389126"/>
                  </a:lnTo>
                  <a:lnTo>
                    <a:pt x="1029960" y="1387939"/>
                  </a:lnTo>
                  <a:lnTo>
                    <a:pt x="1026780" y="1387148"/>
                  </a:lnTo>
                  <a:lnTo>
                    <a:pt x="1023601" y="1386752"/>
                  </a:lnTo>
                  <a:lnTo>
                    <a:pt x="1020422" y="1386752"/>
                  </a:lnTo>
                  <a:lnTo>
                    <a:pt x="1017243" y="1387543"/>
                  </a:lnTo>
                  <a:lnTo>
                    <a:pt x="1014461" y="1388730"/>
                  </a:lnTo>
                  <a:lnTo>
                    <a:pt x="1012077" y="1390708"/>
                  </a:lnTo>
                  <a:lnTo>
                    <a:pt x="1010090" y="1393081"/>
                  </a:lnTo>
                  <a:lnTo>
                    <a:pt x="1008103" y="1395455"/>
                  </a:lnTo>
                  <a:lnTo>
                    <a:pt x="1006911" y="1398224"/>
                  </a:lnTo>
                  <a:lnTo>
                    <a:pt x="1006116" y="1400993"/>
                  </a:lnTo>
                  <a:lnTo>
                    <a:pt x="1006116" y="1404553"/>
                  </a:lnTo>
                  <a:lnTo>
                    <a:pt x="1006116" y="1406926"/>
                  </a:lnTo>
                  <a:lnTo>
                    <a:pt x="980684" y="1406926"/>
                  </a:lnTo>
                  <a:lnTo>
                    <a:pt x="978299" y="1390708"/>
                  </a:lnTo>
                  <a:lnTo>
                    <a:pt x="977107" y="1382005"/>
                  </a:lnTo>
                  <a:lnTo>
                    <a:pt x="976710" y="1373698"/>
                  </a:lnTo>
                  <a:lnTo>
                    <a:pt x="976312" y="1364996"/>
                  </a:lnTo>
                  <a:lnTo>
                    <a:pt x="976312" y="1355897"/>
                  </a:lnTo>
                  <a:lnTo>
                    <a:pt x="976710" y="1346404"/>
                  </a:lnTo>
                  <a:lnTo>
                    <a:pt x="977504" y="1337305"/>
                  </a:lnTo>
                  <a:lnTo>
                    <a:pt x="978697" y="1327020"/>
                  </a:lnTo>
                  <a:lnTo>
                    <a:pt x="980286" y="1316736"/>
                  </a:lnTo>
                  <a:lnTo>
                    <a:pt x="983068" y="1305659"/>
                  </a:lnTo>
                  <a:lnTo>
                    <a:pt x="985850" y="1294188"/>
                  </a:lnTo>
                  <a:lnTo>
                    <a:pt x="989823" y="1282716"/>
                  </a:lnTo>
                  <a:lnTo>
                    <a:pt x="994195" y="1270453"/>
                  </a:lnTo>
                  <a:lnTo>
                    <a:pt x="999758" y="1257399"/>
                  </a:lnTo>
                  <a:lnTo>
                    <a:pt x="1005719" y="1243554"/>
                  </a:lnTo>
                  <a:lnTo>
                    <a:pt x="1008898" y="1237225"/>
                  </a:lnTo>
                  <a:lnTo>
                    <a:pt x="1012872" y="1230500"/>
                  </a:lnTo>
                  <a:lnTo>
                    <a:pt x="1016846" y="1224567"/>
                  </a:lnTo>
                  <a:lnTo>
                    <a:pt x="1021217" y="1218238"/>
                  </a:lnTo>
                  <a:lnTo>
                    <a:pt x="1023204" y="1215864"/>
                  </a:lnTo>
                  <a:lnTo>
                    <a:pt x="1024793" y="1213491"/>
                  </a:lnTo>
                  <a:lnTo>
                    <a:pt x="1029960" y="1208744"/>
                  </a:lnTo>
                  <a:lnTo>
                    <a:pt x="1034331" y="1203601"/>
                  </a:lnTo>
                  <a:lnTo>
                    <a:pt x="1039894" y="1198855"/>
                  </a:lnTo>
                  <a:lnTo>
                    <a:pt x="1045060" y="1194899"/>
                  </a:lnTo>
                  <a:lnTo>
                    <a:pt x="1050624" y="1190943"/>
                  </a:lnTo>
                  <a:lnTo>
                    <a:pt x="1055790" y="1186987"/>
                  </a:lnTo>
                  <a:lnTo>
                    <a:pt x="1061353" y="1184218"/>
                  </a:lnTo>
                  <a:lnTo>
                    <a:pt x="1066917" y="1181449"/>
                  </a:lnTo>
                  <a:lnTo>
                    <a:pt x="1072480" y="1178285"/>
                  </a:lnTo>
                  <a:lnTo>
                    <a:pt x="1078043" y="1176307"/>
                  </a:lnTo>
                  <a:lnTo>
                    <a:pt x="1089170" y="1171956"/>
                  </a:lnTo>
                  <a:lnTo>
                    <a:pt x="1099900" y="1169187"/>
                  </a:lnTo>
                  <a:lnTo>
                    <a:pt x="1110232" y="1166813"/>
                  </a:lnTo>
                  <a:close/>
                  <a:moveTo>
                    <a:pt x="1601784" y="1141413"/>
                  </a:moveTo>
                  <a:lnTo>
                    <a:pt x="1608513" y="1141413"/>
                  </a:lnTo>
                  <a:lnTo>
                    <a:pt x="1616826" y="1141413"/>
                  </a:lnTo>
                  <a:lnTo>
                    <a:pt x="1628701" y="1141809"/>
                  </a:lnTo>
                  <a:lnTo>
                    <a:pt x="1639785" y="1142996"/>
                  </a:lnTo>
                  <a:lnTo>
                    <a:pt x="1644139" y="1143392"/>
                  </a:lnTo>
                  <a:lnTo>
                    <a:pt x="1656410" y="1145766"/>
                  </a:lnTo>
                  <a:lnTo>
                    <a:pt x="1668285" y="1149327"/>
                  </a:lnTo>
                  <a:lnTo>
                    <a:pt x="1673431" y="1150910"/>
                  </a:lnTo>
                  <a:lnTo>
                    <a:pt x="1682140" y="1154075"/>
                  </a:lnTo>
                  <a:lnTo>
                    <a:pt x="1690453" y="1157241"/>
                  </a:lnTo>
                  <a:lnTo>
                    <a:pt x="1694807" y="1158823"/>
                  </a:lnTo>
                  <a:lnTo>
                    <a:pt x="1703516" y="1163572"/>
                  </a:lnTo>
                  <a:lnTo>
                    <a:pt x="1711828" y="1167924"/>
                  </a:lnTo>
                  <a:lnTo>
                    <a:pt x="1714995" y="1169903"/>
                  </a:lnTo>
                  <a:lnTo>
                    <a:pt x="1726079" y="1177421"/>
                  </a:lnTo>
                  <a:lnTo>
                    <a:pt x="1729245" y="1179399"/>
                  </a:lnTo>
                  <a:lnTo>
                    <a:pt x="1739142" y="1186918"/>
                  </a:lnTo>
                  <a:lnTo>
                    <a:pt x="1740329" y="1188105"/>
                  </a:lnTo>
                  <a:lnTo>
                    <a:pt x="1745475" y="1192853"/>
                  </a:lnTo>
                  <a:lnTo>
                    <a:pt x="1747058" y="1194436"/>
                  </a:lnTo>
                  <a:lnTo>
                    <a:pt x="1748642" y="1196018"/>
                  </a:lnTo>
                  <a:lnTo>
                    <a:pt x="1743100" y="1240732"/>
                  </a:lnTo>
                  <a:lnTo>
                    <a:pt x="1739142" y="1274761"/>
                  </a:lnTo>
                  <a:lnTo>
                    <a:pt x="1736766" y="1296128"/>
                  </a:lnTo>
                  <a:lnTo>
                    <a:pt x="1738746" y="1294150"/>
                  </a:lnTo>
                  <a:lnTo>
                    <a:pt x="1739537" y="1293358"/>
                  </a:lnTo>
                  <a:lnTo>
                    <a:pt x="1740725" y="1293358"/>
                  </a:lnTo>
                  <a:lnTo>
                    <a:pt x="1741912" y="1293754"/>
                  </a:lnTo>
                  <a:lnTo>
                    <a:pt x="1743100" y="1294150"/>
                  </a:lnTo>
                  <a:lnTo>
                    <a:pt x="1744288" y="1295733"/>
                  </a:lnTo>
                  <a:lnTo>
                    <a:pt x="1745079" y="1297315"/>
                  </a:lnTo>
                  <a:lnTo>
                    <a:pt x="1747454" y="1301668"/>
                  </a:lnTo>
                  <a:lnTo>
                    <a:pt x="1749038" y="1307603"/>
                  </a:lnTo>
                  <a:lnTo>
                    <a:pt x="1750621" y="1315121"/>
                  </a:lnTo>
                  <a:lnTo>
                    <a:pt x="1751809" y="1323827"/>
                  </a:lnTo>
                  <a:lnTo>
                    <a:pt x="1752204" y="1332928"/>
                  </a:lnTo>
                  <a:lnTo>
                    <a:pt x="1752600" y="1343216"/>
                  </a:lnTo>
                  <a:lnTo>
                    <a:pt x="1752204" y="1352712"/>
                  </a:lnTo>
                  <a:lnTo>
                    <a:pt x="1751809" y="1361813"/>
                  </a:lnTo>
                  <a:lnTo>
                    <a:pt x="1750621" y="1370518"/>
                  </a:lnTo>
                  <a:lnTo>
                    <a:pt x="1749038" y="1378036"/>
                  </a:lnTo>
                  <a:lnTo>
                    <a:pt x="1747454" y="1383972"/>
                  </a:lnTo>
                  <a:lnTo>
                    <a:pt x="1745079" y="1388324"/>
                  </a:lnTo>
                  <a:lnTo>
                    <a:pt x="1744288" y="1390303"/>
                  </a:lnTo>
                  <a:lnTo>
                    <a:pt x="1743100" y="1391490"/>
                  </a:lnTo>
                  <a:lnTo>
                    <a:pt x="1741912" y="1391886"/>
                  </a:lnTo>
                  <a:lnTo>
                    <a:pt x="1740725" y="1392281"/>
                  </a:lnTo>
                  <a:lnTo>
                    <a:pt x="1739142" y="1391886"/>
                  </a:lnTo>
                  <a:lnTo>
                    <a:pt x="1737954" y="1391094"/>
                  </a:lnTo>
                  <a:lnTo>
                    <a:pt x="1736766" y="1389511"/>
                  </a:lnTo>
                  <a:lnTo>
                    <a:pt x="1735975" y="1387929"/>
                  </a:lnTo>
                  <a:lnTo>
                    <a:pt x="1733996" y="1382785"/>
                  </a:lnTo>
                  <a:lnTo>
                    <a:pt x="1731620" y="1376849"/>
                  </a:lnTo>
                  <a:lnTo>
                    <a:pt x="1730829" y="1384367"/>
                  </a:lnTo>
                  <a:lnTo>
                    <a:pt x="1729641" y="1391886"/>
                  </a:lnTo>
                  <a:lnTo>
                    <a:pt x="1725683" y="1406526"/>
                  </a:lnTo>
                  <a:lnTo>
                    <a:pt x="1475905" y="1406526"/>
                  </a:lnTo>
                  <a:lnTo>
                    <a:pt x="1471551" y="1394260"/>
                  </a:lnTo>
                  <a:lnTo>
                    <a:pt x="1469968" y="1388324"/>
                  </a:lnTo>
                  <a:lnTo>
                    <a:pt x="1467592" y="1381993"/>
                  </a:lnTo>
                  <a:lnTo>
                    <a:pt x="1466009" y="1387137"/>
                  </a:lnTo>
                  <a:lnTo>
                    <a:pt x="1464426" y="1391490"/>
                  </a:lnTo>
                  <a:lnTo>
                    <a:pt x="1463238" y="1392677"/>
                  </a:lnTo>
                  <a:lnTo>
                    <a:pt x="1462051" y="1393864"/>
                  </a:lnTo>
                  <a:lnTo>
                    <a:pt x="1460863" y="1394260"/>
                  </a:lnTo>
                  <a:lnTo>
                    <a:pt x="1459676" y="1394655"/>
                  </a:lnTo>
                  <a:lnTo>
                    <a:pt x="1458884" y="1394260"/>
                  </a:lnTo>
                  <a:lnTo>
                    <a:pt x="1457696" y="1393468"/>
                  </a:lnTo>
                  <a:lnTo>
                    <a:pt x="1456509" y="1392281"/>
                  </a:lnTo>
                  <a:lnTo>
                    <a:pt x="1454925" y="1391094"/>
                  </a:lnTo>
                  <a:lnTo>
                    <a:pt x="1452946" y="1386346"/>
                  </a:lnTo>
                  <a:lnTo>
                    <a:pt x="1451363" y="1380015"/>
                  </a:lnTo>
                  <a:lnTo>
                    <a:pt x="1450175" y="1372892"/>
                  </a:lnTo>
                  <a:lnTo>
                    <a:pt x="1448592" y="1364583"/>
                  </a:lnTo>
                  <a:lnTo>
                    <a:pt x="1447800" y="1355086"/>
                  </a:lnTo>
                  <a:lnTo>
                    <a:pt x="1447800" y="1345194"/>
                  </a:lnTo>
                  <a:lnTo>
                    <a:pt x="1447800" y="1334906"/>
                  </a:lnTo>
                  <a:lnTo>
                    <a:pt x="1448592" y="1325805"/>
                  </a:lnTo>
                  <a:lnTo>
                    <a:pt x="1450175" y="1317496"/>
                  </a:lnTo>
                  <a:lnTo>
                    <a:pt x="1451363" y="1310373"/>
                  </a:lnTo>
                  <a:lnTo>
                    <a:pt x="1452946" y="1304438"/>
                  </a:lnTo>
                  <a:lnTo>
                    <a:pt x="1454925" y="1299689"/>
                  </a:lnTo>
                  <a:lnTo>
                    <a:pt x="1456509" y="1298107"/>
                  </a:lnTo>
                  <a:lnTo>
                    <a:pt x="1457696" y="1296920"/>
                  </a:lnTo>
                  <a:lnTo>
                    <a:pt x="1458884" y="1296128"/>
                  </a:lnTo>
                  <a:lnTo>
                    <a:pt x="1459676" y="1296128"/>
                  </a:lnTo>
                  <a:lnTo>
                    <a:pt x="1460467" y="1296128"/>
                  </a:lnTo>
                  <a:lnTo>
                    <a:pt x="1461259" y="1296524"/>
                  </a:lnTo>
                  <a:lnTo>
                    <a:pt x="1462051" y="1283466"/>
                  </a:lnTo>
                  <a:lnTo>
                    <a:pt x="1462446" y="1277531"/>
                  </a:lnTo>
                  <a:lnTo>
                    <a:pt x="1464030" y="1271991"/>
                  </a:lnTo>
                  <a:lnTo>
                    <a:pt x="1462051" y="1258142"/>
                  </a:lnTo>
                  <a:lnTo>
                    <a:pt x="1460071" y="1245480"/>
                  </a:lnTo>
                  <a:lnTo>
                    <a:pt x="1456905" y="1223717"/>
                  </a:lnTo>
                  <a:lnTo>
                    <a:pt x="1453738" y="1208681"/>
                  </a:lnTo>
                  <a:lnTo>
                    <a:pt x="1452550" y="1203537"/>
                  </a:lnTo>
                  <a:lnTo>
                    <a:pt x="1458488" y="1199975"/>
                  </a:lnTo>
                  <a:lnTo>
                    <a:pt x="1465217" y="1196018"/>
                  </a:lnTo>
                  <a:lnTo>
                    <a:pt x="1471551" y="1191270"/>
                  </a:lnTo>
                  <a:lnTo>
                    <a:pt x="1477884" y="1186522"/>
                  </a:lnTo>
                  <a:lnTo>
                    <a:pt x="1489760" y="1177421"/>
                  </a:lnTo>
                  <a:lnTo>
                    <a:pt x="1495302" y="1173464"/>
                  </a:lnTo>
                  <a:lnTo>
                    <a:pt x="1500843" y="1170299"/>
                  </a:lnTo>
                  <a:lnTo>
                    <a:pt x="1515490" y="1163176"/>
                  </a:lnTo>
                  <a:lnTo>
                    <a:pt x="1530136" y="1157241"/>
                  </a:lnTo>
                  <a:lnTo>
                    <a:pt x="1539636" y="1154075"/>
                  </a:lnTo>
                  <a:lnTo>
                    <a:pt x="1548741" y="1150910"/>
                  </a:lnTo>
                  <a:lnTo>
                    <a:pt x="1558241" y="1148536"/>
                  </a:lnTo>
                  <a:lnTo>
                    <a:pt x="1568533" y="1145766"/>
                  </a:lnTo>
                  <a:lnTo>
                    <a:pt x="1576450" y="1144183"/>
                  </a:lnTo>
                  <a:lnTo>
                    <a:pt x="1583971" y="1142996"/>
                  </a:lnTo>
                  <a:lnTo>
                    <a:pt x="1594658" y="1142204"/>
                  </a:lnTo>
                  <a:lnTo>
                    <a:pt x="1601784" y="1141413"/>
                  </a:lnTo>
                  <a:close/>
                  <a:moveTo>
                    <a:pt x="1832358" y="1052513"/>
                  </a:moveTo>
                  <a:lnTo>
                    <a:pt x="1843104" y="1052513"/>
                  </a:lnTo>
                  <a:lnTo>
                    <a:pt x="1847083" y="1052911"/>
                  </a:lnTo>
                  <a:lnTo>
                    <a:pt x="1839522" y="1055300"/>
                  </a:lnTo>
                  <a:lnTo>
                    <a:pt x="1831960" y="1058882"/>
                  </a:lnTo>
                  <a:lnTo>
                    <a:pt x="1825194" y="1062067"/>
                  </a:lnTo>
                  <a:lnTo>
                    <a:pt x="1818428" y="1065650"/>
                  </a:lnTo>
                  <a:lnTo>
                    <a:pt x="1820418" y="1066446"/>
                  </a:lnTo>
                  <a:lnTo>
                    <a:pt x="1828776" y="1066048"/>
                  </a:lnTo>
                  <a:lnTo>
                    <a:pt x="1837532" y="1065650"/>
                  </a:lnTo>
                  <a:lnTo>
                    <a:pt x="1846685" y="1066048"/>
                  </a:lnTo>
                  <a:lnTo>
                    <a:pt x="1856237" y="1066446"/>
                  </a:lnTo>
                  <a:lnTo>
                    <a:pt x="1865789" y="1067640"/>
                  </a:lnTo>
                  <a:lnTo>
                    <a:pt x="1876137" y="1069631"/>
                  </a:lnTo>
                  <a:lnTo>
                    <a:pt x="1885688" y="1072417"/>
                  </a:lnTo>
                  <a:lnTo>
                    <a:pt x="1895638" y="1075602"/>
                  </a:lnTo>
                  <a:lnTo>
                    <a:pt x="1905588" y="1079981"/>
                  </a:lnTo>
                  <a:lnTo>
                    <a:pt x="1910761" y="1082369"/>
                  </a:lnTo>
                  <a:lnTo>
                    <a:pt x="1915139" y="1085156"/>
                  </a:lnTo>
                  <a:lnTo>
                    <a:pt x="1919915" y="1088340"/>
                  </a:lnTo>
                  <a:lnTo>
                    <a:pt x="1924691" y="1091525"/>
                  </a:lnTo>
                  <a:lnTo>
                    <a:pt x="1929069" y="1095506"/>
                  </a:lnTo>
                  <a:lnTo>
                    <a:pt x="1933845" y="1099487"/>
                  </a:lnTo>
                  <a:lnTo>
                    <a:pt x="1938223" y="1103468"/>
                  </a:lnTo>
                  <a:lnTo>
                    <a:pt x="1942202" y="1108245"/>
                  </a:lnTo>
                  <a:lnTo>
                    <a:pt x="1946580" y="1112623"/>
                  </a:lnTo>
                  <a:lnTo>
                    <a:pt x="1950162" y="1118197"/>
                  </a:lnTo>
                  <a:lnTo>
                    <a:pt x="1954142" y="1123770"/>
                  </a:lnTo>
                  <a:lnTo>
                    <a:pt x="1957724" y="1129741"/>
                  </a:lnTo>
                  <a:lnTo>
                    <a:pt x="1960908" y="1136110"/>
                  </a:lnTo>
                  <a:lnTo>
                    <a:pt x="1964490" y="1142878"/>
                  </a:lnTo>
                  <a:lnTo>
                    <a:pt x="1968868" y="1152830"/>
                  </a:lnTo>
                  <a:lnTo>
                    <a:pt x="1972847" y="1163180"/>
                  </a:lnTo>
                  <a:lnTo>
                    <a:pt x="1979613" y="1182288"/>
                  </a:lnTo>
                  <a:lnTo>
                    <a:pt x="1975633" y="1185871"/>
                  </a:lnTo>
                  <a:lnTo>
                    <a:pt x="1972051" y="1190249"/>
                  </a:lnTo>
                  <a:lnTo>
                    <a:pt x="1967674" y="1192638"/>
                  </a:lnTo>
                  <a:lnTo>
                    <a:pt x="1965684" y="1193832"/>
                  </a:lnTo>
                  <a:lnTo>
                    <a:pt x="1963694" y="1195823"/>
                  </a:lnTo>
                  <a:lnTo>
                    <a:pt x="1962102" y="1197415"/>
                  </a:lnTo>
                  <a:lnTo>
                    <a:pt x="1961306" y="1199007"/>
                  </a:lnTo>
                  <a:lnTo>
                    <a:pt x="1960112" y="1201396"/>
                  </a:lnTo>
                  <a:lnTo>
                    <a:pt x="1959316" y="1202988"/>
                  </a:lnTo>
                  <a:lnTo>
                    <a:pt x="1958918" y="1205377"/>
                  </a:lnTo>
                  <a:lnTo>
                    <a:pt x="1958918" y="1207367"/>
                  </a:lnTo>
                  <a:lnTo>
                    <a:pt x="1952152" y="1218115"/>
                  </a:lnTo>
                  <a:lnTo>
                    <a:pt x="1946580" y="1229262"/>
                  </a:lnTo>
                  <a:lnTo>
                    <a:pt x="1941008" y="1240806"/>
                  </a:lnTo>
                  <a:lnTo>
                    <a:pt x="1936233" y="1252350"/>
                  </a:lnTo>
                  <a:lnTo>
                    <a:pt x="1932253" y="1263895"/>
                  </a:lnTo>
                  <a:lnTo>
                    <a:pt x="1928273" y="1274245"/>
                  </a:lnTo>
                  <a:lnTo>
                    <a:pt x="1925089" y="1284993"/>
                  </a:lnTo>
                  <a:lnTo>
                    <a:pt x="1921905" y="1294945"/>
                  </a:lnTo>
                  <a:lnTo>
                    <a:pt x="1919915" y="1304897"/>
                  </a:lnTo>
                  <a:lnTo>
                    <a:pt x="1917925" y="1314451"/>
                  </a:lnTo>
                  <a:lnTo>
                    <a:pt x="1784997" y="1314451"/>
                  </a:lnTo>
                  <a:lnTo>
                    <a:pt x="1783007" y="1303305"/>
                  </a:lnTo>
                  <a:lnTo>
                    <a:pt x="1780222" y="1293353"/>
                  </a:lnTo>
                  <a:lnTo>
                    <a:pt x="1778630" y="1288974"/>
                  </a:lnTo>
                  <a:lnTo>
                    <a:pt x="1777038" y="1284993"/>
                  </a:lnTo>
                  <a:lnTo>
                    <a:pt x="1775446" y="1281410"/>
                  </a:lnTo>
                  <a:lnTo>
                    <a:pt x="1773058" y="1278226"/>
                  </a:lnTo>
                  <a:lnTo>
                    <a:pt x="1782609" y="1200202"/>
                  </a:lnTo>
                  <a:lnTo>
                    <a:pt x="1783007" y="1196619"/>
                  </a:lnTo>
                  <a:lnTo>
                    <a:pt x="1783007" y="1192638"/>
                  </a:lnTo>
                  <a:lnTo>
                    <a:pt x="1782211" y="1189453"/>
                  </a:lnTo>
                  <a:lnTo>
                    <a:pt x="1781416" y="1185472"/>
                  </a:lnTo>
                  <a:lnTo>
                    <a:pt x="1779824" y="1182288"/>
                  </a:lnTo>
                  <a:lnTo>
                    <a:pt x="1778232" y="1178705"/>
                  </a:lnTo>
                  <a:lnTo>
                    <a:pt x="1776242" y="1175919"/>
                  </a:lnTo>
                  <a:lnTo>
                    <a:pt x="1774252" y="1172734"/>
                  </a:lnTo>
                  <a:lnTo>
                    <a:pt x="1767884" y="1166763"/>
                  </a:lnTo>
                  <a:lnTo>
                    <a:pt x="1761516" y="1161588"/>
                  </a:lnTo>
                  <a:lnTo>
                    <a:pt x="1752362" y="1154422"/>
                  </a:lnTo>
                  <a:lnTo>
                    <a:pt x="1741219" y="1146460"/>
                  </a:lnTo>
                  <a:lnTo>
                    <a:pt x="1734851" y="1142480"/>
                  </a:lnTo>
                  <a:lnTo>
                    <a:pt x="1728085" y="1138101"/>
                  </a:lnTo>
                  <a:lnTo>
                    <a:pt x="1720921" y="1134518"/>
                  </a:lnTo>
                  <a:lnTo>
                    <a:pt x="1712564" y="1130139"/>
                  </a:lnTo>
                  <a:lnTo>
                    <a:pt x="1704206" y="1126158"/>
                  </a:lnTo>
                  <a:lnTo>
                    <a:pt x="1695450" y="1122576"/>
                  </a:lnTo>
                  <a:lnTo>
                    <a:pt x="1698236" y="1118197"/>
                  </a:lnTo>
                  <a:lnTo>
                    <a:pt x="1701420" y="1114216"/>
                  </a:lnTo>
                  <a:lnTo>
                    <a:pt x="1697440" y="1114614"/>
                  </a:lnTo>
                  <a:lnTo>
                    <a:pt x="1701420" y="1111827"/>
                  </a:lnTo>
                  <a:lnTo>
                    <a:pt x="1705002" y="1109041"/>
                  </a:lnTo>
                  <a:lnTo>
                    <a:pt x="1710176" y="1103069"/>
                  </a:lnTo>
                  <a:lnTo>
                    <a:pt x="1715748" y="1097894"/>
                  </a:lnTo>
                  <a:lnTo>
                    <a:pt x="1721319" y="1093117"/>
                  </a:lnTo>
                  <a:lnTo>
                    <a:pt x="1726891" y="1088340"/>
                  </a:lnTo>
                  <a:lnTo>
                    <a:pt x="1732463" y="1083962"/>
                  </a:lnTo>
                  <a:lnTo>
                    <a:pt x="1738035" y="1080379"/>
                  </a:lnTo>
                  <a:lnTo>
                    <a:pt x="1744005" y="1076398"/>
                  </a:lnTo>
                  <a:lnTo>
                    <a:pt x="1749975" y="1073611"/>
                  </a:lnTo>
                  <a:lnTo>
                    <a:pt x="1755944" y="1070427"/>
                  </a:lnTo>
                  <a:lnTo>
                    <a:pt x="1761914" y="1067640"/>
                  </a:lnTo>
                  <a:lnTo>
                    <a:pt x="1773456" y="1063261"/>
                  </a:lnTo>
                  <a:lnTo>
                    <a:pt x="1784997" y="1059679"/>
                  </a:lnTo>
                  <a:lnTo>
                    <a:pt x="1796539" y="1056892"/>
                  </a:lnTo>
                  <a:lnTo>
                    <a:pt x="1806489" y="1054902"/>
                  </a:lnTo>
                  <a:lnTo>
                    <a:pt x="1816438" y="1053707"/>
                  </a:lnTo>
                  <a:lnTo>
                    <a:pt x="1824796" y="1052911"/>
                  </a:lnTo>
                  <a:lnTo>
                    <a:pt x="1832358" y="1052513"/>
                  </a:lnTo>
                  <a:close/>
                  <a:moveTo>
                    <a:pt x="861259" y="1052513"/>
                  </a:moveTo>
                  <a:lnTo>
                    <a:pt x="871603" y="1052513"/>
                  </a:lnTo>
                  <a:lnTo>
                    <a:pt x="875581" y="1052911"/>
                  </a:lnTo>
                  <a:lnTo>
                    <a:pt x="868022" y="1055295"/>
                  </a:lnTo>
                  <a:lnTo>
                    <a:pt x="860861" y="1058873"/>
                  </a:lnTo>
                  <a:lnTo>
                    <a:pt x="854098" y="1062053"/>
                  </a:lnTo>
                  <a:lnTo>
                    <a:pt x="847335" y="1065630"/>
                  </a:lnTo>
                  <a:lnTo>
                    <a:pt x="849324" y="1066425"/>
                  </a:lnTo>
                  <a:lnTo>
                    <a:pt x="857281" y="1066027"/>
                  </a:lnTo>
                  <a:lnTo>
                    <a:pt x="866033" y="1065630"/>
                  </a:lnTo>
                  <a:lnTo>
                    <a:pt x="875183" y="1066027"/>
                  </a:lnTo>
                  <a:lnTo>
                    <a:pt x="884732" y="1066425"/>
                  </a:lnTo>
                  <a:lnTo>
                    <a:pt x="894678" y="1067617"/>
                  </a:lnTo>
                  <a:lnTo>
                    <a:pt x="904624" y="1069605"/>
                  </a:lnTo>
                  <a:lnTo>
                    <a:pt x="914172" y="1072387"/>
                  </a:lnTo>
                  <a:lnTo>
                    <a:pt x="924516" y="1075567"/>
                  </a:lnTo>
                  <a:lnTo>
                    <a:pt x="934064" y="1079939"/>
                  </a:lnTo>
                  <a:lnTo>
                    <a:pt x="939236" y="1082324"/>
                  </a:lnTo>
                  <a:lnTo>
                    <a:pt x="944010" y="1085106"/>
                  </a:lnTo>
                  <a:lnTo>
                    <a:pt x="948784" y="1088286"/>
                  </a:lnTo>
                  <a:lnTo>
                    <a:pt x="953160" y="1091466"/>
                  </a:lnTo>
                  <a:lnTo>
                    <a:pt x="957934" y="1095441"/>
                  </a:lnTo>
                  <a:lnTo>
                    <a:pt x="962708" y="1099415"/>
                  </a:lnTo>
                  <a:lnTo>
                    <a:pt x="966687" y="1103390"/>
                  </a:lnTo>
                  <a:lnTo>
                    <a:pt x="971063" y="1108160"/>
                  </a:lnTo>
                  <a:lnTo>
                    <a:pt x="974644" y="1112532"/>
                  </a:lnTo>
                  <a:lnTo>
                    <a:pt x="979020" y="1118097"/>
                  </a:lnTo>
                  <a:lnTo>
                    <a:pt x="982998" y="1123662"/>
                  </a:lnTo>
                  <a:lnTo>
                    <a:pt x="986181" y="1129624"/>
                  </a:lnTo>
                  <a:lnTo>
                    <a:pt x="989762" y="1135983"/>
                  </a:lnTo>
                  <a:lnTo>
                    <a:pt x="992944" y="1142741"/>
                  </a:lnTo>
                  <a:lnTo>
                    <a:pt x="997321" y="1152678"/>
                  </a:lnTo>
                  <a:lnTo>
                    <a:pt x="1001299" y="1163012"/>
                  </a:lnTo>
                  <a:lnTo>
                    <a:pt x="1008062" y="1182091"/>
                  </a:lnTo>
                  <a:lnTo>
                    <a:pt x="1004482" y="1185668"/>
                  </a:lnTo>
                  <a:lnTo>
                    <a:pt x="1000105" y="1190040"/>
                  </a:lnTo>
                  <a:lnTo>
                    <a:pt x="996525" y="1192425"/>
                  </a:lnTo>
                  <a:lnTo>
                    <a:pt x="994138" y="1193618"/>
                  </a:lnTo>
                  <a:lnTo>
                    <a:pt x="992546" y="1195605"/>
                  </a:lnTo>
                  <a:lnTo>
                    <a:pt x="990955" y="1197195"/>
                  </a:lnTo>
                  <a:lnTo>
                    <a:pt x="989762" y="1198785"/>
                  </a:lnTo>
                  <a:lnTo>
                    <a:pt x="988568" y="1201170"/>
                  </a:lnTo>
                  <a:lnTo>
                    <a:pt x="987772" y="1202760"/>
                  </a:lnTo>
                  <a:lnTo>
                    <a:pt x="987375" y="1205145"/>
                  </a:lnTo>
                  <a:lnTo>
                    <a:pt x="987375" y="1207132"/>
                  </a:lnTo>
                  <a:lnTo>
                    <a:pt x="980611" y="1217864"/>
                  </a:lnTo>
                  <a:lnTo>
                    <a:pt x="975041" y="1228993"/>
                  </a:lnTo>
                  <a:lnTo>
                    <a:pt x="969870" y="1240520"/>
                  </a:lnTo>
                  <a:lnTo>
                    <a:pt x="965095" y="1252047"/>
                  </a:lnTo>
                  <a:lnTo>
                    <a:pt x="960321" y="1263574"/>
                  </a:lnTo>
                  <a:lnTo>
                    <a:pt x="956741" y="1273908"/>
                  </a:lnTo>
                  <a:lnTo>
                    <a:pt x="953558" y="1284640"/>
                  </a:lnTo>
                  <a:lnTo>
                    <a:pt x="950773" y="1294577"/>
                  </a:lnTo>
                  <a:lnTo>
                    <a:pt x="948784" y="1304514"/>
                  </a:lnTo>
                  <a:lnTo>
                    <a:pt x="946397" y="1314054"/>
                  </a:lnTo>
                  <a:lnTo>
                    <a:pt x="746283" y="1314054"/>
                  </a:lnTo>
                  <a:lnTo>
                    <a:pt x="745487" y="1310874"/>
                  </a:lnTo>
                  <a:lnTo>
                    <a:pt x="745487" y="1314054"/>
                  </a:lnTo>
                  <a:lnTo>
                    <a:pt x="692972" y="1314054"/>
                  </a:lnTo>
                  <a:lnTo>
                    <a:pt x="688994" y="1314054"/>
                  </a:lnTo>
                  <a:lnTo>
                    <a:pt x="685811" y="1314451"/>
                  </a:lnTo>
                  <a:lnTo>
                    <a:pt x="683026" y="1296565"/>
                  </a:lnTo>
                  <a:lnTo>
                    <a:pt x="681833" y="1287423"/>
                  </a:lnTo>
                  <a:lnTo>
                    <a:pt x="681435" y="1278281"/>
                  </a:lnTo>
                  <a:lnTo>
                    <a:pt x="681037" y="1268344"/>
                  </a:lnTo>
                  <a:lnTo>
                    <a:pt x="681435" y="1258804"/>
                  </a:lnTo>
                  <a:lnTo>
                    <a:pt x="681833" y="1249265"/>
                  </a:lnTo>
                  <a:lnTo>
                    <a:pt x="682628" y="1238930"/>
                  </a:lnTo>
                  <a:lnTo>
                    <a:pt x="684617" y="1228596"/>
                  </a:lnTo>
                  <a:lnTo>
                    <a:pt x="686607" y="1217466"/>
                  </a:lnTo>
                  <a:lnTo>
                    <a:pt x="688994" y="1205940"/>
                  </a:lnTo>
                  <a:lnTo>
                    <a:pt x="692176" y="1194810"/>
                  </a:lnTo>
                  <a:lnTo>
                    <a:pt x="696155" y="1182488"/>
                  </a:lnTo>
                  <a:lnTo>
                    <a:pt x="700929" y="1169769"/>
                  </a:lnTo>
                  <a:lnTo>
                    <a:pt x="706499" y="1156255"/>
                  </a:lnTo>
                  <a:lnTo>
                    <a:pt x="712466" y="1142741"/>
                  </a:lnTo>
                  <a:lnTo>
                    <a:pt x="716445" y="1134791"/>
                  </a:lnTo>
                  <a:lnTo>
                    <a:pt x="720821" y="1127636"/>
                  </a:lnTo>
                  <a:lnTo>
                    <a:pt x="725595" y="1120482"/>
                  </a:lnTo>
                  <a:lnTo>
                    <a:pt x="729971" y="1114122"/>
                  </a:lnTo>
                  <a:lnTo>
                    <a:pt x="726391" y="1114520"/>
                  </a:lnTo>
                  <a:lnTo>
                    <a:pt x="729971" y="1111737"/>
                  </a:lnTo>
                  <a:lnTo>
                    <a:pt x="733950" y="1108955"/>
                  </a:lnTo>
                  <a:lnTo>
                    <a:pt x="739122" y="1102993"/>
                  </a:lnTo>
                  <a:lnTo>
                    <a:pt x="744294" y="1097826"/>
                  </a:lnTo>
                  <a:lnTo>
                    <a:pt x="749863" y="1093056"/>
                  </a:lnTo>
                  <a:lnTo>
                    <a:pt x="755433" y="1088286"/>
                  </a:lnTo>
                  <a:lnTo>
                    <a:pt x="761401" y="1083914"/>
                  </a:lnTo>
                  <a:lnTo>
                    <a:pt x="766970" y="1080337"/>
                  </a:lnTo>
                  <a:lnTo>
                    <a:pt x="772938" y="1076362"/>
                  </a:lnTo>
                  <a:lnTo>
                    <a:pt x="778508" y="1073579"/>
                  </a:lnTo>
                  <a:lnTo>
                    <a:pt x="784475" y="1070400"/>
                  </a:lnTo>
                  <a:lnTo>
                    <a:pt x="790443" y="1067617"/>
                  </a:lnTo>
                  <a:lnTo>
                    <a:pt x="802378" y="1063245"/>
                  </a:lnTo>
                  <a:lnTo>
                    <a:pt x="813916" y="1059668"/>
                  </a:lnTo>
                  <a:lnTo>
                    <a:pt x="824658" y="1056885"/>
                  </a:lnTo>
                  <a:lnTo>
                    <a:pt x="835399" y="1054898"/>
                  </a:lnTo>
                  <a:lnTo>
                    <a:pt x="844947" y="1053705"/>
                  </a:lnTo>
                  <a:lnTo>
                    <a:pt x="853700" y="1052911"/>
                  </a:lnTo>
                  <a:lnTo>
                    <a:pt x="861259" y="1052513"/>
                  </a:lnTo>
                  <a:close/>
                  <a:moveTo>
                    <a:pt x="1326357" y="1047750"/>
                  </a:moveTo>
                  <a:lnTo>
                    <a:pt x="1337469" y="1047750"/>
                  </a:lnTo>
                  <a:lnTo>
                    <a:pt x="1348582" y="1048148"/>
                  </a:lnTo>
                  <a:lnTo>
                    <a:pt x="1358901" y="1048942"/>
                  </a:lnTo>
                  <a:lnTo>
                    <a:pt x="1368822" y="1050532"/>
                  </a:lnTo>
                  <a:lnTo>
                    <a:pt x="1378347" y="1052520"/>
                  </a:lnTo>
                  <a:lnTo>
                    <a:pt x="1387476" y="1054904"/>
                  </a:lnTo>
                  <a:lnTo>
                    <a:pt x="1396604" y="1057289"/>
                  </a:lnTo>
                  <a:lnTo>
                    <a:pt x="1404541" y="1060469"/>
                  </a:lnTo>
                  <a:lnTo>
                    <a:pt x="1412479" y="1063251"/>
                  </a:lnTo>
                  <a:lnTo>
                    <a:pt x="1419623" y="1066828"/>
                  </a:lnTo>
                  <a:lnTo>
                    <a:pt x="1426766" y="1070008"/>
                  </a:lnTo>
                  <a:lnTo>
                    <a:pt x="1433116" y="1073983"/>
                  </a:lnTo>
                  <a:lnTo>
                    <a:pt x="1444626" y="1081137"/>
                  </a:lnTo>
                  <a:lnTo>
                    <a:pt x="1454151" y="1087894"/>
                  </a:lnTo>
                  <a:lnTo>
                    <a:pt x="1461691" y="1093856"/>
                  </a:lnTo>
                  <a:lnTo>
                    <a:pt x="1466851" y="1098228"/>
                  </a:lnTo>
                  <a:lnTo>
                    <a:pt x="1471613" y="1102600"/>
                  </a:lnTo>
                  <a:lnTo>
                    <a:pt x="1465660" y="1153079"/>
                  </a:lnTo>
                  <a:lnTo>
                    <a:pt x="1458913" y="1157848"/>
                  </a:lnTo>
                  <a:lnTo>
                    <a:pt x="1447404" y="1166195"/>
                  </a:lnTo>
                  <a:lnTo>
                    <a:pt x="1441848" y="1170170"/>
                  </a:lnTo>
                  <a:lnTo>
                    <a:pt x="1437482" y="1172555"/>
                  </a:lnTo>
                  <a:lnTo>
                    <a:pt x="1434704" y="1174542"/>
                  </a:lnTo>
                  <a:lnTo>
                    <a:pt x="1432323" y="1175734"/>
                  </a:lnTo>
                  <a:lnTo>
                    <a:pt x="1427560" y="1179311"/>
                  </a:lnTo>
                  <a:lnTo>
                    <a:pt x="1424385" y="1184081"/>
                  </a:lnTo>
                  <a:lnTo>
                    <a:pt x="1421210" y="1188851"/>
                  </a:lnTo>
                  <a:lnTo>
                    <a:pt x="1419226" y="1194018"/>
                  </a:lnTo>
                  <a:lnTo>
                    <a:pt x="1418035" y="1199582"/>
                  </a:lnTo>
                  <a:lnTo>
                    <a:pt x="1418035" y="1205544"/>
                  </a:lnTo>
                  <a:lnTo>
                    <a:pt x="1418432" y="1208724"/>
                  </a:lnTo>
                  <a:lnTo>
                    <a:pt x="1418829" y="1211506"/>
                  </a:lnTo>
                  <a:lnTo>
                    <a:pt x="1419623" y="1216673"/>
                  </a:lnTo>
                  <a:lnTo>
                    <a:pt x="1422401" y="1229392"/>
                  </a:lnTo>
                  <a:lnTo>
                    <a:pt x="1425576" y="1248073"/>
                  </a:lnTo>
                  <a:lnTo>
                    <a:pt x="1427163" y="1259202"/>
                  </a:lnTo>
                  <a:lnTo>
                    <a:pt x="1429148" y="1271524"/>
                  </a:lnTo>
                  <a:lnTo>
                    <a:pt x="1427560" y="1279076"/>
                  </a:lnTo>
                  <a:lnTo>
                    <a:pt x="1425973" y="1282255"/>
                  </a:lnTo>
                  <a:lnTo>
                    <a:pt x="1423988" y="1285832"/>
                  </a:lnTo>
                  <a:lnTo>
                    <a:pt x="1422401" y="1289807"/>
                  </a:lnTo>
                  <a:lnTo>
                    <a:pt x="1420416" y="1293782"/>
                  </a:lnTo>
                  <a:lnTo>
                    <a:pt x="1418035" y="1303718"/>
                  </a:lnTo>
                  <a:lnTo>
                    <a:pt x="1416051" y="1314450"/>
                  </a:lnTo>
                  <a:lnTo>
                    <a:pt x="1312863" y="1314450"/>
                  </a:lnTo>
                  <a:lnTo>
                    <a:pt x="1310879" y="1304911"/>
                  </a:lnTo>
                  <a:lnTo>
                    <a:pt x="1308894" y="1294974"/>
                  </a:lnTo>
                  <a:lnTo>
                    <a:pt x="1305719" y="1285038"/>
                  </a:lnTo>
                  <a:lnTo>
                    <a:pt x="1302544" y="1274306"/>
                  </a:lnTo>
                  <a:lnTo>
                    <a:pt x="1298972" y="1263972"/>
                  </a:lnTo>
                  <a:lnTo>
                    <a:pt x="1295004" y="1252843"/>
                  </a:lnTo>
                  <a:lnTo>
                    <a:pt x="1290241" y="1240919"/>
                  </a:lnTo>
                  <a:lnTo>
                    <a:pt x="1285082" y="1229392"/>
                  </a:lnTo>
                  <a:lnTo>
                    <a:pt x="1280319" y="1219456"/>
                  </a:lnTo>
                  <a:lnTo>
                    <a:pt x="1275160" y="1210711"/>
                  </a:lnTo>
                  <a:lnTo>
                    <a:pt x="1270000" y="1202365"/>
                  </a:lnTo>
                  <a:lnTo>
                    <a:pt x="1264047" y="1194813"/>
                  </a:lnTo>
                  <a:lnTo>
                    <a:pt x="1258094" y="1188056"/>
                  </a:lnTo>
                  <a:lnTo>
                    <a:pt x="1251744" y="1181696"/>
                  </a:lnTo>
                  <a:lnTo>
                    <a:pt x="1244997" y="1175734"/>
                  </a:lnTo>
                  <a:lnTo>
                    <a:pt x="1238250" y="1170567"/>
                  </a:lnTo>
                  <a:lnTo>
                    <a:pt x="1231503" y="1165400"/>
                  </a:lnTo>
                  <a:lnTo>
                    <a:pt x="1224757" y="1161823"/>
                  </a:lnTo>
                  <a:lnTo>
                    <a:pt x="1217613" y="1157848"/>
                  </a:lnTo>
                  <a:lnTo>
                    <a:pt x="1210469" y="1154669"/>
                  </a:lnTo>
                  <a:lnTo>
                    <a:pt x="1202928" y="1151886"/>
                  </a:lnTo>
                  <a:lnTo>
                    <a:pt x="1195785" y="1149501"/>
                  </a:lnTo>
                  <a:lnTo>
                    <a:pt x="1188641" y="1147912"/>
                  </a:lnTo>
                  <a:lnTo>
                    <a:pt x="1181497" y="1145924"/>
                  </a:lnTo>
                  <a:lnTo>
                    <a:pt x="1179116" y="1131218"/>
                  </a:lnTo>
                  <a:lnTo>
                    <a:pt x="1176735" y="1120486"/>
                  </a:lnTo>
                  <a:lnTo>
                    <a:pt x="1174750" y="1110152"/>
                  </a:lnTo>
                  <a:lnTo>
                    <a:pt x="1180703" y="1106973"/>
                  </a:lnTo>
                  <a:lnTo>
                    <a:pt x="1187053" y="1102998"/>
                  </a:lnTo>
                  <a:lnTo>
                    <a:pt x="1193800" y="1098228"/>
                  </a:lnTo>
                  <a:lnTo>
                    <a:pt x="1200150" y="1093856"/>
                  </a:lnTo>
                  <a:lnTo>
                    <a:pt x="1212453" y="1084317"/>
                  </a:lnTo>
                  <a:lnTo>
                    <a:pt x="1217613" y="1080342"/>
                  </a:lnTo>
                  <a:lnTo>
                    <a:pt x="1223169" y="1077163"/>
                  </a:lnTo>
                  <a:lnTo>
                    <a:pt x="1237060" y="1070406"/>
                  </a:lnTo>
                  <a:lnTo>
                    <a:pt x="1250950" y="1064444"/>
                  </a:lnTo>
                  <a:lnTo>
                    <a:pt x="1264444" y="1059674"/>
                  </a:lnTo>
                  <a:lnTo>
                    <a:pt x="1277541" y="1055699"/>
                  </a:lnTo>
                  <a:lnTo>
                    <a:pt x="1290241" y="1052520"/>
                  </a:lnTo>
                  <a:lnTo>
                    <a:pt x="1302941" y="1050135"/>
                  </a:lnTo>
                  <a:lnTo>
                    <a:pt x="1314847" y="1048545"/>
                  </a:lnTo>
                  <a:lnTo>
                    <a:pt x="1326357" y="1047750"/>
                  </a:lnTo>
                  <a:close/>
                  <a:moveTo>
                    <a:pt x="525022" y="1035050"/>
                  </a:moveTo>
                  <a:lnTo>
                    <a:pt x="554037" y="1036676"/>
                  </a:lnTo>
                  <a:lnTo>
                    <a:pt x="512762" y="1068388"/>
                  </a:lnTo>
                  <a:lnTo>
                    <a:pt x="525022" y="1035050"/>
                  </a:lnTo>
                  <a:close/>
                  <a:moveTo>
                    <a:pt x="174832" y="915044"/>
                  </a:moveTo>
                  <a:lnTo>
                    <a:pt x="50860" y="916631"/>
                  </a:lnTo>
                  <a:lnTo>
                    <a:pt x="57218" y="934484"/>
                  </a:lnTo>
                  <a:lnTo>
                    <a:pt x="174832" y="915044"/>
                  </a:lnTo>
                  <a:close/>
                  <a:moveTo>
                    <a:pt x="403703" y="711119"/>
                  </a:moveTo>
                  <a:lnTo>
                    <a:pt x="403703" y="723418"/>
                  </a:lnTo>
                  <a:lnTo>
                    <a:pt x="512179" y="715086"/>
                  </a:lnTo>
                  <a:lnTo>
                    <a:pt x="403703" y="711119"/>
                  </a:lnTo>
                  <a:close/>
                  <a:moveTo>
                    <a:pt x="773852" y="677863"/>
                  </a:moveTo>
                  <a:lnTo>
                    <a:pt x="777038" y="678259"/>
                  </a:lnTo>
                  <a:lnTo>
                    <a:pt x="778632" y="678259"/>
                  </a:lnTo>
                  <a:lnTo>
                    <a:pt x="779428" y="679050"/>
                  </a:lnTo>
                  <a:lnTo>
                    <a:pt x="780225" y="679446"/>
                  </a:lnTo>
                  <a:lnTo>
                    <a:pt x="780623" y="680632"/>
                  </a:lnTo>
                  <a:lnTo>
                    <a:pt x="780623" y="681423"/>
                  </a:lnTo>
                  <a:lnTo>
                    <a:pt x="780225" y="682215"/>
                  </a:lnTo>
                  <a:lnTo>
                    <a:pt x="779428" y="684588"/>
                  </a:lnTo>
                  <a:lnTo>
                    <a:pt x="777038" y="687357"/>
                  </a:lnTo>
                  <a:lnTo>
                    <a:pt x="774648" y="689731"/>
                  </a:lnTo>
                  <a:lnTo>
                    <a:pt x="771860" y="692500"/>
                  </a:lnTo>
                  <a:lnTo>
                    <a:pt x="767877" y="695665"/>
                  </a:lnTo>
                  <a:lnTo>
                    <a:pt x="763894" y="698038"/>
                  </a:lnTo>
                  <a:lnTo>
                    <a:pt x="760309" y="700808"/>
                  </a:lnTo>
                  <a:lnTo>
                    <a:pt x="755927" y="702785"/>
                  </a:lnTo>
                  <a:lnTo>
                    <a:pt x="752342" y="704368"/>
                  </a:lnTo>
                  <a:lnTo>
                    <a:pt x="748758" y="705555"/>
                  </a:lnTo>
                  <a:lnTo>
                    <a:pt x="745969" y="705950"/>
                  </a:lnTo>
                  <a:lnTo>
                    <a:pt x="742783" y="706346"/>
                  </a:lnTo>
                  <a:lnTo>
                    <a:pt x="740791" y="706741"/>
                  </a:lnTo>
                  <a:lnTo>
                    <a:pt x="738800" y="707928"/>
                  </a:lnTo>
                  <a:lnTo>
                    <a:pt x="737605" y="708719"/>
                  </a:lnTo>
                  <a:lnTo>
                    <a:pt x="736011" y="709906"/>
                  </a:lnTo>
                  <a:lnTo>
                    <a:pt x="735215" y="711093"/>
                  </a:lnTo>
                  <a:lnTo>
                    <a:pt x="734816" y="712280"/>
                  </a:lnTo>
                  <a:lnTo>
                    <a:pt x="734816" y="713467"/>
                  </a:lnTo>
                  <a:lnTo>
                    <a:pt x="735215" y="715049"/>
                  </a:lnTo>
                  <a:lnTo>
                    <a:pt x="736011" y="716236"/>
                  </a:lnTo>
                  <a:lnTo>
                    <a:pt x="738003" y="717027"/>
                  </a:lnTo>
                  <a:lnTo>
                    <a:pt x="739596" y="717818"/>
                  </a:lnTo>
                  <a:lnTo>
                    <a:pt x="741986" y="718609"/>
                  </a:lnTo>
                  <a:lnTo>
                    <a:pt x="745173" y="719005"/>
                  </a:lnTo>
                  <a:lnTo>
                    <a:pt x="748359" y="719400"/>
                  </a:lnTo>
                  <a:lnTo>
                    <a:pt x="752342" y="719005"/>
                  </a:lnTo>
                  <a:lnTo>
                    <a:pt x="760707" y="719005"/>
                  </a:lnTo>
                  <a:lnTo>
                    <a:pt x="763894" y="719400"/>
                  </a:lnTo>
                  <a:lnTo>
                    <a:pt x="767877" y="719796"/>
                  </a:lnTo>
                  <a:lnTo>
                    <a:pt x="770665" y="720983"/>
                  </a:lnTo>
                  <a:lnTo>
                    <a:pt x="773852" y="722169"/>
                  </a:lnTo>
                  <a:lnTo>
                    <a:pt x="776640" y="723356"/>
                  </a:lnTo>
                  <a:lnTo>
                    <a:pt x="779428" y="724939"/>
                  </a:lnTo>
                  <a:lnTo>
                    <a:pt x="781420" y="726917"/>
                  </a:lnTo>
                  <a:lnTo>
                    <a:pt x="783411" y="729686"/>
                  </a:lnTo>
                  <a:lnTo>
                    <a:pt x="785403" y="732455"/>
                  </a:lnTo>
                  <a:lnTo>
                    <a:pt x="786598" y="736015"/>
                  </a:lnTo>
                  <a:lnTo>
                    <a:pt x="787793" y="739180"/>
                  </a:lnTo>
                  <a:lnTo>
                    <a:pt x="788191" y="743531"/>
                  </a:lnTo>
                  <a:lnTo>
                    <a:pt x="788988" y="747883"/>
                  </a:lnTo>
                  <a:lnTo>
                    <a:pt x="788988" y="752630"/>
                  </a:lnTo>
                  <a:lnTo>
                    <a:pt x="788590" y="756982"/>
                  </a:lnTo>
                  <a:lnTo>
                    <a:pt x="787793" y="760542"/>
                  </a:lnTo>
                  <a:lnTo>
                    <a:pt x="786200" y="764102"/>
                  </a:lnTo>
                  <a:lnTo>
                    <a:pt x="783810" y="767267"/>
                  </a:lnTo>
                  <a:lnTo>
                    <a:pt x="781420" y="770827"/>
                  </a:lnTo>
                  <a:lnTo>
                    <a:pt x="778632" y="773596"/>
                  </a:lnTo>
                  <a:lnTo>
                    <a:pt x="775445" y="776761"/>
                  </a:lnTo>
                  <a:lnTo>
                    <a:pt x="771860" y="779135"/>
                  </a:lnTo>
                  <a:lnTo>
                    <a:pt x="767479" y="781113"/>
                  </a:lnTo>
                  <a:lnTo>
                    <a:pt x="763097" y="783486"/>
                  </a:lnTo>
                  <a:lnTo>
                    <a:pt x="753936" y="787442"/>
                  </a:lnTo>
                  <a:lnTo>
                    <a:pt x="744376" y="790607"/>
                  </a:lnTo>
                  <a:lnTo>
                    <a:pt x="734020" y="792980"/>
                  </a:lnTo>
                  <a:lnTo>
                    <a:pt x="724062" y="795354"/>
                  </a:lnTo>
                  <a:lnTo>
                    <a:pt x="714104" y="796936"/>
                  </a:lnTo>
                  <a:lnTo>
                    <a:pt x="704942" y="798123"/>
                  </a:lnTo>
                  <a:lnTo>
                    <a:pt x="696179" y="798914"/>
                  </a:lnTo>
                  <a:lnTo>
                    <a:pt x="684230" y="799705"/>
                  </a:lnTo>
                  <a:lnTo>
                    <a:pt x="679450" y="800101"/>
                  </a:lnTo>
                  <a:lnTo>
                    <a:pt x="682636" y="698830"/>
                  </a:lnTo>
                  <a:lnTo>
                    <a:pt x="683433" y="697247"/>
                  </a:lnTo>
                  <a:lnTo>
                    <a:pt x="683831" y="695665"/>
                  </a:lnTo>
                  <a:lnTo>
                    <a:pt x="684628" y="694478"/>
                  </a:lnTo>
                  <a:lnTo>
                    <a:pt x="685425" y="692896"/>
                  </a:lnTo>
                  <a:lnTo>
                    <a:pt x="688213" y="690522"/>
                  </a:lnTo>
                  <a:lnTo>
                    <a:pt x="692196" y="688940"/>
                  </a:lnTo>
                  <a:lnTo>
                    <a:pt x="696976" y="687357"/>
                  </a:lnTo>
                  <a:lnTo>
                    <a:pt x="701756" y="685775"/>
                  </a:lnTo>
                  <a:lnTo>
                    <a:pt x="707731" y="684588"/>
                  </a:lnTo>
                  <a:lnTo>
                    <a:pt x="714104" y="683797"/>
                  </a:lnTo>
                  <a:lnTo>
                    <a:pt x="727647" y="682610"/>
                  </a:lnTo>
                  <a:lnTo>
                    <a:pt x="741588" y="681819"/>
                  </a:lnTo>
                  <a:lnTo>
                    <a:pt x="755529" y="680632"/>
                  </a:lnTo>
                  <a:lnTo>
                    <a:pt x="762300" y="679446"/>
                  </a:lnTo>
                  <a:lnTo>
                    <a:pt x="768275" y="678654"/>
                  </a:lnTo>
                  <a:lnTo>
                    <a:pt x="773852" y="677863"/>
                  </a:lnTo>
                  <a:close/>
                  <a:moveTo>
                    <a:pt x="425557" y="466725"/>
                  </a:moveTo>
                  <a:lnTo>
                    <a:pt x="429928" y="467122"/>
                  </a:lnTo>
                  <a:lnTo>
                    <a:pt x="434299" y="467519"/>
                  </a:lnTo>
                  <a:lnTo>
                    <a:pt x="438272" y="467915"/>
                  </a:lnTo>
                  <a:lnTo>
                    <a:pt x="442643" y="468709"/>
                  </a:lnTo>
                  <a:lnTo>
                    <a:pt x="446219" y="470296"/>
                  </a:lnTo>
                  <a:lnTo>
                    <a:pt x="453769" y="473073"/>
                  </a:lnTo>
                  <a:lnTo>
                    <a:pt x="461716" y="477040"/>
                  </a:lnTo>
                  <a:lnTo>
                    <a:pt x="468471" y="481801"/>
                  </a:lnTo>
                  <a:lnTo>
                    <a:pt x="475225" y="487356"/>
                  </a:lnTo>
                  <a:lnTo>
                    <a:pt x="481980" y="493307"/>
                  </a:lnTo>
                  <a:lnTo>
                    <a:pt x="487543" y="500052"/>
                  </a:lnTo>
                  <a:lnTo>
                    <a:pt x="493503" y="507590"/>
                  </a:lnTo>
                  <a:lnTo>
                    <a:pt x="499066" y="515524"/>
                  </a:lnTo>
                  <a:lnTo>
                    <a:pt x="504629" y="524253"/>
                  </a:lnTo>
                  <a:lnTo>
                    <a:pt x="509795" y="532981"/>
                  </a:lnTo>
                  <a:lnTo>
                    <a:pt x="514165" y="542106"/>
                  </a:lnTo>
                  <a:lnTo>
                    <a:pt x="518933" y="552025"/>
                  </a:lnTo>
                  <a:lnTo>
                    <a:pt x="523304" y="561943"/>
                  </a:lnTo>
                  <a:lnTo>
                    <a:pt x="526880" y="572259"/>
                  </a:lnTo>
                  <a:lnTo>
                    <a:pt x="530854" y="582177"/>
                  </a:lnTo>
                  <a:lnTo>
                    <a:pt x="534033" y="592889"/>
                  </a:lnTo>
                  <a:lnTo>
                    <a:pt x="540390" y="613520"/>
                  </a:lnTo>
                  <a:lnTo>
                    <a:pt x="545953" y="634150"/>
                  </a:lnTo>
                  <a:lnTo>
                    <a:pt x="550721" y="653988"/>
                  </a:lnTo>
                  <a:lnTo>
                    <a:pt x="554297" y="673031"/>
                  </a:lnTo>
                  <a:lnTo>
                    <a:pt x="557873" y="690091"/>
                  </a:lnTo>
                  <a:lnTo>
                    <a:pt x="559860" y="705167"/>
                  </a:lnTo>
                  <a:lnTo>
                    <a:pt x="592045" y="701597"/>
                  </a:lnTo>
                  <a:lnTo>
                    <a:pt x="621449" y="697629"/>
                  </a:lnTo>
                  <a:lnTo>
                    <a:pt x="647673" y="694455"/>
                  </a:lnTo>
                  <a:lnTo>
                    <a:pt x="669925" y="690488"/>
                  </a:lnTo>
                  <a:lnTo>
                    <a:pt x="669527" y="696042"/>
                  </a:lnTo>
                  <a:lnTo>
                    <a:pt x="669130" y="702390"/>
                  </a:lnTo>
                  <a:lnTo>
                    <a:pt x="668733" y="716276"/>
                  </a:lnTo>
                  <a:lnTo>
                    <a:pt x="668733" y="750396"/>
                  </a:lnTo>
                  <a:lnTo>
                    <a:pt x="669130" y="768646"/>
                  </a:lnTo>
                  <a:lnTo>
                    <a:pt x="668733" y="786103"/>
                  </a:lnTo>
                  <a:lnTo>
                    <a:pt x="667938" y="803559"/>
                  </a:lnTo>
                  <a:lnTo>
                    <a:pt x="667143" y="811494"/>
                  </a:lnTo>
                  <a:lnTo>
                    <a:pt x="666349" y="819032"/>
                  </a:lnTo>
                  <a:lnTo>
                    <a:pt x="645289" y="825380"/>
                  </a:lnTo>
                  <a:lnTo>
                    <a:pt x="620654" y="831331"/>
                  </a:lnTo>
                  <a:lnTo>
                    <a:pt x="593237" y="837679"/>
                  </a:lnTo>
                  <a:lnTo>
                    <a:pt x="563436" y="844027"/>
                  </a:lnTo>
                  <a:lnTo>
                    <a:pt x="561052" y="872593"/>
                  </a:lnTo>
                  <a:lnTo>
                    <a:pt x="558668" y="896000"/>
                  </a:lnTo>
                  <a:lnTo>
                    <a:pt x="557873" y="905125"/>
                  </a:lnTo>
                  <a:lnTo>
                    <a:pt x="557079" y="916631"/>
                  </a:lnTo>
                  <a:lnTo>
                    <a:pt x="556681" y="928930"/>
                  </a:lnTo>
                  <a:lnTo>
                    <a:pt x="556284" y="942022"/>
                  </a:lnTo>
                  <a:lnTo>
                    <a:pt x="556284" y="955908"/>
                  </a:lnTo>
                  <a:lnTo>
                    <a:pt x="556284" y="970588"/>
                  </a:lnTo>
                  <a:lnTo>
                    <a:pt x="557079" y="984474"/>
                  </a:lnTo>
                  <a:lnTo>
                    <a:pt x="558271" y="997566"/>
                  </a:lnTo>
                  <a:lnTo>
                    <a:pt x="558668" y="1004311"/>
                  </a:lnTo>
                  <a:lnTo>
                    <a:pt x="558668" y="1009469"/>
                  </a:lnTo>
                  <a:lnTo>
                    <a:pt x="558271" y="1014626"/>
                  </a:lnTo>
                  <a:lnTo>
                    <a:pt x="557079" y="1018991"/>
                  </a:lnTo>
                  <a:lnTo>
                    <a:pt x="555489" y="1022164"/>
                  </a:lnTo>
                  <a:lnTo>
                    <a:pt x="553900" y="1024942"/>
                  </a:lnTo>
                  <a:lnTo>
                    <a:pt x="552310" y="1026925"/>
                  </a:lnTo>
                  <a:lnTo>
                    <a:pt x="549926" y="1028512"/>
                  </a:lnTo>
                  <a:lnTo>
                    <a:pt x="547145" y="1029306"/>
                  </a:lnTo>
                  <a:lnTo>
                    <a:pt x="544761" y="1030099"/>
                  </a:lnTo>
                  <a:lnTo>
                    <a:pt x="541582" y="1030496"/>
                  </a:lnTo>
                  <a:lnTo>
                    <a:pt x="538801" y="1030496"/>
                  </a:lnTo>
                  <a:lnTo>
                    <a:pt x="532046" y="1030099"/>
                  </a:lnTo>
                  <a:lnTo>
                    <a:pt x="525688" y="1028909"/>
                  </a:lnTo>
                  <a:lnTo>
                    <a:pt x="524894" y="1028512"/>
                  </a:lnTo>
                  <a:lnTo>
                    <a:pt x="524099" y="1027719"/>
                  </a:lnTo>
                  <a:lnTo>
                    <a:pt x="522510" y="1023751"/>
                  </a:lnTo>
                  <a:lnTo>
                    <a:pt x="520920" y="1018594"/>
                  </a:lnTo>
                  <a:lnTo>
                    <a:pt x="520125" y="1011452"/>
                  </a:lnTo>
                  <a:lnTo>
                    <a:pt x="519331" y="1002327"/>
                  </a:lnTo>
                  <a:lnTo>
                    <a:pt x="518536" y="992409"/>
                  </a:lnTo>
                  <a:lnTo>
                    <a:pt x="517741" y="968207"/>
                  </a:lnTo>
                  <a:lnTo>
                    <a:pt x="517344" y="941229"/>
                  </a:lnTo>
                  <a:lnTo>
                    <a:pt x="516947" y="911870"/>
                  </a:lnTo>
                  <a:lnTo>
                    <a:pt x="516549" y="853152"/>
                  </a:lnTo>
                  <a:lnTo>
                    <a:pt x="513768" y="853549"/>
                  </a:lnTo>
                  <a:lnTo>
                    <a:pt x="513768" y="976142"/>
                  </a:lnTo>
                  <a:lnTo>
                    <a:pt x="508602" y="1036050"/>
                  </a:lnTo>
                  <a:lnTo>
                    <a:pt x="504232" y="1082469"/>
                  </a:lnTo>
                  <a:lnTo>
                    <a:pt x="500258" y="1124127"/>
                  </a:lnTo>
                  <a:lnTo>
                    <a:pt x="499861" y="1128095"/>
                  </a:lnTo>
                  <a:lnTo>
                    <a:pt x="497874" y="1134443"/>
                  </a:lnTo>
                  <a:lnTo>
                    <a:pt x="495490" y="1141187"/>
                  </a:lnTo>
                  <a:lnTo>
                    <a:pt x="492311" y="1147535"/>
                  </a:lnTo>
                  <a:lnTo>
                    <a:pt x="489530" y="1153883"/>
                  </a:lnTo>
                  <a:lnTo>
                    <a:pt x="485954" y="1160231"/>
                  </a:lnTo>
                  <a:lnTo>
                    <a:pt x="482378" y="1166579"/>
                  </a:lnTo>
                  <a:lnTo>
                    <a:pt x="474828" y="1178481"/>
                  </a:lnTo>
                  <a:lnTo>
                    <a:pt x="438670" y="1654175"/>
                  </a:lnTo>
                  <a:lnTo>
                    <a:pt x="342512" y="1654175"/>
                  </a:lnTo>
                  <a:lnTo>
                    <a:pt x="294433" y="1276080"/>
                  </a:lnTo>
                  <a:lnTo>
                    <a:pt x="288473" y="1276873"/>
                  </a:lnTo>
                  <a:lnTo>
                    <a:pt x="282115" y="1277270"/>
                  </a:lnTo>
                  <a:lnTo>
                    <a:pt x="281718" y="1276873"/>
                  </a:lnTo>
                  <a:lnTo>
                    <a:pt x="281321" y="1276873"/>
                  </a:lnTo>
                  <a:lnTo>
                    <a:pt x="282115" y="1275683"/>
                  </a:lnTo>
                  <a:lnTo>
                    <a:pt x="282115" y="1275286"/>
                  </a:lnTo>
                  <a:lnTo>
                    <a:pt x="281321" y="1275286"/>
                  </a:lnTo>
                  <a:lnTo>
                    <a:pt x="281321" y="1276873"/>
                  </a:lnTo>
                  <a:lnTo>
                    <a:pt x="282910" y="1650208"/>
                  </a:lnTo>
                  <a:lnTo>
                    <a:pt x="170859" y="1653778"/>
                  </a:lnTo>
                  <a:lnTo>
                    <a:pt x="119998" y="1254655"/>
                  </a:lnTo>
                  <a:lnTo>
                    <a:pt x="116422" y="1253069"/>
                  </a:lnTo>
                  <a:lnTo>
                    <a:pt x="112846" y="1251482"/>
                  </a:lnTo>
                  <a:lnTo>
                    <a:pt x="109667" y="1249498"/>
                  </a:lnTo>
                  <a:lnTo>
                    <a:pt x="106489" y="1246721"/>
                  </a:lnTo>
                  <a:lnTo>
                    <a:pt x="103707" y="1243943"/>
                  </a:lnTo>
                  <a:lnTo>
                    <a:pt x="100528" y="1240373"/>
                  </a:lnTo>
                  <a:lnTo>
                    <a:pt x="98144" y="1236802"/>
                  </a:lnTo>
                  <a:lnTo>
                    <a:pt x="96158" y="1232438"/>
                  </a:lnTo>
                  <a:lnTo>
                    <a:pt x="91389" y="1223710"/>
                  </a:lnTo>
                  <a:lnTo>
                    <a:pt x="87416" y="1214188"/>
                  </a:lnTo>
                  <a:lnTo>
                    <a:pt x="84237" y="1203872"/>
                  </a:lnTo>
                  <a:lnTo>
                    <a:pt x="81853" y="1193557"/>
                  </a:lnTo>
                  <a:lnTo>
                    <a:pt x="79072" y="1182845"/>
                  </a:lnTo>
                  <a:lnTo>
                    <a:pt x="77085" y="1172133"/>
                  </a:lnTo>
                  <a:lnTo>
                    <a:pt x="73906" y="1153486"/>
                  </a:lnTo>
                  <a:lnTo>
                    <a:pt x="71522" y="1137616"/>
                  </a:lnTo>
                  <a:lnTo>
                    <a:pt x="70330" y="1132062"/>
                  </a:lnTo>
                  <a:lnTo>
                    <a:pt x="69535" y="1128491"/>
                  </a:lnTo>
                  <a:lnTo>
                    <a:pt x="69138" y="1124127"/>
                  </a:lnTo>
                  <a:lnTo>
                    <a:pt x="63178" y="1061839"/>
                  </a:lnTo>
                  <a:lnTo>
                    <a:pt x="56820" y="994392"/>
                  </a:lnTo>
                  <a:lnTo>
                    <a:pt x="50065" y="909490"/>
                  </a:lnTo>
                  <a:lnTo>
                    <a:pt x="42119" y="909490"/>
                  </a:lnTo>
                  <a:lnTo>
                    <a:pt x="35364" y="908299"/>
                  </a:lnTo>
                  <a:lnTo>
                    <a:pt x="29403" y="907506"/>
                  </a:lnTo>
                  <a:lnTo>
                    <a:pt x="24238" y="906316"/>
                  </a:lnTo>
                  <a:lnTo>
                    <a:pt x="20662" y="905125"/>
                  </a:lnTo>
                  <a:lnTo>
                    <a:pt x="17880" y="903935"/>
                  </a:lnTo>
                  <a:lnTo>
                    <a:pt x="17086" y="902745"/>
                  </a:lnTo>
                  <a:lnTo>
                    <a:pt x="16688" y="901555"/>
                  </a:lnTo>
                  <a:lnTo>
                    <a:pt x="16291" y="900761"/>
                  </a:lnTo>
                  <a:lnTo>
                    <a:pt x="16291" y="899571"/>
                  </a:lnTo>
                  <a:lnTo>
                    <a:pt x="14702" y="894413"/>
                  </a:lnTo>
                  <a:lnTo>
                    <a:pt x="12318" y="887669"/>
                  </a:lnTo>
                  <a:lnTo>
                    <a:pt x="10331" y="879734"/>
                  </a:lnTo>
                  <a:lnTo>
                    <a:pt x="8344" y="870212"/>
                  </a:lnTo>
                  <a:lnTo>
                    <a:pt x="6755" y="859103"/>
                  </a:lnTo>
                  <a:lnTo>
                    <a:pt x="4768" y="847201"/>
                  </a:lnTo>
                  <a:lnTo>
                    <a:pt x="3179" y="834109"/>
                  </a:lnTo>
                  <a:lnTo>
                    <a:pt x="1987" y="819826"/>
                  </a:lnTo>
                  <a:lnTo>
                    <a:pt x="795" y="805146"/>
                  </a:lnTo>
                  <a:lnTo>
                    <a:pt x="397" y="789277"/>
                  </a:lnTo>
                  <a:lnTo>
                    <a:pt x="0" y="773010"/>
                  </a:lnTo>
                  <a:lnTo>
                    <a:pt x="0" y="756347"/>
                  </a:lnTo>
                  <a:lnTo>
                    <a:pt x="795" y="738494"/>
                  </a:lnTo>
                  <a:lnTo>
                    <a:pt x="1987" y="721434"/>
                  </a:lnTo>
                  <a:lnTo>
                    <a:pt x="3576" y="703184"/>
                  </a:lnTo>
                  <a:lnTo>
                    <a:pt x="5563" y="684934"/>
                  </a:lnTo>
                  <a:lnTo>
                    <a:pt x="9139" y="667477"/>
                  </a:lnTo>
                  <a:lnTo>
                    <a:pt x="12715" y="649227"/>
                  </a:lnTo>
                  <a:lnTo>
                    <a:pt x="17483" y="631770"/>
                  </a:lnTo>
                  <a:lnTo>
                    <a:pt x="22649" y="614313"/>
                  </a:lnTo>
                  <a:lnTo>
                    <a:pt x="25430" y="605982"/>
                  </a:lnTo>
                  <a:lnTo>
                    <a:pt x="29006" y="597253"/>
                  </a:lnTo>
                  <a:lnTo>
                    <a:pt x="32185" y="588922"/>
                  </a:lnTo>
                  <a:lnTo>
                    <a:pt x="36158" y="580987"/>
                  </a:lnTo>
                  <a:lnTo>
                    <a:pt x="40132" y="573052"/>
                  </a:lnTo>
                  <a:lnTo>
                    <a:pt x="44503" y="565117"/>
                  </a:lnTo>
                  <a:lnTo>
                    <a:pt x="48873" y="557579"/>
                  </a:lnTo>
                  <a:lnTo>
                    <a:pt x="53244" y="549644"/>
                  </a:lnTo>
                  <a:lnTo>
                    <a:pt x="58410" y="542503"/>
                  </a:lnTo>
                  <a:lnTo>
                    <a:pt x="63973" y="535362"/>
                  </a:lnTo>
                  <a:lnTo>
                    <a:pt x="69535" y="528617"/>
                  </a:lnTo>
                  <a:lnTo>
                    <a:pt x="75496" y="522269"/>
                  </a:lnTo>
                  <a:lnTo>
                    <a:pt x="81456" y="515921"/>
                  </a:lnTo>
                  <a:lnTo>
                    <a:pt x="87416" y="509970"/>
                  </a:lnTo>
                  <a:lnTo>
                    <a:pt x="94171" y="504416"/>
                  </a:lnTo>
                  <a:lnTo>
                    <a:pt x="101720" y="498861"/>
                  </a:lnTo>
                  <a:lnTo>
                    <a:pt x="108873" y="493704"/>
                  </a:lnTo>
                  <a:lnTo>
                    <a:pt x="116422" y="488943"/>
                  </a:lnTo>
                  <a:lnTo>
                    <a:pt x="124369" y="484579"/>
                  </a:lnTo>
                  <a:lnTo>
                    <a:pt x="132713" y="480611"/>
                  </a:lnTo>
                  <a:lnTo>
                    <a:pt x="141455" y="477040"/>
                  </a:lnTo>
                  <a:lnTo>
                    <a:pt x="150594" y="473470"/>
                  </a:lnTo>
                  <a:lnTo>
                    <a:pt x="159733" y="470693"/>
                  </a:lnTo>
                  <a:lnTo>
                    <a:pt x="169667" y="467915"/>
                  </a:lnTo>
                  <a:lnTo>
                    <a:pt x="172845" y="467915"/>
                  </a:lnTo>
                  <a:lnTo>
                    <a:pt x="179998" y="468312"/>
                  </a:lnTo>
                  <a:lnTo>
                    <a:pt x="200262" y="469502"/>
                  </a:lnTo>
                  <a:lnTo>
                    <a:pt x="231652" y="471883"/>
                  </a:lnTo>
                  <a:lnTo>
                    <a:pt x="312711" y="730162"/>
                  </a:lnTo>
                  <a:lnTo>
                    <a:pt x="329400" y="728575"/>
                  </a:lnTo>
                  <a:lnTo>
                    <a:pt x="327413" y="709135"/>
                  </a:lnTo>
                  <a:lnTo>
                    <a:pt x="322247" y="527427"/>
                  </a:lnTo>
                  <a:lnTo>
                    <a:pt x="315492" y="509970"/>
                  </a:lnTo>
                  <a:lnTo>
                    <a:pt x="329002" y="486959"/>
                  </a:lnTo>
                  <a:lnTo>
                    <a:pt x="359598" y="486562"/>
                  </a:lnTo>
                  <a:lnTo>
                    <a:pt x="371916" y="509970"/>
                  </a:lnTo>
                  <a:lnTo>
                    <a:pt x="366353" y="530601"/>
                  </a:lnTo>
                  <a:lnTo>
                    <a:pt x="393372" y="722624"/>
                  </a:lnTo>
                  <a:lnTo>
                    <a:pt x="402114" y="721831"/>
                  </a:lnTo>
                  <a:lnTo>
                    <a:pt x="397346" y="476247"/>
                  </a:lnTo>
                  <a:lnTo>
                    <a:pt x="403703" y="473073"/>
                  </a:lnTo>
                  <a:lnTo>
                    <a:pt x="408869" y="470693"/>
                  </a:lnTo>
                  <a:lnTo>
                    <a:pt x="411253" y="468709"/>
                  </a:lnTo>
                  <a:lnTo>
                    <a:pt x="412047" y="467915"/>
                  </a:lnTo>
                  <a:lnTo>
                    <a:pt x="416816" y="467122"/>
                  </a:lnTo>
                  <a:lnTo>
                    <a:pt x="421584" y="467122"/>
                  </a:lnTo>
                  <a:lnTo>
                    <a:pt x="425557" y="466725"/>
                  </a:lnTo>
                  <a:close/>
                  <a:moveTo>
                    <a:pt x="2003425" y="196850"/>
                  </a:moveTo>
                  <a:lnTo>
                    <a:pt x="2003425" y="720725"/>
                  </a:lnTo>
                  <a:lnTo>
                    <a:pt x="1071562" y="720328"/>
                  </a:lnTo>
                  <a:lnTo>
                    <a:pt x="1251744" y="585391"/>
                  </a:lnTo>
                  <a:lnTo>
                    <a:pt x="1404144" y="665163"/>
                  </a:lnTo>
                  <a:lnTo>
                    <a:pt x="1657350" y="399256"/>
                  </a:lnTo>
                  <a:lnTo>
                    <a:pt x="1796653" y="458788"/>
                  </a:lnTo>
                  <a:lnTo>
                    <a:pt x="2003425" y="196850"/>
                  </a:lnTo>
                  <a:close/>
                  <a:moveTo>
                    <a:pt x="140097" y="182563"/>
                  </a:moveTo>
                  <a:lnTo>
                    <a:pt x="138509" y="201216"/>
                  </a:lnTo>
                  <a:lnTo>
                    <a:pt x="137319" y="215107"/>
                  </a:lnTo>
                  <a:lnTo>
                    <a:pt x="137716" y="215504"/>
                  </a:lnTo>
                  <a:lnTo>
                    <a:pt x="138509" y="201216"/>
                  </a:lnTo>
                  <a:lnTo>
                    <a:pt x="139303" y="194469"/>
                  </a:lnTo>
                  <a:lnTo>
                    <a:pt x="140097" y="188516"/>
                  </a:lnTo>
                  <a:lnTo>
                    <a:pt x="140097" y="182563"/>
                  </a:lnTo>
                  <a:close/>
                  <a:moveTo>
                    <a:pt x="164306" y="111125"/>
                  </a:moveTo>
                  <a:lnTo>
                    <a:pt x="162719" y="111522"/>
                  </a:lnTo>
                  <a:lnTo>
                    <a:pt x="161131" y="111919"/>
                  </a:lnTo>
                  <a:lnTo>
                    <a:pt x="159544" y="112713"/>
                  </a:lnTo>
                  <a:lnTo>
                    <a:pt x="158353" y="113507"/>
                  </a:lnTo>
                  <a:lnTo>
                    <a:pt x="155972" y="117078"/>
                  </a:lnTo>
                  <a:lnTo>
                    <a:pt x="153591" y="120650"/>
                  </a:lnTo>
                  <a:lnTo>
                    <a:pt x="158353" y="115491"/>
                  </a:lnTo>
                  <a:lnTo>
                    <a:pt x="161131" y="113110"/>
                  </a:lnTo>
                  <a:lnTo>
                    <a:pt x="164306" y="111125"/>
                  </a:lnTo>
                  <a:close/>
                  <a:moveTo>
                    <a:pt x="988111" y="91679"/>
                  </a:moveTo>
                  <a:lnTo>
                    <a:pt x="984541" y="92075"/>
                  </a:lnTo>
                  <a:lnTo>
                    <a:pt x="980971" y="93266"/>
                  </a:lnTo>
                  <a:lnTo>
                    <a:pt x="977798" y="94853"/>
                  </a:lnTo>
                  <a:lnTo>
                    <a:pt x="975022" y="97632"/>
                  </a:lnTo>
                  <a:lnTo>
                    <a:pt x="972642" y="100013"/>
                  </a:lnTo>
                  <a:lnTo>
                    <a:pt x="971055" y="103188"/>
                  </a:lnTo>
                  <a:lnTo>
                    <a:pt x="970262" y="106760"/>
                  </a:lnTo>
                  <a:lnTo>
                    <a:pt x="969865" y="110332"/>
                  </a:lnTo>
                  <a:lnTo>
                    <a:pt x="969865" y="578644"/>
                  </a:lnTo>
                  <a:lnTo>
                    <a:pt x="1457734" y="287338"/>
                  </a:lnTo>
                  <a:lnTo>
                    <a:pt x="1494622" y="333375"/>
                  </a:lnTo>
                  <a:lnTo>
                    <a:pt x="969865" y="642938"/>
                  </a:lnTo>
                  <a:lnTo>
                    <a:pt x="969865" y="758032"/>
                  </a:lnTo>
                  <a:lnTo>
                    <a:pt x="970262" y="762001"/>
                  </a:lnTo>
                  <a:lnTo>
                    <a:pt x="971055" y="765176"/>
                  </a:lnTo>
                  <a:lnTo>
                    <a:pt x="972642" y="768747"/>
                  </a:lnTo>
                  <a:lnTo>
                    <a:pt x="975022" y="771129"/>
                  </a:lnTo>
                  <a:lnTo>
                    <a:pt x="977798" y="773510"/>
                  </a:lnTo>
                  <a:lnTo>
                    <a:pt x="980971" y="775494"/>
                  </a:lnTo>
                  <a:lnTo>
                    <a:pt x="984541" y="776685"/>
                  </a:lnTo>
                  <a:lnTo>
                    <a:pt x="988111" y="776685"/>
                  </a:lnTo>
                  <a:lnTo>
                    <a:pt x="2043178" y="776685"/>
                  </a:lnTo>
                  <a:lnTo>
                    <a:pt x="2047144" y="776685"/>
                  </a:lnTo>
                  <a:lnTo>
                    <a:pt x="2050714" y="775494"/>
                  </a:lnTo>
                  <a:lnTo>
                    <a:pt x="2053887" y="773510"/>
                  </a:lnTo>
                  <a:lnTo>
                    <a:pt x="2056663" y="771129"/>
                  </a:lnTo>
                  <a:lnTo>
                    <a:pt x="2059043" y="768747"/>
                  </a:lnTo>
                  <a:lnTo>
                    <a:pt x="2060630" y="765176"/>
                  </a:lnTo>
                  <a:lnTo>
                    <a:pt x="2061820" y="762001"/>
                  </a:lnTo>
                  <a:lnTo>
                    <a:pt x="2062216" y="758032"/>
                  </a:lnTo>
                  <a:lnTo>
                    <a:pt x="2062216" y="110332"/>
                  </a:lnTo>
                  <a:lnTo>
                    <a:pt x="2061820" y="106760"/>
                  </a:lnTo>
                  <a:lnTo>
                    <a:pt x="2060630" y="103188"/>
                  </a:lnTo>
                  <a:lnTo>
                    <a:pt x="2059043" y="100013"/>
                  </a:lnTo>
                  <a:lnTo>
                    <a:pt x="2056663" y="97632"/>
                  </a:lnTo>
                  <a:lnTo>
                    <a:pt x="2053887" y="94853"/>
                  </a:lnTo>
                  <a:lnTo>
                    <a:pt x="2050714" y="93266"/>
                  </a:lnTo>
                  <a:lnTo>
                    <a:pt x="2047144" y="92075"/>
                  </a:lnTo>
                  <a:lnTo>
                    <a:pt x="2043178" y="91679"/>
                  </a:lnTo>
                  <a:lnTo>
                    <a:pt x="988111" y="91679"/>
                  </a:lnTo>
                  <a:close/>
                  <a:moveTo>
                    <a:pt x="273050" y="38100"/>
                  </a:moveTo>
                  <a:lnTo>
                    <a:pt x="286544" y="38497"/>
                  </a:lnTo>
                  <a:lnTo>
                    <a:pt x="299641" y="38894"/>
                  </a:lnTo>
                  <a:lnTo>
                    <a:pt x="312341" y="40085"/>
                  </a:lnTo>
                  <a:lnTo>
                    <a:pt x="323850" y="42466"/>
                  </a:lnTo>
                  <a:lnTo>
                    <a:pt x="335756" y="44847"/>
                  </a:lnTo>
                  <a:lnTo>
                    <a:pt x="347266" y="47229"/>
                  </a:lnTo>
                  <a:lnTo>
                    <a:pt x="357981" y="50800"/>
                  </a:lnTo>
                  <a:lnTo>
                    <a:pt x="368697" y="53975"/>
                  </a:lnTo>
                  <a:lnTo>
                    <a:pt x="378222" y="57944"/>
                  </a:lnTo>
                  <a:lnTo>
                    <a:pt x="387747" y="61516"/>
                  </a:lnTo>
                  <a:lnTo>
                    <a:pt x="396478" y="65881"/>
                  </a:lnTo>
                  <a:lnTo>
                    <a:pt x="404813" y="70247"/>
                  </a:lnTo>
                  <a:lnTo>
                    <a:pt x="412750" y="74216"/>
                  </a:lnTo>
                  <a:lnTo>
                    <a:pt x="419894" y="78582"/>
                  </a:lnTo>
                  <a:lnTo>
                    <a:pt x="432197" y="86519"/>
                  </a:lnTo>
                  <a:lnTo>
                    <a:pt x="442516" y="93266"/>
                  </a:lnTo>
                  <a:lnTo>
                    <a:pt x="449660" y="99219"/>
                  </a:lnTo>
                  <a:lnTo>
                    <a:pt x="455613" y="104378"/>
                  </a:lnTo>
                  <a:lnTo>
                    <a:pt x="454025" y="107553"/>
                  </a:lnTo>
                  <a:lnTo>
                    <a:pt x="451644" y="111522"/>
                  </a:lnTo>
                  <a:lnTo>
                    <a:pt x="448866" y="116285"/>
                  </a:lnTo>
                  <a:lnTo>
                    <a:pt x="444897" y="122238"/>
                  </a:lnTo>
                  <a:lnTo>
                    <a:pt x="440532" y="128588"/>
                  </a:lnTo>
                  <a:lnTo>
                    <a:pt x="434578" y="134938"/>
                  </a:lnTo>
                  <a:lnTo>
                    <a:pt x="427832" y="141288"/>
                  </a:lnTo>
                  <a:lnTo>
                    <a:pt x="423863" y="144066"/>
                  </a:lnTo>
                  <a:lnTo>
                    <a:pt x="420291" y="146844"/>
                  </a:lnTo>
                  <a:lnTo>
                    <a:pt x="415925" y="149225"/>
                  </a:lnTo>
                  <a:lnTo>
                    <a:pt x="411163" y="151607"/>
                  </a:lnTo>
                  <a:lnTo>
                    <a:pt x="406797" y="153591"/>
                  </a:lnTo>
                  <a:lnTo>
                    <a:pt x="401638" y="155179"/>
                  </a:lnTo>
                  <a:lnTo>
                    <a:pt x="396082" y="156369"/>
                  </a:lnTo>
                  <a:lnTo>
                    <a:pt x="390525" y="157560"/>
                  </a:lnTo>
                  <a:lnTo>
                    <a:pt x="384572" y="157957"/>
                  </a:lnTo>
                  <a:lnTo>
                    <a:pt x="379016" y="157957"/>
                  </a:lnTo>
                  <a:lnTo>
                    <a:pt x="372666" y="157560"/>
                  </a:lnTo>
                  <a:lnTo>
                    <a:pt x="365919" y="155973"/>
                  </a:lnTo>
                  <a:lnTo>
                    <a:pt x="358775" y="154385"/>
                  </a:lnTo>
                  <a:lnTo>
                    <a:pt x="351235" y="152003"/>
                  </a:lnTo>
                  <a:lnTo>
                    <a:pt x="343694" y="148828"/>
                  </a:lnTo>
                  <a:lnTo>
                    <a:pt x="335756" y="145257"/>
                  </a:lnTo>
                  <a:lnTo>
                    <a:pt x="327025" y="140891"/>
                  </a:lnTo>
                  <a:lnTo>
                    <a:pt x="317103" y="136525"/>
                  </a:lnTo>
                  <a:lnTo>
                    <a:pt x="355203" y="155179"/>
                  </a:lnTo>
                  <a:lnTo>
                    <a:pt x="373063" y="163116"/>
                  </a:lnTo>
                  <a:lnTo>
                    <a:pt x="381397" y="166688"/>
                  </a:lnTo>
                  <a:lnTo>
                    <a:pt x="389335" y="169466"/>
                  </a:lnTo>
                  <a:lnTo>
                    <a:pt x="397272" y="172244"/>
                  </a:lnTo>
                  <a:lnTo>
                    <a:pt x="404813" y="173832"/>
                  </a:lnTo>
                  <a:lnTo>
                    <a:pt x="411957" y="175023"/>
                  </a:lnTo>
                  <a:lnTo>
                    <a:pt x="418703" y="175419"/>
                  </a:lnTo>
                  <a:lnTo>
                    <a:pt x="425053" y="175023"/>
                  </a:lnTo>
                  <a:lnTo>
                    <a:pt x="428228" y="174625"/>
                  </a:lnTo>
                  <a:lnTo>
                    <a:pt x="431007" y="173832"/>
                  </a:lnTo>
                  <a:lnTo>
                    <a:pt x="434182" y="173038"/>
                  </a:lnTo>
                  <a:lnTo>
                    <a:pt x="436563" y="171847"/>
                  </a:lnTo>
                  <a:lnTo>
                    <a:pt x="438944" y="169863"/>
                  </a:lnTo>
                  <a:lnTo>
                    <a:pt x="441722" y="168276"/>
                  </a:lnTo>
                  <a:lnTo>
                    <a:pt x="442913" y="180976"/>
                  </a:lnTo>
                  <a:lnTo>
                    <a:pt x="443310" y="192882"/>
                  </a:lnTo>
                  <a:lnTo>
                    <a:pt x="443310" y="203994"/>
                  </a:lnTo>
                  <a:lnTo>
                    <a:pt x="442913" y="215107"/>
                  </a:lnTo>
                  <a:lnTo>
                    <a:pt x="444500" y="213122"/>
                  </a:lnTo>
                  <a:lnTo>
                    <a:pt x="445691" y="212328"/>
                  </a:lnTo>
                  <a:lnTo>
                    <a:pt x="446882" y="212328"/>
                  </a:lnTo>
                  <a:lnTo>
                    <a:pt x="447675" y="212726"/>
                  </a:lnTo>
                  <a:lnTo>
                    <a:pt x="448072" y="213519"/>
                  </a:lnTo>
                  <a:lnTo>
                    <a:pt x="448866" y="216297"/>
                  </a:lnTo>
                  <a:lnTo>
                    <a:pt x="448866" y="221457"/>
                  </a:lnTo>
                  <a:lnTo>
                    <a:pt x="448866" y="228204"/>
                  </a:lnTo>
                  <a:lnTo>
                    <a:pt x="447675" y="244079"/>
                  </a:lnTo>
                  <a:lnTo>
                    <a:pt x="445294" y="262335"/>
                  </a:lnTo>
                  <a:lnTo>
                    <a:pt x="443310" y="279797"/>
                  </a:lnTo>
                  <a:lnTo>
                    <a:pt x="440928" y="294482"/>
                  </a:lnTo>
                  <a:lnTo>
                    <a:pt x="439738" y="300038"/>
                  </a:lnTo>
                  <a:lnTo>
                    <a:pt x="438547" y="303213"/>
                  </a:lnTo>
                  <a:lnTo>
                    <a:pt x="437753" y="304800"/>
                  </a:lnTo>
                  <a:lnTo>
                    <a:pt x="437357" y="304800"/>
                  </a:lnTo>
                  <a:lnTo>
                    <a:pt x="436960" y="304007"/>
                  </a:lnTo>
                  <a:lnTo>
                    <a:pt x="435769" y="313929"/>
                  </a:lnTo>
                  <a:lnTo>
                    <a:pt x="434182" y="323057"/>
                  </a:lnTo>
                  <a:lnTo>
                    <a:pt x="432197" y="332185"/>
                  </a:lnTo>
                  <a:lnTo>
                    <a:pt x="429816" y="341313"/>
                  </a:lnTo>
                  <a:lnTo>
                    <a:pt x="427435" y="349647"/>
                  </a:lnTo>
                  <a:lnTo>
                    <a:pt x="424260" y="357982"/>
                  </a:lnTo>
                  <a:lnTo>
                    <a:pt x="421482" y="365919"/>
                  </a:lnTo>
                  <a:lnTo>
                    <a:pt x="417513" y="373460"/>
                  </a:lnTo>
                  <a:lnTo>
                    <a:pt x="413941" y="381397"/>
                  </a:lnTo>
                  <a:lnTo>
                    <a:pt x="409972" y="388938"/>
                  </a:lnTo>
                  <a:lnTo>
                    <a:pt x="406003" y="395685"/>
                  </a:lnTo>
                  <a:lnTo>
                    <a:pt x="401241" y="402432"/>
                  </a:lnTo>
                  <a:lnTo>
                    <a:pt x="396875" y="408782"/>
                  </a:lnTo>
                  <a:lnTo>
                    <a:pt x="391716" y="415132"/>
                  </a:lnTo>
                  <a:lnTo>
                    <a:pt x="386953" y="420688"/>
                  </a:lnTo>
                  <a:lnTo>
                    <a:pt x="381794" y="426244"/>
                  </a:lnTo>
                  <a:lnTo>
                    <a:pt x="376635" y="431801"/>
                  </a:lnTo>
                  <a:lnTo>
                    <a:pt x="371078" y="436563"/>
                  </a:lnTo>
                  <a:lnTo>
                    <a:pt x="365919" y="440929"/>
                  </a:lnTo>
                  <a:lnTo>
                    <a:pt x="360363" y="445691"/>
                  </a:lnTo>
                  <a:lnTo>
                    <a:pt x="354806" y="449660"/>
                  </a:lnTo>
                  <a:lnTo>
                    <a:pt x="349250" y="453232"/>
                  </a:lnTo>
                  <a:lnTo>
                    <a:pt x="343297" y="456804"/>
                  </a:lnTo>
                  <a:lnTo>
                    <a:pt x="337741" y="459582"/>
                  </a:lnTo>
                  <a:lnTo>
                    <a:pt x="332185" y="462757"/>
                  </a:lnTo>
                  <a:lnTo>
                    <a:pt x="326628" y="464741"/>
                  </a:lnTo>
                  <a:lnTo>
                    <a:pt x="320675" y="466726"/>
                  </a:lnTo>
                  <a:lnTo>
                    <a:pt x="315119" y="468313"/>
                  </a:lnTo>
                  <a:lnTo>
                    <a:pt x="309563" y="469901"/>
                  </a:lnTo>
                  <a:lnTo>
                    <a:pt x="304403" y="470694"/>
                  </a:lnTo>
                  <a:lnTo>
                    <a:pt x="298847" y="471091"/>
                  </a:lnTo>
                  <a:lnTo>
                    <a:pt x="293688" y="471488"/>
                  </a:lnTo>
                  <a:lnTo>
                    <a:pt x="288925" y="471091"/>
                  </a:lnTo>
                  <a:lnTo>
                    <a:pt x="284956" y="470694"/>
                  </a:lnTo>
                  <a:lnTo>
                    <a:pt x="280194" y="469901"/>
                  </a:lnTo>
                  <a:lnTo>
                    <a:pt x="275034" y="467916"/>
                  </a:lnTo>
                  <a:lnTo>
                    <a:pt x="270669" y="466329"/>
                  </a:lnTo>
                  <a:lnTo>
                    <a:pt x="265509" y="464344"/>
                  </a:lnTo>
                  <a:lnTo>
                    <a:pt x="259953" y="462360"/>
                  </a:lnTo>
                  <a:lnTo>
                    <a:pt x="254794" y="459185"/>
                  </a:lnTo>
                  <a:lnTo>
                    <a:pt x="244078" y="452438"/>
                  </a:lnTo>
                  <a:lnTo>
                    <a:pt x="232966" y="444898"/>
                  </a:lnTo>
                  <a:lnTo>
                    <a:pt x="221853" y="435769"/>
                  </a:lnTo>
                  <a:lnTo>
                    <a:pt x="211534" y="425450"/>
                  </a:lnTo>
                  <a:lnTo>
                    <a:pt x="200819" y="413941"/>
                  </a:lnTo>
                  <a:lnTo>
                    <a:pt x="190500" y="402035"/>
                  </a:lnTo>
                  <a:lnTo>
                    <a:pt x="185737" y="395685"/>
                  </a:lnTo>
                  <a:lnTo>
                    <a:pt x="180578" y="388938"/>
                  </a:lnTo>
                  <a:lnTo>
                    <a:pt x="176609" y="381794"/>
                  </a:lnTo>
                  <a:lnTo>
                    <a:pt x="171847" y="374651"/>
                  </a:lnTo>
                  <a:lnTo>
                    <a:pt x="167481" y="367507"/>
                  </a:lnTo>
                  <a:lnTo>
                    <a:pt x="163512" y="359569"/>
                  </a:lnTo>
                  <a:lnTo>
                    <a:pt x="159544" y="351632"/>
                  </a:lnTo>
                  <a:lnTo>
                    <a:pt x="156369" y="343694"/>
                  </a:lnTo>
                  <a:lnTo>
                    <a:pt x="152797" y="335757"/>
                  </a:lnTo>
                  <a:lnTo>
                    <a:pt x="150019" y="327422"/>
                  </a:lnTo>
                  <a:lnTo>
                    <a:pt x="147241" y="318691"/>
                  </a:lnTo>
                  <a:lnTo>
                    <a:pt x="144859" y="310357"/>
                  </a:lnTo>
                  <a:lnTo>
                    <a:pt x="142875" y="316310"/>
                  </a:lnTo>
                  <a:lnTo>
                    <a:pt x="140494" y="320676"/>
                  </a:lnTo>
                  <a:lnTo>
                    <a:pt x="139700" y="322263"/>
                  </a:lnTo>
                  <a:lnTo>
                    <a:pt x="138509" y="323057"/>
                  </a:lnTo>
                  <a:lnTo>
                    <a:pt x="137319" y="323851"/>
                  </a:lnTo>
                  <a:lnTo>
                    <a:pt x="136128" y="324247"/>
                  </a:lnTo>
                  <a:lnTo>
                    <a:pt x="134541" y="323851"/>
                  </a:lnTo>
                  <a:lnTo>
                    <a:pt x="133350" y="323057"/>
                  </a:lnTo>
                  <a:lnTo>
                    <a:pt x="132159" y="321866"/>
                  </a:lnTo>
                  <a:lnTo>
                    <a:pt x="130969" y="319485"/>
                  </a:lnTo>
                  <a:lnTo>
                    <a:pt x="128587" y="314722"/>
                  </a:lnTo>
                  <a:lnTo>
                    <a:pt x="126603" y="308372"/>
                  </a:lnTo>
                  <a:lnTo>
                    <a:pt x="125016" y="300038"/>
                  </a:lnTo>
                  <a:lnTo>
                    <a:pt x="123825" y="290513"/>
                  </a:lnTo>
                  <a:lnTo>
                    <a:pt x="123031" y="280591"/>
                  </a:lnTo>
                  <a:lnTo>
                    <a:pt x="122634" y="269478"/>
                  </a:lnTo>
                  <a:lnTo>
                    <a:pt x="123031" y="259557"/>
                  </a:lnTo>
                  <a:lnTo>
                    <a:pt x="123428" y="250032"/>
                  </a:lnTo>
                  <a:lnTo>
                    <a:pt x="124619" y="241300"/>
                  </a:lnTo>
                  <a:lnTo>
                    <a:pt x="125809" y="233760"/>
                  </a:lnTo>
                  <a:lnTo>
                    <a:pt x="127397" y="227013"/>
                  </a:lnTo>
                  <a:lnTo>
                    <a:pt x="129778" y="221854"/>
                  </a:lnTo>
                  <a:lnTo>
                    <a:pt x="131762" y="217488"/>
                  </a:lnTo>
                  <a:lnTo>
                    <a:pt x="132953" y="216297"/>
                  </a:lnTo>
                  <a:lnTo>
                    <a:pt x="134144" y="215504"/>
                  </a:lnTo>
                  <a:lnTo>
                    <a:pt x="130572" y="211138"/>
                  </a:lnTo>
                  <a:lnTo>
                    <a:pt x="127000" y="207169"/>
                  </a:lnTo>
                  <a:lnTo>
                    <a:pt x="124619" y="202407"/>
                  </a:lnTo>
                  <a:lnTo>
                    <a:pt x="122634" y="197247"/>
                  </a:lnTo>
                  <a:lnTo>
                    <a:pt x="120253" y="192485"/>
                  </a:lnTo>
                  <a:lnTo>
                    <a:pt x="119062" y="186928"/>
                  </a:lnTo>
                  <a:lnTo>
                    <a:pt x="118269" y="181372"/>
                  </a:lnTo>
                  <a:lnTo>
                    <a:pt x="117475" y="175816"/>
                  </a:lnTo>
                  <a:lnTo>
                    <a:pt x="117475" y="170260"/>
                  </a:lnTo>
                  <a:lnTo>
                    <a:pt x="117475" y="164704"/>
                  </a:lnTo>
                  <a:lnTo>
                    <a:pt x="117872" y="158751"/>
                  </a:lnTo>
                  <a:lnTo>
                    <a:pt x="118269" y="152797"/>
                  </a:lnTo>
                  <a:lnTo>
                    <a:pt x="120253" y="140891"/>
                  </a:lnTo>
                  <a:lnTo>
                    <a:pt x="123428" y="129381"/>
                  </a:lnTo>
                  <a:lnTo>
                    <a:pt x="126603" y="118666"/>
                  </a:lnTo>
                  <a:lnTo>
                    <a:pt x="130969" y="107951"/>
                  </a:lnTo>
                  <a:lnTo>
                    <a:pt x="135334" y="98426"/>
                  </a:lnTo>
                  <a:lnTo>
                    <a:pt x="139700" y="90091"/>
                  </a:lnTo>
                  <a:lnTo>
                    <a:pt x="144066" y="82154"/>
                  </a:lnTo>
                  <a:lnTo>
                    <a:pt x="148034" y="76597"/>
                  </a:lnTo>
                  <a:lnTo>
                    <a:pt x="152003" y="72231"/>
                  </a:lnTo>
                  <a:lnTo>
                    <a:pt x="153194" y="70644"/>
                  </a:lnTo>
                  <a:lnTo>
                    <a:pt x="154781" y="69850"/>
                  </a:lnTo>
                  <a:lnTo>
                    <a:pt x="170656" y="61913"/>
                  </a:lnTo>
                  <a:lnTo>
                    <a:pt x="186134" y="55960"/>
                  </a:lnTo>
                  <a:lnTo>
                    <a:pt x="201216" y="50403"/>
                  </a:lnTo>
                  <a:lnTo>
                    <a:pt x="216297" y="46038"/>
                  </a:lnTo>
                  <a:lnTo>
                    <a:pt x="230981" y="42863"/>
                  </a:lnTo>
                  <a:lnTo>
                    <a:pt x="245269" y="40482"/>
                  </a:lnTo>
                  <a:lnTo>
                    <a:pt x="259556" y="38894"/>
                  </a:lnTo>
                  <a:lnTo>
                    <a:pt x="273050" y="38100"/>
                  </a:lnTo>
                  <a:close/>
                  <a:moveTo>
                    <a:pt x="982954" y="0"/>
                  </a:moveTo>
                  <a:lnTo>
                    <a:pt x="988111" y="0"/>
                  </a:lnTo>
                  <a:lnTo>
                    <a:pt x="2043178" y="0"/>
                  </a:lnTo>
                  <a:lnTo>
                    <a:pt x="2049127" y="0"/>
                  </a:lnTo>
                  <a:lnTo>
                    <a:pt x="2054680" y="397"/>
                  </a:lnTo>
                  <a:lnTo>
                    <a:pt x="2060233" y="1191"/>
                  </a:lnTo>
                  <a:lnTo>
                    <a:pt x="2065786" y="1985"/>
                  </a:lnTo>
                  <a:lnTo>
                    <a:pt x="2070942" y="3572"/>
                  </a:lnTo>
                  <a:lnTo>
                    <a:pt x="2076099" y="5160"/>
                  </a:lnTo>
                  <a:lnTo>
                    <a:pt x="2081255" y="6747"/>
                  </a:lnTo>
                  <a:lnTo>
                    <a:pt x="2086411" y="8732"/>
                  </a:lnTo>
                  <a:lnTo>
                    <a:pt x="2091171" y="11113"/>
                  </a:lnTo>
                  <a:lnTo>
                    <a:pt x="2095931" y="13494"/>
                  </a:lnTo>
                  <a:lnTo>
                    <a:pt x="2100691" y="16272"/>
                  </a:lnTo>
                  <a:lnTo>
                    <a:pt x="2105054" y="19050"/>
                  </a:lnTo>
                  <a:lnTo>
                    <a:pt x="2109417" y="21828"/>
                  </a:lnTo>
                  <a:lnTo>
                    <a:pt x="2113780" y="25401"/>
                  </a:lnTo>
                  <a:lnTo>
                    <a:pt x="2121713" y="32544"/>
                  </a:lnTo>
                  <a:lnTo>
                    <a:pt x="2128852" y="40085"/>
                  </a:lnTo>
                  <a:lnTo>
                    <a:pt x="2131629" y="44451"/>
                  </a:lnTo>
                  <a:lnTo>
                    <a:pt x="2135198" y="48816"/>
                  </a:lnTo>
                  <a:lnTo>
                    <a:pt x="2137578" y="53182"/>
                  </a:lnTo>
                  <a:lnTo>
                    <a:pt x="2140751" y="57944"/>
                  </a:lnTo>
                  <a:lnTo>
                    <a:pt x="2143131" y="62707"/>
                  </a:lnTo>
                  <a:lnTo>
                    <a:pt x="2145114" y="67469"/>
                  </a:lnTo>
                  <a:lnTo>
                    <a:pt x="2147494" y="72628"/>
                  </a:lnTo>
                  <a:lnTo>
                    <a:pt x="2149081" y="77788"/>
                  </a:lnTo>
                  <a:lnTo>
                    <a:pt x="2150271" y="82947"/>
                  </a:lnTo>
                  <a:lnTo>
                    <a:pt x="2151461" y="88107"/>
                  </a:lnTo>
                  <a:lnTo>
                    <a:pt x="2152254" y="93663"/>
                  </a:lnTo>
                  <a:lnTo>
                    <a:pt x="2153444" y="99219"/>
                  </a:lnTo>
                  <a:lnTo>
                    <a:pt x="2153841" y="105172"/>
                  </a:lnTo>
                  <a:lnTo>
                    <a:pt x="2154237" y="110332"/>
                  </a:lnTo>
                  <a:lnTo>
                    <a:pt x="2154237" y="758032"/>
                  </a:lnTo>
                  <a:lnTo>
                    <a:pt x="2153841" y="763588"/>
                  </a:lnTo>
                  <a:lnTo>
                    <a:pt x="2153444" y="769144"/>
                  </a:lnTo>
                  <a:lnTo>
                    <a:pt x="2152254" y="775097"/>
                  </a:lnTo>
                  <a:lnTo>
                    <a:pt x="2151461" y="779860"/>
                  </a:lnTo>
                  <a:lnTo>
                    <a:pt x="2150271" y="785416"/>
                  </a:lnTo>
                  <a:lnTo>
                    <a:pt x="2149081" y="790972"/>
                  </a:lnTo>
                  <a:lnTo>
                    <a:pt x="2147494" y="796132"/>
                  </a:lnTo>
                  <a:lnTo>
                    <a:pt x="2145114" y="800894"/>
                  </a:lnTo>
                  <a:lnTo>
                    <a:pt x="2143131" y="805657"/>
                  </a:lnTo>
                  <a:lnTo>
                    <a:pt x="2140751" y="810816"/>
                  </a:lnTo>
                  <a:lnTo>
                    <a:pt x="2137578" y="815579"/>
                  </a:lnTo>
                  <a:lnTo>
                    <a:pt x="2135198" y="819547"/>
                  </a:lnTo>
                  <a:lnTo>
                    <a:pt x="2131629" y="824310"/>
                  </a:lnTo>
                  <a:lnTo>
                    <a:pt x="2128852" y="827882"/>
                  </a:lnTo>
                  <a:lnTo>
                    <a:pt x="2124886" y="832247"/>
                  </a:lnTo>
                  <a:lnTo>
                    <a:pt x="2121713" y="836216"/>
                  </a:lnTo>
                  <a:lnTo>
                    <a:pt x="2117350" y="839788"/>
                  </a:lnTo>
                  <a:lnTo>
                    <a:pt x="2113780" y="843360"/>
                  </a:lnTo>
                  <a:lnTo>
                    <a:pt x="2109417" y="846535"/>
                  </a:lnTo>
                  <a:lnTo>
                    <a:pt x="2105054" y="849710"/>
                  </a:lnTo>
                  <a:lnTo>
                    <a:pt x="2100691" y="852488"/>
                  </a:lnTo>
                  <a:lnTo>
                    <a:pt x="2095931" y="854869"/>
                  </a:lnTo>
                  <a:lnTo>
                    <a:pt x="2091171" y="857647"/>
                  </a:lnTo>
                  <a:lnTo>
                    <a:pt x="2086411" y="859632"/>
                  </a:lnTo>
                  <a:lnTo>
                    <a:pt x="2081255" y="861616"/>
                  </a:lnTo>
                  <a:lnTo>
                    <a:pt x="2076099" y="863601"/>
                  </a:lnTo>
                  <a:lnTo>
                    <a:pt x="2070942" y="865188"/>
                  </a:lnTo>
                  <a:lnTo>
                    <a:pt x="2065786" y="866379"/>
                  </a:lnTo>
                  <a:lnTo>
                    <a:pt x="2060233" y="867172"/>
                  </a:lnTo>
                  <a:lnTo>
                    <a:pt x="2054680" y="867966"/>
                  </a:lnTo>
                  <a:lnTo>
                    <a:pt x="2049127" y="868363"/>
                  </a:lnTo>
                  <a:lnTo>
                    <a:pt x="2043178" y="868363"/>
                  </a:lnTo>
                  <a:lnTo>
                    <a:pt x="988111" y="868363"/>
                  </a:lnTo>
                  <a:lnTo>
                    <a:pt x="982954" y="868363"/>
                  </a:lnTo>
                  <a:lnTo>
                    <a:pt x="977401" y="867966"/>
                  </a:lnTo>
                  <a:lnTo>
                    <a:pt x="971452" y="867172"/>
                  </a:lnTo>
                  <a:lnTo>
                    <a:pt x="966295" y="866379"/>
                  </a:lnTo>
                  <a:lnTo>
                    <a:pt x="960742" y="865188"/>
                  </a:lnTo>
                  <a:lnTo>
                    <a:pt x="955586" y="863601"/>
                  </a:lnTo>
                  <a:lnTo>
                    <a:pt x="950430" y="861616"/>
                  </a:lnTo>
                  <a:lnTo>
                    <a:pt x="945273" y="859632"/>
                  </a:lnTo>
                  <a:lnTo>
                    <a:pt x="940514" y="857647"/>
                  </a:lnTo>
                  <a:lnTo>
                    <a:pt x="935754" y="854869"/>
                  </a:lnTo>
                  <a:lnTo>
                    <a:pt x="930994" y="852488"/>
                  </a:lnTo>
                  <a:lnTo>
                    <a:pt x="926631" y="849710"/>
                  </a:lnTo>
                  <a:lnTo>
                    <a:pt x="922268" y="846535"/>
                  </a:lnTo>
                  <a:lnTo>
                    <a:pt x="918302" y="843360"/>
                  </a:lnTo>
                  <a:lnTo>
                    <a:pt x="913939" y="839788"/>
                  </a:lnTo>
                  <a:lnTo>
                    <a:pt x="910369" y="836216"/>
                  </a:lnTo>
                  <a:lnTo>
                    <a:pt x="906402" y="832247"/>
                  </a:lnTo>
                  <a:lnTo>
                    <a:pt x="903229" y="827882"/>
                  </a:lnTo>
                  <a:lnTo>
                    <a:pt x="899659" y="824310"/>
                  </a:lnTo>
                  <a:lnTo>
                    <a:pt x="896883" y="819547"/>
                  </a:lnTo>
                  <a:lnTo>
                    <a:pt x="893710" y="815579"/>
                  </a:lnTo>
                  <a:lnTo>
                    <a:pt x="891330" y="810816"/>
                  </a:lnTo>
                  <a:lnTo>
                    <a:pt x="888950" y="805657"/>
                  </a:lnTo>
                  <a:lnTo>
                    <a:pt x="886570" y="800894"/>
                  </a:lnTo>
                  <a:lnTo>
                    <a:pt x="884587" y="796132"/>
                  </a:lnTo>
                  <a:lnTo>
                    <a:pt x="883001" y="790972"/>
                  </a:lnTo>
                  <a:lnTo>
                    <a:pt x="881414" y="785416"/>
                  </a:lnTo>
                  <a:lnTo>
                    <a:pt x="879827" y="779860"/>
                  </a:lnTo>
                  <a:lnTo>
                    <a:pt x="879034" y="775097"/>
                  </a:lnTo>
                  <a:lnTo>
                    <a:pt x="878241" y="769144"/>
                  </a:lnTo>
                  <a:lnTo>
                    <a:pt x="877844" y="763588"/>
                  </a:lnTo>
                  <a:lnTo>
                    <a:pt x="877844" y="758032"/>
                  </a:lnTo>
                  <a:lnTo>
                    <a:pt x="877844" y="696913"/>
                  </a:lnTo>
                  <a:lnTo>
                    <a:pt x="833420" y="723504"/>
                  </a:lnTo>
                  <a:lnTo>
                    <a:pt x="804862" y="676672"/>
                  </a:lnTo>
                  <a:lnTo>
                    <a:pt x="877844" y="633413"/>
                  </a:lnTo>
                  <a:lnTo>
                    <a:pt x="877844" y="110332"/>
                  </a:lnTo>
                  <a:lnTo>
                    <a:pt x="877844" y="105172"/>
                  </a:lnTo>
                  <a:lnTo>
                    <a:pt x="878241" y="99219"/>
                  </a:lnTo>
                  <a:lnTo>
                    <a:pt x="879034" y="93663"/>
                  </a:lnTo>
                  <a:lnTo>
                    <a:pt x="879827" y="88107"/>
                  </a:lnTo>
                  <a:lnTo>
                    <a:pt x="881414" y="82947"/>
                  </a:lnTo>
                  <a:lnTo>
                    <a:pt x="883001" y="77788"/>
                  </a:lnTo>
                  <a:lnTo>
                    <a:pt x="884587" y="72628"/>
                  </a:lnTo>
                  <a:lnTo>
                    <a:pt x="886570" y="67469"/>
                  </a:lnTo>
                  <a:lnTo>
                    <a:pt x="888950" y="62707"/>
                  </a:lnTo>
                  <a:lnTo>
                    <a:pt x="891330" y="57944"/>
                  </a:lnTo>
                  <a:lnTo>
                    <a:pt x="893710" y="53182"/>
                  </a:lnTo>
                  <a:lnTo>
                    <a:pt x="896883" y="48816"/>
                  </a:lnTo>
                  <a:lnTo>
                    <a:pt x="899659" y="44451"/>
                  </a:lnTo>
                  <a:lnTo>
                    <a:pt x="903229" y="40085"/>
                  </a:lnTo>
                  <a:lnTo>
                    <a:pt x="910369" y="32544"/>
                  </a:lnTo>
                  <a:lnTo>
                    <a:pt x="918302" y="25401"/>
                  </a:lnTo>
                  <a:lnTo>
                    <a:pt x="922268" y="21828"/>
                  </a:lnTo>
                  <a:lnTo>
                    <a:pt x="926631" y="19050"/>
                  </a:lnTo>
                  <a:lnTo>
                    <a:pt x="930994" y="16272"/>
                  </a:lnTo>
                  <a:lnTo>
                    <a:pt x="935754" y="13494"/>
                  </a:lnTo>
                  <a:lnTo>
                    <a:pt x="940514" y="11113"/>
                  </a:lnTo>
                  <a:lnTo>
                    <a:pt x="945273" y="8732"/>
                  </a:lnTo>
                  <a:lnTo>
                    <a:pt x="950430" y="6747"/>
                  </a:lnTo>
                  <a:lnTo>
                    <a:pt x="955586" y="5160"/>
                  </a:lnTo>
                  <a:lnTo>
                    <a:pt x="960742" y="3572"/>
                  </a:lnTo>
                  <a:lnTo>
                    <a:pt x="966295" y="1985"/>
                  </a:lnTo>
                  <a:lnTo>
                    <a:pt x="971452" y="1191"/>
                  </a:lnTo>
                  <a:lnTo>
                    <a:pt x="977401" y="397"/>
                  </a:lnTo>
                  <a:lnTo>
                    <a:pt x="982954"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800">
                <a:solidFill>
                  <a:srgbClr val="FFFFFF"/>
                </a:solidFill>
              </a:endParaRPr>
            </a:p>
          </p:txBody>
        </p:sp>
      </p:grpSp>
      <p:grpSp>
        <p:nvGrpSpPr>
          <p:cNvPr id="31" name="组合 30"/>
          <p:cNvGrpSpPr/>
          <p:nvPr userDrawn="1"/>
        </p:nvGrpSpPr>
        <p:grpSpPr>
          <a:xfrm>
            <a:off x="216539" y="3084532"/>
            <a:ext cx="1209129" cy="618274"/>
            <a:chOff x="360040" y="3147601"/>
            <a:chExt cx="1208972" cy="618417"/>
          </a:xfrm>
        </p:grpSpPr>
        <p:sp>
          <p:nvSpPr>
            <p:cNvPr id="32" name="文本框 36">
              <a:hlinkClick r:id="" action="ppaction://noaction"/>
            </p:cNvPr>
            <p:cNvSpPr>
              <a:spLocks noChangeArrowheads="1"/>
            </p:cNvSpPr>
            <p:nvPr userDrawn="1"/>
          </p:nvSpPr>
          <p:spPr bwMode="auto">
            <a:xfrm>
              <a:off x="360040" y="3458241"/>
              <a:ext cx="120897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新课教学</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 name="KSO_Shape"/>
            <p:cNvSpPr/>
            <p:nvPr userDrawn="1"/>
          </p:nvSpPr>
          <p:spPr>
            <a:xfrm>
              <a:off x="736720" y="3147601"/>
              <a:ext cx="415408" cy="319172"/>
            </a:xfrm>
            <a:custGeom>
              <a:avLst/>
              <a:gdLst/>
              <a:ahLst/>
              <a:cxnLst/>
              <a:rect l="l" t="t" r="r" b="b"/>
              <a:pathLst>
                <a:path w="3710374" h="2848566">
                  <a:moveTo>
                    <a:pt x="132902" y="1177607"/>
                  </a:moveTo>
                  <a:cubicBezTo>
                    <a:pt x="206302" y="1177607"/>
                    <a:pt x="265804" y="1237109"/>
                    <a:pt x="265804" y="1310509"/>
                  </a:cubicBezTo>
                  <a:lnTo>
                    <a:pt x="265804" y="1822976"/>
                  </a:lnTo>
                  <a:cubicBezTo>
                    <a:pt x="265804" y="1896376"/>
                    <a:pt x="206302" y="1955878"/>
                    <a:pt x="132902" y="1955878"/>
                  </a:cubicBezTo>
                  <a:cubicBezTo>
                    <a:pt x="59502" y="1955878"/>
                    <a:pt x="0" y="1896376"/>
                    <a:pt x="0" y="1822976"/>
                  </a:cubicBezTo>
                  <a:lnTo>
                    <a:pt x="0" y="1310509"/>
                  </a:lnTo>
                  <a:cubicBezTo>
                    <a:pt x="0" y="1237109"/>
                    <a:pt x="59502" y="1177607"/>
                    <a:pt x="132902" y="1177607"/>
                  </a:cubicBezTo>
                  <a:close/>
                  <a:moveTo>
                    <a:pt x="3676647" y="1014899"/>
                  </a:moveTo>
                  <a:cubicBezTo>
                    <a:pt x="3699953" y="1011726"/>
                    <a:pt x="3709766" y="1038156"/>
                    <a:pt x="3709762" y="1126078"/>
                  </a:cubicBezTo>
                  <a:lnTo>
                    <a:pt x="3709762" y="2733814"/>
                  </a:lnTo>
                  <a:cubicBezTo>
                    <a:pt x="3714789" y="2810852"/>
                    <a:pt x="3689665" y="2852720"/>
                    <a:pt x="3604255" y="2784056"/>
                  </a:cubicBezTo>
                  <a:cubicBezTo>
                    <a:pt x="3539382" y="2731902"/>
                    <a:pt x="3308368" y="2542961"/>
                    <a:pt x="3100502" y="2373078"/>
                  </a:cubicBezTo>
                  <a:lnTo>
                    <a:pt x="2983265" y="2373078"/>
                  </a:lnTo>
                  <a:lnTo>
                    <a:pt x="2983265" y="2692091"/>
                  </a:lnTo>
                  <a:cubicBezTo>
                    <a:pt x="2983265" y="2778510"/>
                    <a:pt x="2913209" y="2848566"/>
                    <a:pt x="2826790" y="2848566"/>
                  </a:cubicBezTo>
                  <a:lnTo>
                    <a:pt x="542844" y="2848566"/>
                  </a:lnTo>
                  <a:cubicBezTo>
                    <a:pt x="456425" y="2848566"/>
                    <a:pt x="386369" y="2778510"/>
                    <a:pt x="386369" y="2692091"/>
                  </a:cubicBezTo>
                  <a:lnTo>
                    <a:pt x="386369" y="1261585"/>
                  </a:lnTo>
                  <a:cubicBezTo>
                    <a:pt x="386369" y="1175166"/>
                    <a:pt x="456425" y="1105110"/>
                    <a:pt x="542844" y="1105110"/>
                  </a:cubicBezTo>
                  <a:lnTo>
                    <a:pt x="2826790" y="1105110"/>
                  </a:lnTo>
                  <a:cubicBezTo>
                    <a:pt x="2913209" y="1105110"/>
                    <a:pt x="2983265" y="1175166"/>
                    <a:pt x="2983265" y="1261585"/>
                  </a:cubicBezTo>
                  <a:lnTo>
                    <a:pt x="2983265" y="1470870"/>
                  </a:lnTo>
                  <a:lnTo>
                    <a:pt x="3095401" y="1470870"/>
                  </a:lnTo>
                  <a:cubicBezTo>
                    <a:pt x="3315877" y="1289257"/>
                    <a:pt x="3568799" y="1079374"/>
                    <a:pt x="3619327" y="1045691"/>
                  </a:cubicBezTo>
                  <a:cubicBezTo>
                    <a:pt x="3643821" y="1029362"/>
                    <a:pt x="3662662" y="1016802"/>
                    <a:pt x="3676647" y="1014899"/>
                  </a:cubicBezTo>
                  <a:close/>
                  <a:moveTo>
                    <a:pt x="2266043" y="0"/>
                  </a:moveTo>
                  <a:cubicBezTo>
                    <a:pt x="2555481" y="0"/>
                    <a:pt x="2790117" y="234636"/>
                    <a:pt x="2790117" y="524074"/>
                  </a:cubicBezTo>
                  <a:cubicBezTo>
                    <a:pt x="2790117" y="813512"/>
                    <a:pt x="2555481" y="1048148"/>
                    <a:pt x="2266043" y="1048148"/>
                  </a:cubicBezTo>
                  <a:cubicBezTo>
                    <a:pt x="1976605" y="1048148"/>
                    <a:pt x="1741969" y="813512"/>
                    <a:pt x="1741969" y="524074"/>
                  </a:cubicBezTo>
                  <a:cubicBezTo>
                    <a:pt x="1741969" y="234636"/>
                    <a:pt x="1976605" y="0"/>
                    <a:pt x="2266043" y="0"/>
                  </a:cubicBezTo>
                  <a:close/>
                  <a:moveTo>
                    <a:pt x="1041907" y="0"/>
                  </a:moveTo>
                  <a:cubicBezTo>
                    <a:pt x="1331345" y="0"/>
                    <a:pt x="1565981" y="234636"/>
                    <a:pt x="1565981" y="524074"/>
                  </a:cubicBezTo>
                  <a:cubicBezTo>
                    <a:pt x="1565981" y="813512"/>
                    <a:pt x="1331345" y="1048148"/>
                    <a:pt x="1041907" y="1048148"/>
                  </a:cubicBezTo>
                  <a:cubicBezTo>
                    <a:pt x="752469" y="1048148"/>
                    <a:pt x="517833" y="813512"/>
                    <a:pt x="517833" y="524074"/>
                  </a:cubicBezTo>
                  <a:cubicBezTo>
                    <a:pt x="517833" y="234636"/>
                    <a:pt x="752469" y="0"/>
                    <a:pt x="1041907" y="0"/>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800">
                <a:solidFill>
                  <a:srgbClr val="FFFFFF"/>
                </a:solidFill>
              </a:endParaRPr>
            </a:p>
          </p:txBody>
        </p:sp>
      </p:grpSp>
      <p:grpSp>
        <p:nvGrpSpPr>
          <p:cNvPr id="34" name="组合 33"/>
          <p:cNvGrpSpPr/>
          <p:nvPr userDrawn="1"/>
        </p:nvGrpSpPr>
        <p:grpSpPr>
          <a:xfrm>
            <a:off x="216796" y="5529249"/>
            <a:ext cx="1208615" cy="671732"/>
            <a:chOff x="3862958" y="5302002"/>
            <a:chExt cx="1208458" cy="671888"/>
          </a:xfrm>
        </p:grpSpPr>
        <p:sp>
          <p:nvSpPr>
            <p:cNvPr id="35" name="文本框 38">
              <a:hlinkClick r:id="" action="ppaction://noaction"/>
            </p:cNvPr>
            <p:cNvSpPr>
              <a:spLocks noChangeArrowheads="1"/>
            </p:cNvSpPr>
            <p:nvPr/>
          </p:nvSpPr>
          <p:spPr bwMode="auto">
            <a:xfrm>
              <a:off x="3862958" y="5666113"/>
              <a:ext cx="120845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课程总结</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6" name="KSO_Shape"/>
            <p:cNvSpPr/>
            <p:nvPr/>
          </p:nvSpPr>
          <p:spPr bwMode="auto">
            <a:xfrm>
              <a:off x="4256402" y="5302002"/>
              <a:ext cx="421570" cy="389250"/>
            </a:xfrm>
            <a:custGeom>
              <a:avLst/>
              <a:gdLst>
                <a:gd name="T0" fmla="*/ 2147483646 w 4477"/>
                <a:gd name="T1" fmla="*/ 2147483646 h 4133"/>
                <a:gd name="T2" fmla="*/ 2147483646 w 4477"/>
                <a:gd name="T3" fmla="*/ 1386867173 h 4133"/>
                <a:gd name="T4" fmla="*/ 2147483646 w 4477"/>
                <a:gd name="T5" fmla="*/ 385250906 h 4133"/>
                <a:gd name="T6" fmla="*/ 2147483646 w 4477"/>
                <a:gd name="T7" fmla="*/ 0 h 4133"/>
                <a:gd name="T8" fmla="*/ 2147483646 w 4477"/>
                <a:gd name="T9" fmla="*/ 231114454 h 4133"/>
                <a:gd name="T10" fmla="*/ 2147483646 w 4477"/>
                <a:gd name="T11" fmla="*/ 1001616267 h 4133"/>
                <a:gd name="T12" fmla="*/ 2147483646 w 4477"/>
                <a:gd name="T13" fmla="*/ 2147483646 h 4133"/>
                <a:gd name="T14" fmla="*/ 2147483646 w 4477"/>
                <a:gd name="T15" fmla="*/ 2147483646 h 4133"/>
                <a:gd name="T16" fmla="*/ 2147483646 w 4477"/>
                <a:gd name="T17" fmla="*/ 2147483646 h 4133"/>
                <a:gd name="T18" fmla="*/ 2147483646 w 4477"/>
                <a:gd name="T19" fmla="*/ 2147483646 h 4133"/>
                <a:gd name="T20" fmla="*/ 2147483646 w 4477"/>
                <a:gd name="T21" fmla="*/ 2147483646 h 4133"/>
                <a:gd name="T22" fmla="*/ 2147483646 w 4477"/>
                <a:gd name="T23" fmla="*/ 2147483646 h 4133"/>
                <a:gd name="T24" fmla="*/ 2147483646 w 4477"/>
                <a:gd name="T25" fmla="*/ 2147483646 h 4133"/>
                <a:gd name="T26" fmla="*/ 2147483646 w 4477"/>
                <a:gd name="T27" fmla="*/ 2147483646 h 4133"/>
                <a:gd name="T28" fmla="*/ 2147483646 w 4477"/>
                <a:gd name="T29" fmla="*/ 2147483646 h 4133"/>
                <a:gd name="T30" fmla="*/ 2147483646 w 4477"/>
                <a:gd name="T31" fmla="*/ 2147483646 h 4133"/>
                <a:gd name="T32" fmla="*/ 2147483646 w 4477"/>
                <a:gd name="T33" fmla="*/ 2147483646 h 4133"/>
                <a:gd name="T34" fmla="*/ 2147483646 w 4477"/>
                <a:gd name="T35" fmla="*/ 2147483646 h 4133"/>
                <a:gd name="T36" fmla="*/ 2147483646 w 4477"/>
                <a:gd name="T37" fmla="*/ 2147483646 h 4133"/>
                <a:gd name="T38" fmla="*/ 2147483646 w 4477"/>
                <a:gd name="T39" fmla="*/ 2147483646 h 4133"/>
                <a:gd name="T40" fmla="*/ 2147483646 w 4477"/>
                <a:gd name="T41" fmla="*/ 2147483646 h 4133"/>
                <a:gd name="T42" fmla="*/ 2147483646 w 4477"/>
                <a:gd name="T43" fmla="*/ 2147483646 h 4133"/>
                <a:gd name="T44" fmla="*/ 2147483646 w 4477"/>
                <a:gd name="T45" fmla="*/ 2147483646 h 4133"/>
                <a:gd name="T46" fmla="*/ 2147483646 w 4477"/>
                <a:gd name="T47" fmla="*/ 2147483646 h 4133"/>
                <a:gd name="T48" fmla="*/ 2147483646 w 4477"/>
                <a:gd name="T49" fmla="*/ 2147483646 h 4133"/>
                <a:gd name="T50" fmla="*/ 2147483646 w 4477"/>
                <a:gd name="T51" fmla="*/ 2147483646 h 4133"/>
                <a:gd name="T52" fmla="*/ 2147483646 w 4477"/>
                <a:gd name="T53" fmla="*/ 2147483646 h 4133"/>
                <a:gd name="T54" fmla="*/ 2147483646 w 4477"/>
                <a:gd name="T55" fmla="*/ 2147483646 h 4133"/>
                <a:gd name="T56" fmla="*/ 2147483646 w 4477"/>
                <a:gd name="T57" fmla="*/ 2147483646 h 4133"/>
                <a:gd name="T58" fmla="*/ 2147483646 w 4477"/>
                <a:gd name="T59" fmla="*/ 2147483646 h 4133"/>
                <a:gd name="T60" fmla="*/ 2147483646 w 4477"/>
                <a:gd name="T61" fmla="*/ 2147483646 h 4133"/>
                <a:gd name="T62" fmla="*/ 2147483646 w 4477"/>
                <a:gd name="T63" fmla="*/ 2147483646 h 4133"/>
                <a:gd name="T64" fmla="*/ 2147483646 w 4477"/>
                <a:gd name="T65" fmla="*/ 2147483646 h 4133"/>
                <a:gd name="T66" fmla="*/ 0 w 4477"/>
                <a:gd name="T67" fmla="*/ 2147483646 h 4133"/>
                <a:gd name="T68" fmla="*/ 2147483646 w 4477"/>
                <a:gd name="T69" fmla="*/ 2147483646 h 4133"/>
                <a:gd name="T70" fmla="*/ 2147483646 w 4477"/>
                <a:gd name="T71" fmla="*/ 2147483646 h 4133"/>
                <a:gd name="T72" fmla="*/ 2147483646 w 4477"/>
                <a:gd name="T73" fmla="*/ 2147483646 h 4133"/>
                <a:gd name="T74" fmla="*/ 2147483646 w 4477"/>
                <a:gd name="T75" fmla="*/ 2147483646 h 4133"/>
                <a:gd name="T76" fmla="*/ 2147483646 w 4477"/>
                <a:gd name="T77" fmla="*/ 2147483646 h 4133"/>
                <a:gd name="T78" fmla="*/ 2147483646 w 4477"/>
                <a:gd name="T79" fmla="*/ 2147483646 h 4133"/>
                <a:gd name="T80" fmla="*/ 2147483646 w 4477"/>
                <a:gd name="T81" fmla="*/ 2147483646 h 4133"/>
                <a:gd name="T82" fmla="*/ 2147483646 w 4477"/>
                <a:gd name="T83" fmla="*/ 2147483646 h 4133"/>
                <a:gd name="T84" fmla="*/ 2147483646 w 4477"/>
                <a:gd name="T85" fmla="*/ 2147483646 h 4133"/>
                <a:gd name="T86" fmla="*/ 2147483646 w 4477"/>
                <a:gd name="T87" fmla="*/ 2147483646 h 4133"/>
                <a:gd name="T88" fmla="*/ 2147483646 w 4477"/>
                <a:gd name="T89" fmla="*/ 2147483646 h 4133"/>
                <a:gd name="T90" fmla="*/ 2147483646 w 4477"/>
                <a:gd name="T91" fmla="*/ 2147483646 h 4133"/>
                <a:gd name="T92" fmla="*/ 2147483646 w 4477"/>
                <a:gd name="T93" fmla="*/ 2147483646 h 4133"/>
                <a:gd name="T94" fmla="*/ 2147483646 w 4477"/>
                <a:gd name="T95" fmla="*/ 2147483646 h 4133"/>
                <a:gd name="T96" fmla="*/ 2147483646 w 4477"/>
                <a:gd name="T97" fmla="*/ 2147483646 h 4133"/>
                <a:gd name="T98" fmla="*/ 2147483646 w 4477"/>
                <a:gd name="T99" fmla="*/ 2147483646 h 4133"/>
                <a:gd name="T100" fmla="*/ 2147483646 w 4477"/>
                <a:gd name="T101" fmla="*/ 2147483646 h 4133"/>
                <a:gd name="T102" fmla="*/ 2147483646 w 4477"/>
                <a:gd name="T103" fmla="*/ 2147483646 h 4133"/>
                <a:gd name="T104" fmla="*/ 2147483646 w 4477"/>
                <a:gd name="T105" fmla="*/ 2147483646 h 4133"/>
                <a:gd name="T106" fmla="*/ 2147483646 w 4477"/>
                <a:gd name="T107" fmla="*/ 2147483646 h 4133"/>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477" h="4133">
                  <a:moveTo>
                    <a:pt x="3646" y="48"/>
                  </a:moveTo>
                  <a:lnTo>
                    <a:pt x="3646" y="48"/>
                  </a:lnTo>
                  <a:lnTo>
                    <a:pt x="3623" y="39"/>
                  </a:lnTo>
                  <a:lnTo>
                    <a:pt x="3600" y="31"/>
                  </a:lnTo>
                  <a:lnTo>
                    <a:pt x="3578" y="24"/>
                  </a:lnTo>
                  <a:lnTo>
                    <a:pt x="3557" y="18"/>
                  </a:lnTo>
                  <a:lnTo>
                    <a:pt x="3536" y="13"/>
                  </a:lnTo>
                  <a:lnTo>
                    <a:pt x="3515" y="8"/>
                  </a:lnTo>
                  <a:lnTo>
                    <a:pt x="3494" y="5"/>
                  </a:lnTo>
                  <a:lnTo>
                    <a:pt x="3473" y="3"/>
                  </a:lnTo>
                  <a:lnTo>
                    <a:pt x="3454" y="1"/>
                  </a:lnTo>
                  <a:lnTo>
                    <a:pt x="3434" y="0"/>
                  </a:lnTo>
                  <a:lnTo>
                    <a:pt x="3415" y="0"/>
                  </a:lnTo>
                  <a:lnTo>
                    <a:pt x="3395" y="1"/>
                  </a:lnTo>
                  <a:lnTo>
                    <a:pt x="3376" y="3"/>
                  </a:lnTo>
                  <a:lnTo>
                    <a:pt x="3358" y="5"/>
                  </a:lnTo>
                  <a:lnTo>
                    <a:pt x="3339" y="9"/>
                  </a:lnTo>
                  <a:lnTo>
                    <a:pt x="3321" y="13"/>
                  </a:lnTo>
                  <a:lnTo>
                    <a:pt x="3303" y="18"/>
                  </a:lnTo>
                  <a:lnTo>
                    <a:pt x="3285" y="23"/>
                  </a:lnTo>
                  <a:lnTo>
                    <a:pt x="3268" y="30"/>
                  </a:lnTo>
                  <a:lnTo>
                    <a:pt x="3251" y="37"/>
                  </a:lnTo>
                  <a:lnTo>
                    <a:pt x="3235" y="45"/>
                  </a:lnTo>
                  <a:lnTo>
                    <a:pt x="3219" y="54"/>
                  </a:lnTo>
                  <a:lnTo>
                    <a:pt x="3201" y="63"/>
                  </a:lnTo>
                  <a:lnTo>
                    <a:pt x="3186" y="74"/>
                  </a:lnTo>
                  <a:lnTo>
                    <a:pt x="3170" y="85"/>
                  </a:lnTo>
                  <a:lnTo>
                    <a:pt x="3155" y="96"/>
                  </a:lnTo>
                  <a:lnTo>
                    <a:pt x="3139" y="108"/>
                  </a:lnTo>
                  <a:lnTo>
                    <a:pt x="3124" y="121"/>
                  </a:lnTo>
                  <a:lnTo>
                    <a:pt x="3110" y="134"/>
                  </a:lnTo>
                  <a:lnTo>
                    <a:pt x="3094" y="149"/>
                  </a:lnTo>
                  <a:lnTo>
                    <a:pt x="3066" y="179"/>
                  </a:lnTo>
                  <a:lnTo>
                    <a:pt x="3079" y="337"/>
                  </a:lnTo>
                  <a:lnTo>
                    <a:pt x="3094" y="494"/>
                  </a:lnTo>
                  <a:lnTo>
                    <a:pt x="3112" y="649"/>
                  </a:lnTo>
                  <a:lnTo>
                    <a:pt x="3131" y="802"/>
                  </a:lnTo>
                  <a:lnTo>
                    <a:pt x="3151" y="954"/>
                  </a:lnTo>
                  <a:lnTo>
                    <a:pt x="3174" y="1104"/>
                  </a:lnTo>
                  <a:lnTo>
                    <a:pt x="3198" y="1252"/>
                  </a:lnTo>
                  <a:lnTo>
                    <a:pt x="3226" y="1398"/>
                  </a:lnTo>
                  <a:lnTo>
                    <a:pt x="3254" y="1543"/>
                  </a:lnTo>
                  <a:lnTo>
                    <a:pt x="3284" y="1686"/>
                  </a:lnTo>
                  <a:lnTo>
                    <a:pt x="3318" y="1827"/>
                  </a:lnTo>
                  <a:lnTo>
                    <a:pt x="3352" y="1967"/>
                  </a:lnTo>
                  <a:lnTo>
                    <a:pt x="3388" y="2104"/>
                  </a:lnTo>
                  <a:lnTo>
                    <a:pt x="3407" y="2172"/>
                  </a:lnTo>
                  <a:lnTo>
                    <a:pt x="3427" y="2240"/>
                  </a:lnTo>
                  <a:lnTo>
                    <a:pt x="3447" y="2307"/>
                  </a:lnTo>
                  <a:lnTo>
                    <a:pt x="3468" y="2374"/>
                  </a:lnTo>
                  <a:lnTo>
                    <a:pt x="3488" y="2441"/>
                  </a:lnTo>
                  <a:lnTo>
                    <a:pt x="3510" y="2506"/>
                  </a:lnTo>
                  <a:lnTo>
                    <a:pt x="4267" y="2335"/>
                  </a:lnTo>
                  <a:lnTo>
                    <a:pt x="4258" y="2257"/>
                  </a:lnTo>
                  <a:lnTo>
                    <a:pt x="4249" y="2179"/>
                  </a:lnTo>
                  <a:lnTo>
                    <a:pt x="4238" y="2102"/>
                  </a:lnTo>
                  <a:lnTo>
                    <a:pt x="4227" y="2026"/>
                  </a:lnTo>
                  <a:lnTo>
                    <a:pt x="4214" y="1950"/>
                  </a:lnTo>
                  <a:lnTo>
                    <a:pt x="4202" y="1874"/>
                  </a:lnTo>
                  <a:lnTo>
                    <a:pt x="4189" y="1798"/>
                  </a:lnTo>
                  <a:lnTo>
                    <a:pt x="4175" y="1724"/>
                  </a:lnTo>
                  <a:lnTo>
                    <a:pt x="4161" y="1649"/>
                  </a:lnTo>
                  <a:lnTo>
                    <a:pt x="4146" y="1574"/>
                  </a:lnTo>
                  <a:lnTo>
                    <a:pt x="4130" y="1500"/>
                  </a:lnTo>
                  <a:lnTo>
                    <a:pt x="4113" y="1428"/>
                  </a:lnTo>
                  <a:lnTo>
                    <a:pt x="4096" y="1354"/>
                  </a:lnTo>
                  <a:lnTo>
                    <a:pt x="4078" y="1282"/>
                  </a:lnTo>
                  <a:lnTo>
                    <a:pt x="4060" y="1210"/>
                  </a:lnTo>
                  <a:lnTo>
                    <a:pt x="4041" y="1138"/>
                  </a:lnTo>
                  <a:lnTo>
                    <a:pt x="4020" y="1067"/>
                  </a:lnTo>
                  <a:lnTo>
                    <a:pt x="4000" y="995"/>
                  </a:lnTo>
                  <a:lnTo>
                    <a:pt x="3979" y="926"/>
                  </a:lnTo>
                  <a:lnTo>
                    <a:pt x="3957" y="855"/>
                  </a:lnTo>
                  <a:lnTo>
                    <a:pt x="3935" y="785"/>
                  </a:lnTo>
                  <a:lnTo>
                    <a:pt x="3911" y="717"/>
                  </a:lnTo>
                  <a:lnTo>
                    <a:pt x="3888" y="648"/>
                  </a:lnTo>
                  <a:lnTo>
                    <a:pt x="3863" y="579"/>
                  </a:lnTo>
                  <a:lnTo>
                    <a:pt x="3839" y="512"/>
                  </a:lnTo>
                  <a:lnTo>
                    <a:pt x="3812" y="444"/>
                  </a:lnTo>
                  <a:lnTo>
                    <a:pt x="3786" y="377"/>
                  </a:lnTo>
                  <a:lnTo>
                    <a:pt x="3759" y="310"/>
                  </a:lnTo>
                  <a:lnTo>
                    <a:pt x="3732" y="244"/>
                  </a:lnTo>
                  <a:lnTo>
                    <a:pt x="3703" y="179"/>
                  </a:lnTo>
                  <a:lnTo>
                    <a:pt x="3675" y="113"/>
                  </a:lnTo>
                  <a:lnTo>
                    <a:pt x="3646" y="48"/>
                  </a:lnTo>
                  <a:close/>
                  <a:moveTo>
                    <a:pt x="831" y="2804"/>
                  </a:moveTo>
                  <a:lnTo>
                    <a:pt x="2810" y="2804"/>
                  </a:lnTo>
                  <a:lnTo>
                    <a:pt x="2810" y="2949"/>
                  </a:lnTo>
                  <a:lnTo>
                    <a:pt x="831" y="2949"/>
                  </a:lnTo>
                  <a:lnTo>
                    <a:pt x="831" y="2804"/>
                  </a:lnTo>
                  <a:close/>
                  <a:moveTo>
                    <a:pt x="3516" y="3370"/>
                  </a:moveTo>
                  <a:lnTo>
                    <a:pt x="3637" y="3750"/>
                  </a:lnTo>
                  <a:lnTo>
                    <a:pt x="190" y="3750"/>
                  </a:lnTo>
                  <a:lnTo>
                    <a:pt x="0" y="3750"/>
                  </a:lnTo>
                  <a:lnTo>
                    <a:pt x="0" y="3559"/>
                  </a:lnTo>
                  <a:lnTo>
                    <a:pt x="0" y="1320"/>
                  </a:lnTo>
                  <a:lnTo>
                    <a:pt x="0" y="1240"/>
                  </a:lnTo>
                  <a:lnTo>
                    <a:pt x="59" y="1183"/>
                  </a:lnTo>
                  <a:lnTo>
                    <a:pt x="764" y="503"/>
                  </a:lnTo>
                  <a:lnTo>
                    <a:pt x="819" y="449"/>
                  </a:lnTo>
                  <a:lnTo>
                    <a:pt x="895" y="449"/>
                  </a:lnTo>
                  <a:lnTo>
                    <a:pt x="2831" y="449"/>
                  </a:lnTo>
                  <a:lnTo>
                    <a:pt x="2840" y="545"/>
                  </a:lnTo>
                  <a:lnTo>
                    <a:pt x="2849" y="640"/>
                  </a:lnTo>
                  <a:lnTo>
                    <a:pt x="2859" y="735"/>
                  </a:lnTo>
                  <a:lnTo>
                    <a:pt x="2870" y="829"/>
                  </a:lnTo>
                  <a:lnTo>
                    <a:pt x="1084" y="829"/>
                  </a:lnTo>
                  <a:lnTo>
                    <a:pt x="1138" y="1419"/>
                  </a:lnTo>
                  <a:lnTo>
                    <a:pt x="1148" y="1526"/>
                  </a:lnTo>
                  <a:lnTo>
                    <a:pt x="1040" y="1522"/>
                  </a:lnTo>
                  <a:lnTo>
                    <a:pt x="380" y="1497"/>
                  </a:lnTo>
                  <a:lnTo>
                    <a:pt x="380" y="3370"/>
                  </a:lnTo>
                  <a:lnTo>
                    <a:pt x="3516" y="3370"/>
                  </a:lnTo>
                  <a:close/>
                  <a:moveTo>
                    <a:pt x="472" y="1312"/>
                  </a:moveTo>
                  <a:lnTo>
                    <a:pt x="939" y="1329"/>
                  </a:lnTo>
                  <a:lnTo>
                    <a:pt x="900" y="898"/>
                  </a:lnTo>
                  <a:lnTo>
                    <a:pt x="472" y="1312"/>
                  </a:lnTo>
                  <a:close/>
                  <a:moveTo>
                    <a:pt x="2810" y="2206"/>
                  </a:moveTo>
                  <a:lnTo>
                    <a:pt x="831" y="2206"/>
                  </a:lnTo>
                  <a:lnTo>
                    <a:pt x="831" y="2351"/>
                  </a:lnTo>
                  <a:lnTo>
                    <a:pt x="2810" y="2351"/>
                  </a:lnTo>
                  <a:lnTo>
                    <a:pt x="2810" y="2206"/>
                  </a:lnTo>
                  <a:close/>
                  <a:moveTo>
                    <a:pt x="2810" y="1666"/>
                  </a:moveTo>
                  <a:lnTo>
                    <a:pt x="1621" y="1666"/>
                  </a:lnTo>
                  <a:lnTo>
                    <a:pt x="1621" y="1810"/>
                  </a:lnTo>
                  <a:lnTo>
                    <a:pt x="2810" y="1810"/>
                  </a:lnTo>
                  <a:lnTo>
                    <a:pt x="2810" y="1666"/>
                  </a:lnTo>
                  <a:close/>
                  <a:moveTo>
                    <a:pt x="2810" y="1112"/>
                  </a:moveTo>
                  <a:lnTo>
                    <a:pt x="1621" y="1112"/>
                  </a:lnTo>
                  <a:lnTo>
                    <a:pt x="1621" y="1256"/>
                  </a:lnTo>
                  <a:lnTo>
                    <a:pt x="2810" y="1256"/>
                  </a:lnTo>
                  <a:lnTo>
                    <a:pt x="2810" y="1112"/>
                  </a:lnTo>
                  <a:close/>
                  <a:moveTo>
                    <a:pt x="4318" y="3463"/>
                  </a:moveTo>
                  <a:lnTo>
                    <a:pt x="4002" y="3540"/>
                  </a:lnTo>
                  <a:lnTo>
                    <a:pt x="4007" y="3867"/>
                  </a:lnTo>
                  <a:lnTo>
                    <a:pt x="4237" y="4133"/>
                  </a:lnTo>
                  <a:lnTo>
                    <a:pt x="4387" y="4100"/>
                  </a:lnTo>
                  <a:lnTo>
                    <a:pt x="4477" y="3751"/>
                  </a:lnTo>
                  <a:lnTo>
                    <a:pt x="4318" y="3463"/>
                  </a:lnTo>
                  <a:close/>
                  <a:moveTo>
                    <a:pt x="4272" y="2491"/>
                  </a:moveTo>
                  <a:lnTo>
                    <a:pt x="4272" y="2491"/>
                  </a:lnTo>
                  <a:lnTo>
                    <a:pt x="4388" y="3367"/>
                  </a:lnTo>
                  <a:lnTo>
                    <a:pt x="3870" y="3485"/>
                  </a:lnTo>
                  <a:lnTo>
                    <a:pt x="3583" y="2648"/>
                  </a:lnTo>
                  <a:lnTo>
                    <a:pt x="4272" y="2491"/>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800">
                <a:solidFill>
                  <a:srgbClr val="FFFFFF"/>
                </a:solidFill>
              </a:endParaRPr>
            </a:p>
          </p:txBody>
        </p:sp>
      </p:grpSp>
      <p:grpSp>
        <p:nvGrpSpPr>
          <p:cNvPr id="37" name="组合 36"/>
          <p:cNvGrpSpPr/>
          <p:nvPr userDrawn="1"/>
        </p:nvGrpSpPr>
        <p:grpSpPr>
          <a:xfrm>
            <a:off x="83303" y="2205148"/>
            <a:ext cx="1475602" cy="705564"/>
            <a:chOff x="2004340" y="2072128"/>
            <a:chExt cx="1562950" cy="747600"/>
          </a:xfrm>
        </p:grpSpPr>
        <p:sp>
          <p:nvSpPr>
            <p:cNvPr id="38" name="KSO_Shape"/>
            <p:cNvSpPr/>
            <p:nvPr/>
          </p:nvSpPr>
          <p:spPr bwMode="auto">
            <a:xfrm>
              <a:off x="2556355" y="2072128"/>
              <a:ext cx="495680" cy="462635"/>
            </a:xfrm>
            <a:custGeom>
              <a:avLst/>
              <a:gdLst>
                <a:gd name="T0" fmla="*/ 1555232 w 2741613"/>
                <a:gd name="T1" fmla="*/ 1766302 h 2557463"/>
                <a:gd name="T2" fmla="*/ 1500877 w 2741613"/>
                <a:gd name="T3" fmla="*/ 1732308 h 2557463"/>
                <a:gd name="T4" fmla="*/ 410527 w 2741613"/>
                <a:gd name="T5" fmla="*/ 1777780 h 2557463"/>
                <a:gd name="T6" fmla="*/ 294306 w 2741613"/>
                <a:gd name="T7" fmla="*/ 1747980 h 2557463"/>
                <a:gd name="T8" fmla="*/ 1473436 w 2741613"/>
                <a:gd name="T9" fmla="*/ 1657260 h 2557463"/>
                <a:gd name="T10" fmla="*/ 1387009 w 2741613"/>
                <a:gd name="T11" fmla="*/ 1662603 h 2557463"/>
                <a:gd name="T12" fmla="*/ 511578 w 2741613"/>
                <a:gd name="T13" fmla="*/ 1682417 h 2557463"/>
                <a:gd name="T14" fmla="*/ 414761 w 2741613"/>
                <a:gd name="T15" fmla="*/ 1659264 h 2557463"/>
                <a:gd name="T16" fmla="*/ 1116006 w 2741613"/>
                <a:gd name="T17" fmla="*/ 1639146 h 2557463"/>
                <a:gd name="T18" fmla="*/ 1025639 w 2741613"/>
                <a:gd name="T19" fmla="*/ 1606463 h 2557463"/>
                <a:gd name="T20" fmla="*/ 902419 w 2741613"/>
                <a:gd name="T21" fmla="*/ 1619000 h 2557463"/>
                <a:gd name="T22" fmla="*/ 844427 w 2741613"/>
                <a:gd name="T23" fmla="*/ 1606240 h 2557463"/>
                <a:gd name="T24" fmla="*/ 445447 w 2741613"/>
                <a:gd name="T25" fmla="*/ 1163753 h 2557463"/>
                <a:gd name="T26" fmla="*/ 787487 w 2741613"/>
                <a:gd name="T27" fmla="*/ 791326 h 2557463"/>
                <a:gd name="T28" fmla="*/ 436007 w 2741613"/>
                <a:gd name="T29" fmla="*/ 849224 h 2557463"/>
                <a:gd name="T30" fmla="*/ 288609 w 2741613"/>
                <a:gd name="T31" fmla="*/ 1698536 h 2557463"/>
                <a:gd name="T32" fmla="*/ 48617 w 2741613"/>
                <a:gd name="T33" fmla="*/ 1149773 h 2557463"/>
                <a:gd name="T34" fmla="*/ 9281 w 2741613"/>
                <a:gd name="T35" fmla="*/ 859603 h 2557463"/>
                <a:gd name="T36" fmla="*/ 145851 w 2741613"/>
                <a:gd name="T37" fmla="*/ 699059 h 2557463"/>
                <a:gd name="T38" fmla="*/ 1592699 w 2741613"/>
                <a:gd name="T39" fmla="*/ 734392 h 2557463"/>
                <a:gd name="T40" fmla="*/ 1871083 w 2741613"/>
                <a:gd name="T41" fmla="*/ 787391 h 2557463"/>
                <a:gd name="T42" fmla="*/ 1890905 w 2741613"/>
                <a:gd name="T43" fmla="*/ 1065196 h 2557463"/>
                <a:gd name="T44" fmla="*/ 1812940 w 2741613"/>
                <a:gd name="T45" fmla="*/ 1357575 h 2557463"/>
                <a:gd name="T46" fmla="*/ 1457031 w 2741613"/>
                <a:gd name="T47" fmla="*/ 968693 h 2557463"/>
                <a:gd name="T48" fmla="*/ 1541163 w 2741613"/>
                <a:gd name="T49" fmla="*/ 700164 h 2557463"/>
                <a:gd name="T50" fmla="*/ 1241834 w 2741613"/>
                <a:gd name="T51" fmla="*/ 723340 h 2557463"/>
                <a:gd name="T52" fmla="*/ 1102527 w 2741613"/>
                <a:gd name="T53" fmla="*/ 893083 h 2557463"/>
                <a:gd name="T54" fmla="*/ 798746 w 2741613"/>
                <a:gd name="T55" fmla="*/ 901471 h 2557463"/>
                <a:gd name="T56" fmla="*/ 624337 w 2741613"/>
                <a:gd name="T57" fmla="*/ 850924 h 2557463"/>
                <a:gd name="T58" fmla="*/ 750839 w 2741613"/>
                <a:gd name="T59" fmla="*/ 677208 h 2557463"/>
                <a:gd name="T60" fmla="*/ 1062788 w 2741613"/>
                <a:gd name="T61" fmla="*/ 640566 h 2557463"/>
                <a:gd name="T62" fmla="*/ 137222 w 2741613"/>
                <a:gd name="T63" fmla="*/ 399417 h 2557463"/>
                <a:gd name="T64" fmla="*/ 292755 w 2741613"/>
                <a:gd name="T65" fmla="*/ 345682 h 2557463"/>
                <a:gd name="T66" fmla="*/ 334009 w 2741613"/>
                <a:gd name="T67" fmla="*/ 437452 h 2557463"/>
                <a:gd name="T68" fmla="*/ 372176 w 2741613"/>
                <a:gd name="T69" fmla="*/ 447403 h 2557463"/>
                <a:gd name="T70" fmla="*/ 362248 w 2741613"/>
                <a:gd name="T71" fmla="*/ 593130 h 2557463"/>
                <a:gd name="T72" fmla="*/ 240028 w 2741613"/>
                <a:gd name="T73" fmla="*/ 702591 h 2557463"/>
                <a:gd name="T74" fmla="*/ 122440 w 2741613"/>
                <a:gd name="T75" fmla="*/ 567478 h 2557463"/>
                <a:gd name="T76" fmla="*/ 107439 w 2741613"/>
                <a:gd name="T77" fmla="*/ 480131 h 2557463"/>
                <a:gd name="T78" fmla="*/ 170093 w 2741613"/>
                <a:gd name="T79" fmla="*/ 347893 h 2557463"/>
                <a:gd name="T80" fmla="*/ 1776846 w 2741613"/>
                <a:gd name="T81" fmla="*/ 366247 h 2557463"/>
                <a:gd name="T82" fmla="*/ 1798449 w 2741613"/>
                <a:gd name="T83" fmla="*/ 502465 h 2557463"/>
                <a:gd name="T84" fmla="*/ 1760093 w 2741613"/>
                <a:gd name="T85" fmla="*/ 621435 h 2557463"/>
                <a:gd name="T86" fmla="*/ 1630031 w 2741613"/>
                <a:gd name="T87" fmla="*/ 697505 h 2557463"/>
                <a:gd name="T88" fmla="*/ 1535902 w 2741613"/>
                <a:gd name="T89" fmla="*/ 561508 h 2557463"/>
                <a:gd name="T90" fmla="*/ 1552215 w 2741613"/>
                <a:gd name="T91" fmla="*/ 453594 h 2557463"/>
                <a:gd name="T92" fmla="*/ 1541854 w 2741613"/>
                <a:gd name="T93" fmla="*/ 422193 h 2557463"/>
                <a:gd name="T94" fmla="*/ 1010412 w 2741613"/>
                <a:gd name="T95" fmla="*/ 326683 h 2557463"/>
                <a:gd name="T96" fmla="*/ 1058285 w 2741613"/>
                <a:gd name="T97" fmla="*/ 408958 h 2557463"/>
                <a:gd name="T98" fmla="*/ 1092921 w 2741613"/>
                <a:gd name="T99" fmla="*/ 435649 h 2557463"/>
                <a:gd name="T100" fmla="*/ 1092260 w 2741613"/>
                <a:gd name="T101" fmla="*/ 528071 h 2557463"/>
                <a:gd name="T102" fmla="*/ 1006661 w 2741613"/>
                <a:gd name="T103" fmla="*/ 635492 h 2557463"/>
                <a:gd name="T104" fmla="*/ 893265 w 2741613"/>
                <a:gd name="T105" fmla="*/ 569098 h 2557463"/>
                <a:gd name="T106" fmla="*/ 861497 w 2741613"/>
                <a:gd name="T107" fmla="*/ 458589 h 2557463"/>
                <a:gd name="T108" fmla="*/ 868115 w 2741613"/>
                <a:gd name="T109" fmla="*/ 376093 h 2557463"/>
                <a:gd name="T110" fmla="*/ 514509 w 2741613"/>
                <a:gd name="T111" fmla="*/ 219583 h 2557463"/>
                <a:gd name="T112" fmla="*/ 515613 w 2741613"/>
                <a:gd name="T113" fmla="*/ 155869 h 2557463"/>
                <a:gd name="T114" fmla="*/ 520248 w 2741613"/>
                <a:gd name="T115" fmla="*/ 152562 h 2557463"/>
                <a:gd name="T116" fmla="*/ 791747 w 2741613"/>
                <a:gd name="T117" fmla="*/ 99650 h 2557463"/>
                <a:gd name="T118" fmla="*/ 848917 w 2741613"/>
                <a:gd name="T119" fmla="*/ 59085 h 2557463"/>
                <a:gd name="T120" fmla="*/ 813158 w 2741613"/>
                <a:gd name="T121" fmla="*/ 292558 h 2557463"/>
                <a:gd name="T122" fmla="*/ 481620 w 2741613"/>
                <a:gd name="T123" fmla="*/ 286605 h 2557463"/>
                <a:gd name="T124" fmla="*/ 458664 w 2741613"/>
                <a:gd name="T125" fmla="*/ 50267 h 25574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741613" h="2557463">
                  <a:moveTo>
                    <a:pt x="2199444" y="2463800"/>
                  </a:moveTo>
                  <a:lnTo>
                    <a:pt x="2327275" y="2463800"/>
                  </a:lnTo>
                  <a:lnTo>
                    <a:pt x="2325367" y="2467928"/>
                  </a:lnTo>
                  <a:lnTo>
                    <a:pt x="2325685" y="2470150"/>
                  </a:lnTo>
                  <a:lnTo>
                    <a:pt x="2326003" y="2473325"/>
                  </a:lnTo>
                  <a:lnTo>
                    <a:pt x="2326321" y="2477770"/>
                  </a:lnTo>
                  <a:lnTo>
                    <a:pt x="2326321" y="2483803"/>
                  </a:lnTo>
                  <a:lnTo>
                    <a:pt x="2325685" y="2492058"/>
                  </a:lnTo>
                  <a:lnTo>
                    <a:pt x="2323777" y="2502218"/>
                  </a:lnTo>
                  <a:lnTo>
                    <a:pt x="2321233" y="2514283"/>
                  </a:lnTo>
                  <a:lnTo>
                    <a:pt x="2319326" y="2515235"/>
                  </a:lnTo>
                  <a:lnTo>
                    <a:pt x="2316464" y="2515870"/>
                  </a:lnTo>
                  <a:lnTo>
                    <a:pt x="2308514" y="2516505"/>
                  </a:lnTo>
                  <a:lnTo>
                    <a:pt x="2293568" y="2517140"/>
                  </a:lnTo>
                  <a:lnTo>
                    <a:pt x="2292614" y="2517140"/>
                  </a:lnTo>
                  <a:lnTo>
                    <a:pt x="2292296" y="2516823"/>
                  </a:lnTo>
                  <a:lnTo>
                    <a:pt x="2291024" y="2515235"/>
                  </a:lnTo>
                  <a:lnTo>
                    <a:pt x="2290388" y="2513965"/>
                  </a:lnTo>
                  <a:lnTo>
                    <a:pt x="2289435" y="2512060"/>
                  </a:lnTo>
                  <a:lnTo>
                    <a:pt x="2288799" y="2511425"/>
                  </a:lnTo>
                  <a:lnTo>
                    <a:pt x="2288163" y="2511108"/>
                  </a:lnTo>
                  <a:lnTo>
                    <a:pt x="2286891" y="2510790"/>
                  </a:lnTo>
                  <a:lnTo>
                    <a:pt x="2285937" y="2511108"/>
                  </a:lnTo>
                  <a:lnTo>
                    <a:pt x="2284029" y="2511425"/>
                  </a:lnTo>
                  <a:lnTo>
                    <a:pt x="2282121" y="2512695"/>
                  </a:lnTo>
                  <a:lnTo>
                    <a:pt x="2276397" y="2516188"/>
                  </a:lnTo>
                  <a:lnTo>
                    <a:pt x="2264313" y="2525078"/>
                  </a:lnTo>
                  <a:lnTo>
                    <a:pt x="2251594" y="2533333"/>
                  </a:lnTo>
                  <a:lnTo>
                    <a:pt x="2245234" y="2537143"/>
                  </a:lnTo>
                  <a:lnTo>
                    <a:pt x="2238238" y="2540636"/>
                  </a:lnTo>
                  <a:lnTo>
                    <a:pt x="2231243" y="2543811"/>
                  </a:lnTo>
                  <a:lnTo>
                    <a:pt x="2223929" y="2547303"/>
                  </a:lnTo>
                  <a:lnTo>
                    <a:pt x="2216615" y="2549843"/>
                  </a:lnTo>
                  <a:lnTo>
                    <a:pt x="2208665" y="2552066"/>
                  </a:lnTo>
                  <a:lnTo>
                    <a:pt x="2200716" y="2554606"/>
                  </a:lnTo>
                  <a:lnTo>
                    <a:pt x="2192130" y="2555876"/>
                  </a:lnTo>
                  <a:lnTo>
                    <a:pt x="2183226" y="2557146"/>
                  </a:lnTo>
                  <a:lnTo>
                    <a:pt x="2174004" y="2557463"/>
                  </a:lnTo>
                  <a:lnTo>
                    <a:pt x="2164147" y="2557463"/>
                  </a:lnTo>
                  <a:lnTo>
                    <a:pt x="2153971" y="2557146"/>
                  </a:lnTo>
                  <a:lnTo>
                    <a:pt x="2145703" y="2556193"/>
                  </a:lnTo>
                  <a:lnTo>
                    <a:pt x="2139026" y="2554923"/>
                  </a:lnTo>
                  <a:lnTo>
                    <a:pt x="2133302" y="2553336"/>
                  </a:lnTo>
                  <a:lnTo>
                    <a:pt x="2128850" y="2551113"/>
                  </a:lnTo>
                  <a:lnTo>
                    <a:pt x="2125352" y="2548891"/>
                  </a:lnTo>
                  <a:lnTo>
                    <a:pt x="2123762" y="2547303"/>
                  </a:lnTo>
                  <a:lnTo>
                    <a:pt x="2122808" y="2545716"/>
                  </a:lnTo>
                  <a:lnTo>
                    <a:pt x="2121854" y="2544446"/>
                  </a:lnTo>
                  <a:lnTo>
                    <a:pt x="2121536" y="2542858"/>
                  </a:lnTo>
                  <a:lnTo>
                    <a:pt x="2120900" y="2539366"/>
                  </a:lnTo>
                  <a:lnTo>
                    <a:pt x="2121218" y="2535873"/>
                  </a:lnTo>
                  <a:lnTo>
                    <a:pt x="2122490" y="2532380"/>
                  </a:lnTo>
                  <a:lnTo>
                    <a:pt x="2124398" y="2528570"/>
                  </a:lnTo>
                  <a:lnTo>
                    <a:pt x="2126624" y="2524443"/>
                  </a:lnTo>
                  <a:lnTo>
                    <a:pt x="2129486" y="2520633"/>
                  </a:lnTo>
                  <a:lnTo>
                    <a:pt x="2132984" y="2516505"/>
                  </a:lnTo>
                  <a:lnTo>
                    <a:pt x="2137118" y="2512060"/>
                  </a:lnTo>
                  <a:lnTo>
                    <a:pt x="2141252" y="2507933"/>
                  </a:lnTo>
                  <a:lnTo>
                    <a:pt x="2150155" y="2499678"/>
                  </a:lnTo>
                  <a:lnTo>
                    <a:pt x="2160013" y="2491740"/>
                  </a:lnTo>
                  <a:lnTo>
                    <a:pt x="2169871" y="2484120"/>
                  </a:lnTo>
                  <a:lnTo>
                    <a:pt x="2178774" y="2477770"/>
                  </a:lnTo>
                  <a:lnTo>
                    <a:pt x="2193402" y="2467610"/>
                  </a:lnTo>
                  <a:lnTo>
                    <a:pt x="2199444" y="2463800"/>
                  </a:lnTo>
                  <a:close/>
                  <a:moveTo>
                    <a:pt x="417513" y="2463800"/>
                  </a:moveTo>
                  <a:lnTo>
                    <a:pt x="545027" y="2463800"/>
                  </a:lnTo>
                  <a:lnTo>
                    <a:pt x="551069" y="2467610"/>
                  </a:lnTo>
                  <a:lnTo>
                    <a:pt x="565696" y="2477770"/>
                  </a:lnTo>
                  <a:lnTo>
                    <a:pt x="574918" y="2484120"/>
                  </a:lnTo>
                  <a:lnTo>
                    <a:pt x="584775" y="2491740"/>
                  </a:lnTo>
                  <a:lnTo>
                    <a:pt x="594315" y="2499678"/>
                  </a:lnTo>
                  <a:lnTo>
                    <a:pt x="603537" y="2507933"/>
                  </a:lnTo>
                  <a:lnTo>
                    <a:pt x="607671" y="2512060"/>
                  </a:lnTo>
                  <a:lnTo>
                    <a:pt x="611805" y="2516505"/>
                  </a:lnTo>
                  <a:lnTo>
                    <a:pt x="614984" y="2520633"/>
                  </a:lnTo>
                  <a:lnTo>
                    <a:pt x="618164" y="2524443"/>
                  </a:lnTo>
                  <a:lnTo>
                    <a:pt x="620390" y="2528570"/>
                  </a:lnTo>
                  <a:lnTo>
                    <a:pt x="622298" y="2532380"/>
                  </a:lnTo>
                  <a:lnTo>
                    <a:pt x="623570" y="2535873"/>
                  </a:lnTo>
                  <a:lnTo>
                    <a:pt x="623888" y="2539366"/>
                  </a:lnTo>
                  <a:lnTo>
                    <a:pt x="622934" y="2542858"/>
                  </a:lnTo>
                  <a:lnTo>
                    <a:pt x="622616" y="2544446"/>
                  </a:lnTo>
                  <a:lnTo>
                    <a:pt x="621980" y="2545716"/>
                  </a:lnTo>
                  <a:lnTo>
                    <a:pt x="620708" y="2547303"/>
                  </a:lnTo>
                  <a:lnTo>
                    <a:pt x="619436" y="2548891"/>
                  </a:lnTo>
                  <a:lnTo>
                    <a:pt x="615938" y="2551113"/>
                  </a:lnTo>
                  <a:lnTo>
                    <a:pt x="611487" y="2553336"/>
                  </a:lnTo>
                  <a:lnTo>
                    <a:pt x="605763" y="2554923"/>
                  </a:lnTo>
                  <a:lnTo>
                    <a:pt x="599085" y="2556193"/>
                  </a:lnTo>
                  <a:lnTo>
                    <a:pt x="590817" y="2557146"/>
                  </a:lnTo>
                  <a:lnTo>
                    <a:pt x="580642" y="2557463"/>
                  </a:lnTo>
                  <a:lnTo>
                    <a:pt x="570784" y="2557463"/>
                  </a:lnTo>
                  <a:lnTo>
                    <a:pt x="561244" y="2557146"/>
                  </a:lnTo>
                  <a:lnTo>
                    <a:pt x="552659" y="2555876"/>
                  </a:lnTo>
                  <a:lnTo>
                    <a:pt x="544073" y="2554606"/>
                  </a:lnTo>
                  <a:lnTo>
                    <a:pt x="536123" y="2552066"/>
                  </a:lnTo>
                  <a:lnTo>
                    <a:pt x="528173" y="2549843"/>
                  </a:lnTo>
                  <a:lnTo>
                    <a:pt x="520542" y="2547303"/>
                  </a:lnTo>
                  <a:lnTo>
                    <a:pt x="513546" y="2543811"/>
                  </a:lnTo>
                  <a:lnTo>
                    <a:pt x="506232" y="2540636"/>
                  </a:lnTo>
                  <a:lnTo>
                    <a:pt x="499554" y="2537143"/>
                  </a:lnTo>
                  <a:lnTo>
                    <a:pt x="493195" y="2533333"/>
                  </a:lnTo>
                  <a:lnTo>
                    <a:pt x="480475" y="2525078"/>
                  </a:lnTo>
                  <a:lnTo>
                    <a:pt x="468391" y="2516188"/>
                  </a:lnTo>
                  <a:lnTo>
                    <a:pt x="462668" y="2512695"/>
                  </a:lnTo>
                  <a:lnTo>
                    <a:pt x="460760" y="2511425"/>
                  </a:lnTo>
                  <a:lnTo>
                    <a:pt x="458852" y="2511108"/>
                  </a:lnTo>
                  <a:lnTo>
                    <a:pt x="457580" y="2510790"/>
                  </a:lnTo>
                  <a:lnTo>
                    <a:pt x="456626" y="2511108"/>
                  </a:lnTo>
                  <a:lnTo>
                    <a:pt x="455990" y="2511425"/>
                  </a:lnTo>
                  <a:lnTo>
                    <a:pt x="455036" y="2512060"/>
                  </a:lnTo>
                  <a:lnTo>
                    <a:pt x="454400" y="2513965"/>
                  </a:lnTo>
                  <a:lnTo>
                    <a:pt x="453446" y="2515235"/>
                  </a:lnTo>
                  <a:lnTo>
                    <a:pt x="452492" y="2516823"/>
                  </a:lnTo>
                  <a:lnTo>
                    <a:pt x="452174" y="2517140"/>
                  </a:lnTo>
                  <a:lnTo>
                    <a:pt x="450902" y="2517140"/>
                  </a:lnTo>
                  <a:lnTo>
                    <a:pt x="436274" y="2516505"/>
                  </a:lnTo>
                  <a:lnTo>
                    <a:pt x="428325" y="2515870"/>
                  </a:lnTo>
                  <a:lnTo>
                    <a:pt x="425463" y="2515235"/>
                  </a:lnTo>
                  <a:lnTo>
                    <a:pt x="423555" y="2514283"/>
                  </a:lnTo>
                  <a:lnTo>
                    <a:pt x="420693" y="2502218"/>
                  </a:lnTo>
                  <a:lnTo>
                    <a:pt x="419421" y="2492058"/>
                  </a:lnTo>
                  <a:lnTo>
                    <a:pt x="418149" y="2483803"/>
                  </a:lnTo>
                  <a:lnTo>
                    <a:pt x="418149" y="2477770"/>
                  </a:lnTo>
                  <a:lnTo>
                    <a:pt x="418467" y="2473325"/>
                  </a:lnTo>
                  <a:lnTo>
                    <a:pt x="418785" y="2470150"/>
                  </a:lnTo>
                  <a:lnTo>
                    <a:pt x="419421" y="2467928"/>
                  </a:lnTo>
                  <a:lnTo>
                    <a:pt x="417513" y="2463800"/>
                  </a:lnTo>
                  <a:close/>
                  <a:moveTo>
                    <a:pt x="2051490" y="2346325"/>
                  </a:moveTo>
                  <a:lnTo>
                    <a:pt x="2152651" y="2346325"/>
                  </a:lnTo>
                  <a:lnTo>
                    <a:pt x="2151061" y="2349527"/>
                  </a:lnTo>
                  <a:lnTo>
                    <a:pt x="2151697" y="2351449"/>
                  </a:lnTo>
                  <a:lnTo>
                    <a:pt x="2152015" y="2353690"/>
                  </a:lnTo>
                  <a:lnTo>
                    <a:pt x="2152333" y="2357533"/>
                  </a:lnTo>
                  <a:lnTo>
                    <a:pt x="2152015" y="2362336"/>
                  </a:lnTo>
                  <a:lnTo>
                    <a:pt x="2151697" y="2368741"/>
                  </a:lnTo>
                  <a:lnTo>
                    <a:pt x="2150106" y="2376747"/>
                  </a:lnTo>
                  <a:lnTo>
                    <a:pt x="2148198" y="2386674"/>
                  </a:lnTo>
                  <a:lnTo>
                    <a:pt x="2146289" y="2387314"/>
                  </a:lnTo>
                  <a:lnTo>
                    <a:pt x="2144062" y="2387634"/>
                  </a:lnTo>
                  <a:lnTo>
                    <a:pt x="2137700" y="2388595"/>
                  </a:lnTo>
                  <a:lnTo>
                    <a:pt x="2125929" y="2388915"/>
                  </a:lnTo>
                  <a:lnTo>
                    <a:pt x="2125611" y="2388915"/>
                  </a:lnTo>
                  <a:lnTo>
                    <a:pt x="2124975" y="2388595"/>
                  </a:lnTo>
                  <a:lnTo>
                    <a:pt x="2124021" y="2387314"/>
                  </a:lnTo>
                  <a:lnTo>
                    <a:pt x="2123702" y="2386354"/>
                  </a:lnTo>
                  <a:lnTo>
                    <a:pt x="2123066" y="2384752"/>
                  </a:lnTo>
                  <a:lnTo>
                    <a:pt x="2122112" y="2384432"/>
                  </a:lnTo>
                  <a:lnTo>
                    <a:pt x="2121794" y="2383792"/>
                  </a:lnTo>
                  <a:lnTo>
                    <a:pt x="2120521" y="2383792"/>
                  </a:lnTo>
                  <a:lnTo>
                    <a:pt x="2119885" y="2383792"/>
                  </a:lnTo>
                  <a:lnTo>
                    <a:pt x="2117022" y="2385073"/>
                  </a:lnTo>
                  <a:lnTo>
                    <a:pt x="2112250" y="2387955"/>
                  </a:lnTo>
                  <a:lnTo>
                    <a:pt x="2103025" y="2395000"/>
                  </a:lnTo>
                  <a:lnTo>
                    <a:pt x="2092845" y="2401724"/>
                  </a:lnTo>
                  <a:lnTo>
                    <a:pt x="2087437" y="2404927"/>
                  </a:lnTo>
                  <a:lnTo>
                    <a:pt x="2082347" y="2407489"/>
                  </a:lnTo>
                  <a:lnTo>
                    <a:pt x="2076621" y="2410371"/>
                  </a:lnTo>
                  <a:lnTo>
                    <a:pt x="2070895" y="2412612"/>
                  </a:lnTo>
                  <a:lnTo>
                    <a:pt x="2064850" y="2415174"/>
                  </a:lnTo>
                  <a:lnTo>
                    <a:pt x="2058806" y="2416775"/>
                  </a:lnTo>
                  <a:lnTo>
                    <a:pt x="2052444" y="2418376"/>
                  </a:lnTo>
                  <a:lnTo>
                    <a:pt x="2045763" y="2419657"/>
                  </a:lnTo>
                  <a:lnTo>
                    <a:pt x="2038447" y="2420618"/>
                  </a:lnTo>
                  <a:lnTo>
                    <a:pt x="2031448" y="2420938"/>
                  </a:lnTo>
                  <a:lnTo>
                    <a:pt x="2023495" y="2420938"/>
                  </a:lnTo>
                  <a:lnTo>
                    <a:pt x="2015542" y="2420618"/>
                  </a:lnTo>
                  <a:lnTo>
                    <a:pt x="2008862" y="2419977"/>
                  </a:lnTo>
                  <a:lnTo>
                    <a:pt x="2003454" y="2418697"/>
                  </a:lnTo>
                  <a:lnTo>
                    <a:pt x="1999000" y="2417736"/>
                  </a:lnTo>
                  <a:lnTo>
                    <a:pt x="1995501" y="2415814"/>
                  </a:lnTo>
                  <a:lnTo>
                    <a:pt x="1992638" y="2413893"/>
                  </a:lnTo>
                  <a:lnTo>
                    <a:pt x="1990729" y="2411652"/>
                  </a:lnTo>
                  <a:lnTo>
                    <a:pt x="1989456" y="2409410"/>
                  </a:lnTo>
                  <a:lnTo>
                    <a:pt x="1989138" y="2406528"/>
                  </a:lnTo>
                  <a:lnTo>
                    <a:pt x="1989456" y="2403966"/>
                  </a:lnTo>
                  <a:lnTo>
                    <a:pt x="1990411" y="2401084"/>
                  </a:lnTo>
                  <a:lnTo>
                    <a:pt x="1991683" y="2397882"/>
                  </a:lnTo>
                  <a:lnTo>
                    <a:pt x="1993592" y="2394679"/>
                  </a:lnTo>
                  <a:lnTo>
                    <a:pt x="1996137" y="2391477"/>
                  </a:lnTo>
                  <a:lnTo>
                    <a:pt x="1999000" y="2387955"/>
                  </a:lnTo>
                  <a:lnTo>
                    <a:pt x="2005362" y="2381230"/>
                  </a:lnTo>
                  <a:lnTo>
                    <a:pt x="2012679" y="2374825"/>
                  </a:lnTo>
                  <a:lnTo>
                    <a:pt x="2019996" y="2368421"/>
                  </a:lnTo>
                  <a:lnTo>
                    <a:pt x="2027949" y="2362336"/>
                  </a:lnTo>
                  <a:lnTo>
                    <a:pt x="2035265" y="2356893"/>
                  </a:lnTo>
                  <a:lnTo>
                    <a:pt x="2046718" y="2349527"/>
                  </a:lnTo>
                  <a:lnTo>
                    <a:pt x="2051490" y="2346325"/>
                  </a:lnTo>
                  <a:close/>
                  <a:moveTo>
                    <a:pt x="592138" y="2346325"/>
                  </a:moveTo>
                  <a:lnTo>
                    <a:pt x="693618" y="2346325"/>
                  </a:lnTo>
                  <a:lnTo>
                    <a:pt x="698072" y="2349527"/>
                  </a:lnTo>
                  <a:lnTo>
                    <a:pt x="709842" y="2356893"/>
                  </a:lnTo>
                  <a:lnTo>
                    <a:pt x="716841" y="2362336"/>
                  </a:lnTo>
                  <a:lnTo>
                    <a:pt x="724794" y="2368421"/>
                  </a:lnTo>
                  <a:lnTo>
                    <a:pt x="732428" y="2374825"/>
                  </a:lnTo>
                  <a:lnTo>
                    <a:pt x="739427" y="2381230"/>
                  </a:lnTo>
                  <a:lnTo>
                    <a:pt x="746108" y="2387955"/>
                  </a:lnTo>
                  <a:lnTo>
                    <a:pt x="748971" y="2391477"/>
                  </a:lnTo>
                  <a:lnTo>
                    <a:pt x="751197" y="2394679"/>
                  </a:lnTo>
                  <a:lnTo>
                    <a:pt x="753106" y="2397882"/>
                  </a:lnTo>
                  <a:lnTo>
                    <a:pt x="754697" y="2401084"/>
                  </a:lnTo>
                  <a:lnTo>
                    <a:pt x="755333" y="2403966"/>
                  </a:lnTo>
                  <a:lnTo>
                    <a:pt x="755651" y="2406528"/>
                  </a:lnTo>
                  <a:lnTo>
                    <a:pt x="755333" y="2409410"/>
                  </a:lnTo>
                  <a:lnTo>
                    <a:pt x="754379" y="2411652"/>
                  </a:lnTo>
                  <a:lnTo>
                    <a:pt x="752470" y="2413893"/>
                  </a:lnTo>
                  <a:lnTo>
                    <a:pt x="749607" y="2415814"/>
                  </a:lnTo>
                  <a:lnTo>
                    <a:pt x="746108" y="2417736"/>
                  </a:lnTo>
                  <a:lnTo>
                    <a:pt x="741336" y="2418697"/>
                  </a:lnTo>
                  <a:lnTo>
                    <a:pt x="736246" y="2419977"/>
                  </a:lnTo>
                  <a:lnTo>
                    <a:pt x="729565" y="2420618"/>
                  </a:lnTo>
                  <a:lnTo>
                    <a:pt x="721612" y="2420938"/>
                  </a:lnTo>
                  <a:lnTo>
                    <a:pt x="713659" y="2420938"/>
                  </a:lnTo>
                  <a:lnTo>
                    <a:pt x="706343" y="2420618"/>
                  </a:lnTo>
                  <a:lnTo>
                    <a:pt x="699344" y="2419657"/>
                  </a:lnTo>
                  <a:lnTo>
                    <a:pt x="692346" y="2418376"/>
                  </a:lnTo>
                  <a:lnTo>
                    <a:pt x="685983" y="2416775"/>
                  </a:lnTo>
                  <a:lnTo>
                    <a:pt x="679939" y="2415174"/>
                  </a:lnTo>
                  <a:lnTo>
                    <a:pt x="673895" y="2412612"/>
                  </a:lnTo>
                  <a:lnTo>
                    <a:pt x="668487" y="2410371"/>
                  </a:lnTo>
                  <a:lnTo>
                    <a:pt x="662760" y="2407489"/>
                  </a:lnTo>
                  <a:lnTo>
                    <a:pt x="657352" y="2404927"/>
                  </a:lnTo>
                  <a:lnTo>
                    <a:pt x="652263" y="2401724"/>
                  </a:lnTo>
                  <a:lnTo>
                    <a:pt x="642083" y="2395000"/>
                  </a:lnTo>
                  <a:lnTo>
                    <a:pt x="632539" y="2387955"/>
                  </a:lnTo>
                  <a:lnTo>
                    <a:pt x="628086" y="2385073"/>
                  </a:lnTo>
                  <a:lnTo>
                    <a:pt x="624904" y="2383792"/>
                  </a:lnTo>
                  <a:lnTo>
                    <a:pt x="624268" y="2383792"/>
                  </a:lnTo>
                  <a:lnTo>
                    <a:pt x="623314" y="2383792"/>
                  </a:lnTo>
                  <a:lnTo>
                    <a:pt x="622678" y="2384432"/>
                  </a:lnTo>
                  <a:lnTo>
                    <a:pt x="622041" y="2384752"/>
                  </a:lnTo>
                  <a:lnTo>
                    <a:pt x="621405" y="2386354"/>
                  </a:lnTo>
                  <a:lnTo>
                    <a:pt x="620769" y="2387314"/>
                  </a:lnTo>
                  <a:lnTo>
                    <a:pt x="620133" y="2388595"/>
                  </a:lnTo>
                  <a:lnTo>
                    <a:pt x="619496" y="2388915"/>
                  </a:lnTo>
                  <a:lnTo>
                    <a:pt x="619178" y="2388915"/>
                  </a:lnTo>
                  <a:lnTo>
                    <a:pt x="607408" y="2388595"/>
                  </a:lnTo>
                  <a:lnTo>
                    <a:pt x="601045" y="2387634"/>
                  </a:lnTo>
                  <a:lnTo>
                    <a:pt x="598819" y="2387314"/>
                  </a:lnTo>
                  <a:lnTo>
                    <a:pt x="596910" y="2386674"/>
                  </a:lnTo>
                  <a:lnTo>
                    <a:pt x="595001" y="2376747"/>
                  </a:lnTo>
                  <a:lnTo>
                    <a:pt x="593411" y="2368741"/>
                  </a:lnTo>
                  <a:lnTo>
                    <a:pt x="593092" y="2362336"/>
                  </a:lnTo>
                  <a:lnTo>
                    <a:pt x="592774" y="2357533"/>
                  </a:lnTo>
                  <a:lnTo>
                    <a:pt x="593092" y="2353690"/>
                  </a:lnTo>
                  <a:lnTo>
                    <a:pt x="593411" y="2351449"/>
                  </a:lnTo>
                  <a:lnTo>
                    <a:pt x="593729" y="2349527"/>
                  </a:lnTo>
                  <a:lnTo>
                    <a:pt x="592138" y="2346325"/>
                  </a:lnTo>
                  <a:close/>
                  <a:moveTo>
                    <a:pt x="1474788" y="2290762"/>
                  </a:moveTo>
                  <a:lnTo>
                    <a:pt x="1567135" y="2290762"/>
                  </a:lnTo>
                  <a:lnTo>
                    <a:pt x="1571609" y="2293338"/>
                  </a:lnTo>
                  <a:lnTo>
                    <a:pt x="1582473" y="2300422"/>
                  </a:lnTo>
                  <a:lnTo>
                    <a:pt x="1588864" y="2305252"/>
                  </a:lnTo>
                  <a:lnTo>
                    <a:pt x="1595894" y="2310404"/>
                  </a:lnTo>
                  <a:lnTo>
                    <a:pt x="1602924" y="2316522"/>
                  </a:lnTo>
                  <a:lnTo>
                    <a:pt x="1609634" y="2322640"/>
                  </a:lnTo>
                  <a:lnTo>
                    <a:pt x="1615386" y="2328758"/>
                  </a:lnTo>
                  <a:lnTo>
                    <a:pt x="1617942" y="2331978"/>
                  </a:lnTo>
                  <a:lnTo>
                    <a:pt x="1620179" y="2334875"/>
                  </a:lnTo>
                  <a:lnTo>
                    <a:pt x="1621776" y="2337451"/>
                  </a:lnTo>
                  <a:lnTo>
                    <a:pt x="1623374" y="2340671"/>
                  </a:lnTo>
                  <a:lnTo>
                    <a:pt x="1624013" y="2343247"/>
                  </a:lnTo>
                  <a:lnTo>
                    <a:pt x="1624013" y="2345501"/>
                  </a:lnTo>
                  <a:lnTo>
                    <a:pt x="1623694" y="2348399"/>
                  </a:lnTo>
                  <a:lnTo>
                    <a:pt x="1622735" y="2350009"/>
                  </a:lnTo>
                  <a:lnTo>
                    <a:pt x="1620818" y="2352585"/>
                  </a:lnTo>
                  <a:lnTo>
                    <a:pt x="1618581" y="2353873"/>
                  </a:lnTo>
                  <a:lnTo>
                    <a:pt x="1615386" y="2355483"/>
                  </a:lnTo>
                  <a:lnTo>
                    <a:pt x="1611232" y="2357093"/>
                  </a:lnTo>
                  <a:lnTo>
                    <a:pt x="1606119" y="2357737"/>
                  </a:lnTo>
                  <a:lnTo>
                    <a:pt x="1600048" y="2358703"/>
                  </a:lnTo>
                  <a:lnTo>
                    <a:pt x="1593018" y="2359025"/>
                  </a:lnTo>
                  <a:lnTo>
                    <a:pt x="1585668" y="2359025"/>
                  </a:lnTo>
                  <a:lnTo>
                    <a:pt x="1578958" y="2358703"/>
                  </a:lnTo>
                  <a:lnTo>
                    <a:pt x="1572567" y="2357415"/>
                  </a:lnTo>
                  <a:lnTo>
                    <a:pt x="1566496" y="2356127"/>
                  </a:lnTo>
                  <a:lnTo>
                    <a:pt x="1560744" y="2355161"/>
                  </a:lnTo>
                  <a:lnTo>
                    <a:pt x="1554993" y="2353229"/>
                  </a:lnTo>
                  <a:lnTo>
                    <a:pt x="1549560" y="2351297"/>
                  </a:lnTo>
                  <a:lnTo>
                    <a:pt x="1544128" y="2349043"/>
                  </a:lnTo>
                  <a:lnTo>
                    <a:pt x="1539335" y="2346467"/>
                  </a:lnTo>
                  <a:lnTo>
                    <a:pt x="1529749" y="2340993"/>
                  </a:lnTo>
                  <a:lnTo>
                    <a:pt x="1520802" y="2334875"/>
                  </a:lnTo>
                  <a:lnTo>
                    <a:pt x="1511535" y="2328758"/>
                  </a:lnTo>
                  <a:lnTo>
                    <a:pt x="1507701" y="2326182"/>
                  </a:lnTo>
                  <a:lnTo>
                    <a:pt x="1505144" y="2324894"/>
                  </a:lnTo>
                  <a:lnTo>
                    <a:pt x="1503866" y="2324572"/>
                  </a:lnTo>
                  <a:lnTo>
                    <a:pt x="1503227" y="2324894"/>
                  </a:lnTo>
                  <a:lnTo>
                    <a:pt x="1502269" y="2325860"/>
                  </a:lnTo>
                  <a:lnTo>
                    <a:pt x="1501629" y="2326826"/>
                  </a:lnTo>
                  <a:lnTo>
                    <a:pt x="1500990" y="2328114"/>
                  </a:lnTo>
                  <a:lnTo>
                    <a:pt x="1500351" y="2329080"/>
                  </a:lnTo>
                  <a:lnTo>
                    <a:pt x="1499712" y="2329080"/>
                  </a:lnTo>
                  <a:lnTo>
                    <a:pt x="1499073" y="2329080"/>
                  </a:lnTo>
                  <a:lnTo>
                    <a:pt x="1488528" y="2328758"/>
                  </a:lnTo>
                  <a:lnTo>
                    <a:pt x="1482777" y="2328436"/>
                  </a:lnTo>
                  <a:lnTo>
                    <a:pt x="1480540" y="2328114"/>
                  </a:lnTo>
                  <a:lnTo>
                    <a:pt x="1478942" y="2327148"/>
                  </a:lnTo>
                  <a:lnTo>
                    <a:pt x="1477025" y="2318132"/>
                  </a:lnTo>
                  <a:lnTo>
                    <a:pt x="1476066" y="2310726"/>
                  </a:lnTo>
                  <a:lnTo>
                    <a:pt x="1475747" y="2305252"/>
                  </a:lnTo>
                  <a:lnTo>
                    <a:pt x="1475108" y="2300422"/>
                  </a:lnTo>
                  <a:lnTo>
                    <a:pt x="1475747" y="2297202"/>
                  </a:lnTo>
                  <a:lnTo>
                    <a:pt x="1476066" y="2294948"/>
                  </a:lnTo>
                  <a:lnTo>
                    <a:pt x="1476386" y="2293338"/>
                  </a:lnTo>
                  <a:lnTo>
                    <a:pt x="1474788" y="2290762"/>
                  </a:lnTo>
                  <a:close/>
                  <a:moveTo>
                    <a:pt x="1243723" y="2290762"/>
                  </a:moveTo>
                  <a:lnTo>
                    <a:pt x="1335088" y="2290762"/>
                  </a:lnTo>
                  <a:lnTo>
                    <a:pt x="1333507" y="2293338"/>
                  </a:lnTo>
                  <a:lnTo>
                    <a:pt x="1334140" y="2294948"/>
                  </a:lnTo>
                  <a:lnTo>
                    <a:pt x="1334140" y="2297202"/>
                  </a:lnTo>
                  <a:lnTo>
                    <a:pt x="1334456" y="2300422"/>
                  </a:lnTo>
                  <a:lnTo>
                    <a:pt x="1334456" y="2305252"/>
                  </a:lnTo>
                  <a:lnTo>
                    <a:pt x="1333824" y="2310726"/>
                  </a:lnTo>
                  <a:lnTo>
                    <a:pt x="1332559" y="2318132"/>
                  </a:lnTo>
                  <a:lnTo>
                    <a:pt x="1330978" y="2327148"/>
                  </a:lnTo>
                  <a:lnTo>
                    <a:pt x="1329398" y="2328114"/>
                  </a:lnTo>
                  <a:lnTo>
                    <a:pt x="1327185" y="2328436"/>
                  </a:lnTo>
                  <a:lnTo>
                    <a:pt x="1321494" y="2328758"/>
                  </a:lnTo>
                  <a:lnTo>
                    <a:pt x="1311061" y="2329080"/>
                  </a:lnTo>
                  <a:lnTo>
                    <a:pt x="1310113" y="2329080"/>
                  </a:lnTo>
                  <a:lnTo>
                    <a:pt x="1309797" y="2329080"/>
                  </a:lnTo>
                  <a:lnTo>
                    <a:pt x="1309165" y="2328114"/>
                  </a:lnTo>
                  <a:lnTo>
                    <a:pt x="1308848" y="2326826"/>
                  </a:lnTo>
                  <a:lnTo>
                    <a:pt x="1307900" y="2325860"/>
                  </a:lnTo>
                  <a:lnTo>
                    <a:pt x="1306952" y="2324894"/>
                  </a:lnTo>
                  <a:lnTo>
                    <a:pt x="1306003" y="2324572"/>
                  </a:lnTo>
                  <a:lnTo>
                    <a:pt x="1305371" y="2324894"/>
                  </a:lnTo>
                  <a:lnTo>
                    <a:pt x="1302842" y="2326182"/>
                  </a:lnTo>
                  <a:lnTo>
                    <a:pt x="1298732" y="2328758"/>
                  </a:lnTo>
                  <a:lnTo>
                    <a:pt x="1289880" y="2334875"/>
                  </a:lnTo>
                  <a:lnTo>
                    <a:pt x="1281028" y="2340993"/>
                  </a:lnTo>
                  <a:lnTo>
                    <a:pt x="1271228" y="2346467"/>
                  </a:lnTo>
                  <a:lnTo>
                    <a:pt x="1266485" y="2349043"/>
                  </a:lnTo>
                  <a:lnTo>
                    <a:pt x="1261111" y="2351297"/>
                  </a:lnTo>
                  <a:lnTo>
                    <a:pt x="1256053" y="2353229"/>
                  </a:lnTo>
                  <a:lnTo>
                    <a:pt x="1250362" y="2355161"/>
                  </a:lnTo>
                  <a:lnTo>
                    <a:pt x="1244356" y="2356127"/>
                  </a:lnTo>
                  <a:lnTo>
                    <a:pt x="1238349" y="2357415"/>
                  </a:lnTo>
                  <a:lnTo>
                    <a:pt x="1232026" y="2358703"/>
                  </a:lnTo>
                  <a:lnTo>
                    <a:pt x="1225387" y="2359025"/>
                  </a:lnTo>
                  <a:lnTo>
                    <a:pt x="1218116" y="2359025"/>
                  </a:lnTo>
                  <a:lnTo>
                    <a:pt x="1211161" y="2358703"/>
                  </a:lnTo>
                  <a:lnTo>
                    <a:pt x="1205154" y="2357737"/>
                  </a:lnTo>
                  <a:lnTo>
                    <a:pt x="1200096" y="2357093"/>
                  </a:lnTo>
                  <a:lnTo>
                    <a:pt x="1195986" y="2355483"/>
                  </a:lnTo>
                  <a:lnTo>
                    <a:pt x="1193141" y="2353873"/>
                  </a:lnTo>
                  <a:lnTo>
                    <a:pt x="1190295" y="2352585"/>
                  </a:lnTo>
                  <a:lnTo>
                    <a:pt x="1189031" y="2350009"/>
                  </a:lnTo>
                  <a:lnTo>
                    <a:pt x="1187766" y="2348399"/>
                  </a:lnTo>
                  <a:lnTo>
                    <a:pt x="1187450" y="2345501"/>
                  </a:lnTo>
                  <a:lnTo>
                    <a:pt x="1187766" y="2343247"/>
                  </a:lnTo>
                  <a:lnTo>
                    <a:pt x="1188715" y="2340671"/>
                  </a:lnTo>
                  <a:lnTo>
                    <a:pt x="1189663" y="2337451"/>
                  </a:lnTo>
                  <a:lnTo>
                    <a:pt x="1191560" y="2334875"/>
                  </a:lnTo>
                  <a:lnTo>
                    <a:pt x="1193457" y="2331978"/>
                  </a:lnTo>
                  <a:lnTo>
                    <a:pt x="1195986" y="2328758"/>
                  </a:lnTo>
                  <a:lnTo>
                    <a:pt x="1201676" y="2322640"/>
                  </a:lnTo>
                  <a:lnTo>
                    <a:pt x="1208315" y="2316522"/>
                  </a:lnTo>
                  <a:lnTo>
                    <a:pt x="1215271" y="2310404"/>
                  </a:lnTo>
                  <a:lnTo>
                    <a:pt x="1222226" y="2305252"/>
                  </a:lnTo>
                  <a:lnTo>
                    <a:pt x="1228865" y="2300422"/>
                  </a:lnTo>
                  <a:lnTo>
                    <a:pt x="1239613" y="2293338"/>
                  </a:lnTo>
                  <a:lnTo>
                    <a:pt x="1243723" y="2290762"/>
                  </a:lnTo>
                  <a:close/>
                  <a:moveTo>
                    <a:pt x="1481543" y="1798637"/>
                  </a:moveTo>
                  <a:lnTo>
                    <a:pt x="1701801" y="1798637"/>
                  </a:lnTo>
                  <a:lnTo>
                    <a:pt x="1567093" y="2273300"/>
                  </a:lnTo>
                  <a:lnTo>
                    <a:pt x="1465263" y="2273300"/>
                  </a:lnTo>
                  <a:lnTo>
                    <a:pt x="1481543" y="1798637"/>
                  </a:lnTo>
                  <a:close/>
                  <a:moveTo>
                    <a:pt x="1119188" y="1798637"/>
                  </a:moveTo>
                  <a:lnTo>
                    <a:pt x="1336331" y="1798637"/>
                  </a:lnTo>
                  <a:lnTo>
                    <a:pt x="1346201" y="2272028"/>
                  </a:lnTo>
                  <a:lnTo>
                    <a:pt x="1240177" y="2273300"/>
                  </a:lnTo>
                  <a:lnTo>
                    <a:pt x="1119188" y="1798637"/>
                  </a:lnTo>
                  <a:close/>
                  <a:moveTo>
                    <a:pt x="2677270" y="1559805"/>
                  </a:moveTo>
                  <a:lnTo>
                    <a:pt x="2530833" y="1600780"/>
                  </a:lnTo>
                  <a:lnTo>
                    <a:pt x="2674417" y="1589663"/>
                  </a:lnTo>
                  <a:lnTo>
                    <a:pt x="2677270" y="1559805"/>
                  </a:lnTo>
                  <a:close/>
                  <a:moveTo>
                    <a:pt x="64561" y="1559805"/>
                  </a:moveTo>
                  <a:lnTo>
                    <a:pt x="67742" y="1589663"/>
                  </a:lnTo>
                  <a:lnTo>
                    <a:pt x="211812" y="1600780"/>
                  </a:lnTo>
                  <a:lnTo>
                    <a:pt x="64561" y="1559805"/>
                  </a:lnTo>
                  <a:close/>
                  <a:moveTo>
                    <a:pt x="1743293" y="1510232"/>
                  </a:moveTo>
                  <a:lnTo>
                    <a:pt x="1815377" y="1673934"/>
                  </a:lnTo>
                  <a:lnTo>
                    <a:pt x="2196121" y="1673934"/>
                  </a:lnTo>
                  <a:lnTo>
                    <a:pt x="2051635" y="1522922"/>
                  </a:lnTo>
                  <a:lnTo>
                    <a:pt x="1743293" y="1510232"/>
                  </a:lnTo>
                  <a:close/>
                  <a:moveTo>
                    <a:pt x="1093583" y="1510232"/>
                  </a:moveTo>
                  <a:lnTo>
                    <a:pt x="785241" y="1522922"/>
                  </a:lnTo>
                  <a:lnTo>
                    <a:pt x="641072" y="1673934"/>
                  </a:lnTo>
                  <a:lnTo>
                    <a:pt x="1021499" y="1673934"/>
                  </a:lnTo>
                  <a:lnTo>
                    <a:pt x="1093583" y="1510232"/>
                  </a:lnTo>
                  <a:close/>
                  <a:moveTo>
                    <a:pt x="840494" y="1363662"/>
                  </a:moveTo>
                  <a:lnTo>
                    <a:pt x="1955417" y="1363662"/>
                  </a:lnTo>
                  <a:lnTo>
                    <a:pt x="2368551" y="1768475"/>
                  </a:lnTo>
                  <a:lnTo>
                    <a:pt x="398463" y="1768475"/>
                  </a:lnTo>
                  <a:lnTo>
                    <a:pt x="840494" y="1363662"/>
                  </a:lnTo>
                  <a:close/>
                  <a:moveTo>
                    <a:pt x="1125700" y="1131888"/>
                  </a:moveTo>
                  <a:lnTo>
                    <a:pt x="1123793" y="1132523"/>
                  </a:lnTo>
                  <a:lnTo>
                    <a:pt x="1121569" y="1134110"/>
                  </a:lnTo>
                  <a:lnTo>
                    <a:pt x="1118710" y="1136650"/>
                  </a:lnTo>
                  <a:lnTo>
                    <a:pt x="1111084" y="1144270"/>
                  </a:lnTo>
                  <a:lnTo>
                    <a:pt x="1101553" y="1155065"/>
                  </a:lnTo>
                  <a:lnTo>
                    <a:pt x="1077405" y="1184275"/>
                  </a:lnTo>
                  <a:lnTo>
                    <a:pt x="1046268" y="1220153"/>
                  </a:lnTo>
                  <a:lnTo>
                    <a:pt x="1059613" y="1236028"/>
                  </a:lnTo>
                  <a:lnTo>
                    <a:pt x="1064696" y="1242378"/>
                  </a:lnTo>
                  <a:lnTo>
                    <a:pt x="1070098" y="1248093"/>
                  </a:lnTo>
                  <a:lnTo>
                    <a:pt x="1074546" y="1252538"/>
                  </a:lnTo>
                  <a:lnTo>
                    <a:pt x="1078994" y="1256665"/>
                  </a:lnTo>
                  <a:lnTo>
                    <a:pt x="1083124" y="1260158"/>
                  </a:lnTo>
                  <a:lnTo>
                    <a:pt x="1087890" y="1263333"/>
                  </a:lnTo>
                  <a:lnTo>
                    <a:pt x="1092656" y="1266508"/>
                  </a:lnTo>
                  <a:lnTo>
                    <a:pt x="1098375" y="1269365"/>
                  </a:lnTo>
                  <a:lnTo>
                    <a:pt x="1111084" y="1276350"/>
                  </a:lnTo>
                  <a:lnTo>
                    <a:pt x="1127606" y="1284605"/>
                  </a:lnTo>
                  <a:lnTo>
                    <a:pt x="1149529" y="1295400"/>
                  </a:lnTo>
                  <a:lnTo>
                    <a:pt x="1139362" y="1143953"/>
                  </a:lnTo>
                  <a:lnTo>
                    <a:pt x="1136185" y="1141413"/>
                  </a:lnTo>
                  <a:lnTo>
                    <a:pt x="1133325" y="1138238"/>
                  </a:lnTo>
                  <a:lnTo>
                    <a:pt x="1126971" y="1132205"/>
                  </a:lnTo>
                  <a:lnTo>
                    <a:pt x="1126017" y="1131888"/>
                  </a:lnTo>
                  <a:lnTo>
                    <a:pt x="1125700" y="1131888"/>
                  </a:lnTo>
                  <a:close/>
                  <a:moveTo>
                    <a:pt x="505679" y="1004887"/>
                  </a:moveTo>
                  <a:lnTo>
                    <a:pt x="511721" y="1004887"/>
                  </a:lnTo>
                  <a:lnTo>
                    <a:pt x="517446" y="1005205"/>
                  </a:lnTo>
                  <a:lnTo>
                    <a:pt x="522535" y="1006158"/>
                  </a:lnTo>
                  <a:lnTo>
                    <a:pt x="528259" y="1007746"/>
                  </a:lnTo>
                  <a:lnTo>
                    <a:pt x="533348" y="1009969"/>
                  </a:lnTo>
                  <a:lnTo>
                    <a:pt x="538436" y="1012828"/>
                  </a:lnTo>
                  <a:lnTo>
                    <a:pt x="543207" y="1015687"/>
                  </a:lnTo>
                  <a:lnTo>
                    <a:pt x="548296" y="1019498"/>
                  </a:lnTo>
                  <a:lnTo>
                    <a:pt x="552748" y="1023310"/>
                  </a:lnTo>
                  <a:lnTo>
                    <a:pt x="557201" y="1028075"/>
                  </a:lnTo>
                  <a:lnTo>
                    <a:pt x="561335" y="1033157"/>
                  </a:lnTo>
                  <a:lnTo>
                    <a:pt x="566106" y="1038239"/>
                  </a:lnTo>
                  <a:lnTo>
                    <a:pt x="570240" y="1044274"/>
                  </a:lnTo>
                  <a:lnTo>
                    <a:pt x="573738" y="1050309"/>
                  </a:lnTo>
                  <a:lnTo>
                    <a:pt x="577555" y="1056980"/>
                  </a:lnTo>
                  <a:lnTo>
                    <a:pt x="581371" y="1063968"/>
                  </a:lnTo>
                  <a:lnTo>
                    <a:pt x="585188" y="1071274"/>
                  </a:lnTo>
                  <a:lnTo>
                    <a:pt x="588686" y="1078897"/>
                  </a:lnTo>
                  <a:lnTo>
                    <a:pt x="591867" y="1086838"/>
                  </a:lnTo>
                  <a:lnTo>
                    <a:pt x="598227" y="1103673"/>
                  </a:lnTo>
                  <a:lnTo>
                    <a:pt x="603952" y="1121461"/>
                  </a:lnTo>
                  <a:lnTo>
                    <a:pt x="609677" y="1140202"/>
                  </a:lnTo>
                  <a:lnTo>
                    <a:pt x="614447" y="1159260"/>
                  </a:lnTo>
                  <a:lnTo>
                    <a:pt x="619218" y="1179589"/>
                  </a:lnTo>
                  <a:lnTo>
                    <a:pt x="623670" y="1200553"/>
                  </a:lnTo>
                  <a:lnTo>
                    <a:pt x="627487" y="1221518"/>
                  </a:lnTo>
                  <a:lnTo>
                    <a:pt x="630667" y="1242799"/>
                  </a:lnTo>
                  <a:lnTo>
                    <a:pt x="634165" y="1264399"/>
                  </a:lnTo>
                  <a:lnTo>
                    <a:pt x="636710" y="1285681"/>
                  </a:lnTo>
                  <a:lnTo>
                    <a:pt x="639254" y="1306963"/>
                  </a:lnTo>
                  <a:lnTo>
                    <a:pt x="641798" y="1327927"/>
                  </a:lnTo>
                  <a:lnTo>
                    <a:pt x="643389" y="1348574"/>
                  </a:lnTo>
                  <a:lnTo>
                    <a:pt x="644979" y="1368903"/>
                  </a:lnTo>
                  <a:lnTo>
                    <a:pt x="647841" y="1407337"/>
                  </a:lnTo>
                  <a:lnTo>
                    <a:pt x="649431" y="1441960"/>
                  </a:lnTo>
                  <a:lnTo>
                    <a:pt x="650703" y="1471501"/>
                  </a:lnTo>
                  <a:lnTo>
                    <a:pt x="651021" y="1495641"/>
                  </a:lnTo>
                  <a:lnTo>
                    <a:pt x="645933" y="1500088"/>
                  </a:lnTo>
                  <a:lnTo>
                    <a:pt x="640526" y="1461971"/>
                  </a:lnTo>
                  <a:lnTo>
                    <a:pt x="635120" y="1423219"/>
                  </a:lnTo>
                  <a:lnTo>
                    <a:pt x="629713" y="1515335"/>
                  </a:lnTo>
                  <a:lnTo>
                    <a:pt x="623988" y="1520417"/>
                  </a:lnTo>
                  <a:lnTo>
                    <a:pt x="225488" y="1414008"/>
                  </a:lnTo>
                  <a:lnTo>
                    <a:pt x="154884" y="1399079"/>
                  </a:lnTo>
                  <a:lnTo>
                    <a:pt x="603316" y="1539476"/>
                  </a:lnTo>
                  <a:lnTo>
                    <a:pt x="319945" y="1798670"/>
                  </a:lnTo>
                  <a:lnTo>
                    <a:pt x="585824" y="1798670"/>
                  </a:lnTo>
                  <a:lnTo>
                    <a:pt x="752475" y="1798670"/>
                  </a:lnTo>
                  <a:lnTo>
                    <a:pt x="687596" y="2326906"/>
                  </a:lnTo>
                  <a:lnTo>
                    <a:pt x="595365" y="2326906"/>
                  </a:lnTo>
                  <a:lnTo>
                    <a:pt x="586778" y="1847904"/>
                  </a:lnTo>
                  <a:lnTo>
                    <a:pt x="581371" y="1857433"/>
                  </a:lnTo>
                  <a:lnTo>
                    <a:pt x="578509" y="1862516"/>
                  </a:lnTo>
                  <a:lnTo>
                    <a:pt x="575329" y="1866963"/>
                  </a:lnTo>
                  <a:lnTo>
                    <a:pt x="531758" y="2443162"/>
                  </a:lnTo>
                  <a:lnTo>
                    <a:pt x="415356" y="2443162"/>
                  </a:lnTo>
                  <a:lnTo>
                    <a:pt x="356837" y="1985125"/>
                  </a:lnTo>
                  <a:lnTo>
                    <a:pt x="349840" y="1985760"/>
                  </a:lnTo>
                  <a:lnTo>
                    <a:pt x="346024" y="1986078"/>
                  </a:lnTo>
                  <a:lnTo>
                    <a:pt x="342207" y="1986078"/>
                  </a:lnTo>
                  <a:lnTo>
                    <a:pt x="337437" y="1985760"/>
                  </a:lnTo>
                  <a:lnTo>
                    <a:pt x="332348" y="1985443"/>
                  </a:lnTo>
                  <a:lnTo>
                    <a:pt x="145661" y="1959078"/>
                  </a:lnTo>
                  <a:lnTo>
                    <a:pt x="141208" y="1957490"/>
                  </a:lnTo>
                  <a:lnTo>
                    <a:pt x="137074" y="1955267"/>
                  </a:lnTo>
                  <a:lnTo>
                    <a:pt x="133257" y="1952726"/>
                  </a:lnTo>
                  <a:lnTo>
                    <a:pt x="129441" y="1949867"/>
                  </a:lnTo>
                  <a:lnTo>
                    <a:pt x="125624" y="1946055"/>
                  </a:lnTo>
                  <a:lnTo>
                    <a:pt x="122126" y="1941926"/>
                  </a:lnTo>
                  <a:lnTo>
                    <a:pt x="119264" y="1937479"/>
                  </a:lnTo>
                  <a:lnTo>
                    <a:pt x="116401" y="1932397"/>
                  </a:lnTo>
                  <a:lnTo>
                    <a:pt x="113539" y="1927632"/>
                  </a:lnTo>
                  <a:lnTo>
                    <a:pt x="110995" y="1921914"/>
                  </a:lnTo>
                  <a:lnTo>
                    <a:pt x="108768" y="1916197"/>
                  </a:lnTo>
                  <a:lnTo>
                    <a:pt x="106542" y="1910162"/>
                  </a:lnTo>
                  <a:lnTo>
                    <a:pt x="102408" y="1897774"/>
                  </a:lnTo>
                  <a:lnTo>
                    <a:pt x="98909" y="1885068"/>
                  </a:lnTo>
                  <a:lnTo>
                    <a:pt x="96365" y="1872363"/>
                  </a:lnTo>
                  <a:lnTo>
                    <a:pt x="93503" y="1859339"/>
                  </a:lnTo>
                  <a:lnTo>
                    <a:pt x="90004" y="1836152"/>
                  </a:lnTo>
                  <a:lnTo>
                    <a:pt x="86824" y="1817728"/>
                  </a:lnTo>
                  <a:lnTo>
                    <a:pt x="85234" y="1811058"/>
                  </a:lnTo>
                  <a:lnTo>
                    <a:pt x="84280" y="1806293"/>
                  </a:lnTo>
                  <a:lnTo>
                    <a:pt x="83962" y="1800894"/>
                  </a:lnTo>
                  <a:lnTo>
                    <a:pt x="76965" y="1730695"/>
                  </a:lnTo>
                  <a:lnTo>
                    <a:pt x="69968" y="1653826"/>
                  </a:lnTo>
                  <a:lnTo>
                    <a:pt x="62017" y="1556628"/>
                  </a:lnTo>
                  <a:lnTo>
                    <a:pt x="52158" y="1552499"/>
                  </a:lnTo>
                  <a:lnTo>
                    <a:pt x="43571" y="1548687"/>
                  </a:lnTo>
                  <a:lnTo>
                    <a:pt x="35938" y="1545511"/>
                  </a:lnTo>
                  <a:lnTo>
                    <a:pt x="29895" y="1542017"/>
                  </a:lnTo>
                  <a:lnTo>
                    <a:pt x="25443" y="1538523"/>
                  </a:lnTo>
                  <a:lnTo>
                    <a:pt x="23535" y="1536617"/>
                  </a:lnTo>
                  <a:lnTo>
                    <a:pt x="21944" y="1535346"/>
                  </a:lnTo>
                  <a:lnTo>
                    <a:pt x="20990" y="1533758"/>
                  </a:lnTo>
                  <a:lnTo>
                    <a:pt x="20354" y="1532170"/>
                  </a:lnTo>
                  <a:lnTo>
                    <a:pt x="19718" y="1530582"/>
                  </a:lnTo>
                  <a:lnTo>
                    <a:pt x="20354" y="1529311"/>
                  </a:lnTo>
                  <a:lnTo>
                    <a:pt x="17492" y="1522641"/>
                  </a:lnTo>
                  <a:lnTo>
                    <a:pt x="15266" y="1515017"/>
                  </a:lnTo>
                  <a:lnTo>
                    <a:pt x="12721" y="1504853"/>
                  </a:lnTo>
                  <a:lnTo>
                    <a:pt x="10495" y="1493100"/>
                  </a:lnTo>
                  <a:lnTo>
                    <a:pt x="8269" y="1479759"/>
                  </a:lnTo>
                  <a:lnTo>
                    <a:pt x="6043" y="1465148"/>
                  </a:lnTo>
                  <a:lnTo>
                    <a:pt x="4134" y="1449583"/>
                  </a:lnTo>
                  <a:lnTo>
                    <a:pt x="2544" y="1432431"/>
                  </a:lnTo>
                  <a:lnTo>
                    <a:pt x="954" y="1414325"/>
                  </a:lnTo>
                  <a:lnTo>
                    <a:pt x="318" y="1395267"/>
                  </a:lnTo>
                  <a:lnTo>
                    <a:pt x="0" y="1375256"/>
                  </a:lnTo>
                  <a:lnTo>
                    <a:pt x="318" y="1354926"/>
                  </a:lnTo>
                  <a:lnTo>
                    <a:pt x="954" y="1333962"/>
                  </a:lnTo>
                  <a:lnTo>
                    <a:pt x="2544" y="1312363"/>
                  </a:lnTo>
                  <a:lnTo>
                    <a:pt x="4452" y="1290763"/>
                  </a:lnTo>
                  <a:lnTo>
                    <a:pt x="7315" y="1268846"/>
                  </a:lnTo>
                  <a:lnTo>
                    <a:pt x="11131" y="1246929"/>
                  </a:lnTo>
                  <a:lnTo>
                    <a:pt x="13357" y="1236447"/>
                  </a:lnTo>
                  <a:lnTo>
                    <a:pt x="15584" y="1225647"/>
                  </a:lnTo>
                  <a:lnTo>
                    <a:pt x="18446" y="1214847"/>
                  </a:lnTo>
                  <a:lnTo>
                    <a:pt x="21308" y="1204047"/>
                  </a:lnTo>
                  <a:lnTo>
                    <a:pt x="24489" y="1193248"/>
                  </a:lnTo>
                  <a:lnTo>
                    <a:pt x="27669" y="1183083"/>
                  </a:lnTo>
                  <a:lnTo>
                    <a:pt x="31486" y="1172601"/>
                  </a:lnTo>
                  <a:lnTo>
                    <a:pt x="35302" y="1162436"/>
                  </a:lnTo>
                  <a:lnTo>
                    <a:pt x="39436" y="1152272"/>
                  </a:lnTo>
                  <a:lnTo>
                    <a:pt x="43889" y="1142425"/>
                  </a:lnTo>
                  <a:lnTo>
                    <a:pt x="48978" y="1132578"/>
                  </a:lnTo>
                  <a:lnTo>
                    <a:pt x="54066" y="1123367"/>
                  </a:lnTo>
                  <a:lnTo>
                    <a:pt x="59473" y="1113838"/>
                  </a:lnTo>
                  <a:lnTo>
                    <a:pt x="64879" y="1104944"/>
                  </a:lnTo>
                  <a:lnTo>
                    <a:pt x="70922" y="1096050"/>
                  </a:lnTo>
                  <a:lnTo>
                    <a:pt x="77601" y="1087473"/>
                  </a:lnTo>
                  <a:lnTo>
                    <a:pt x="84280" y="1079215"/>
                  </a:lnTo>
                  <a:lnTo>
                    <a:pt x="91276" y="1071274"/>
                  </a:lnTo>
                  <a:lnTo>
                    <a:pt x="98591" y="1063968"/>
                  </a:lnTo>
                  <a:lnTo>
                    <a:pt x="106542" y="1056662"/>
                  </a:lnTo>
                  <a:lnTo>
                    <a:pt x="114811" y="1049674"/>
                  </a:lnTo>
                  <a:lnTo>
                    <a:pt x="123080" y="1043321"/>
                  </a:lnTo>
                  <a:lnTo>
                    <a:pt x="131985" y="1036651"/>
                  </a:lnTo>
                  <a:lnTo>
                    <a:pt x="141526" y="1031251"/>
                  </a:lnTo>
                  <a:lnTo>
                    <a:pt x="150749" y="1025851"/>
                  </a:lnTo>
                  <a:lnTo>
                    <a:pt x="160926" y="1021087"/>
                  </a:lnTo>
                  <a:lnTo>
                    <a:pt x="171740" y="1016322"/>
                  </a:lnTo>
                  <a:lnTo>
                    <a:pt x="182553" y="1012193"/>
                  </a:lnTo>
                  <a:lnTo>
                    <a:pt x="193684" y="1009016"/>
                  </a:lnTo>
                  <a:lnTo>
                    <a:pt x="205452" y="1005522"/>
                  </a:lnTo>
                  <a:lnTo>
                    <a:pt x="209904" y="1005522"/>
                  </a:lnTo>
                  <a:lnTo>
                    <a:pt x="218809" y="1005840"/>
                  </a:lnTo>
                  <a:lnTo>
                    <a:pt x="243298" y="1007428"/>
                  </a:lnTo>
                  <a:lnTo>
                    <a:pt x="280508" y="1009969"/>
                  </a:lnTo>
                  <a:lnTo>
                    <a:pt x="409313" y="1420361"/>
                  </a:lnTo>
                  <a:lnTo>
                    <a:pt x="397228" y="1297751"/>
                  </a:lnTo>
                  <a:lnTo>
                    <a:pt x="390867" y="1077309"/>
                  </a:lnTo>
                  <a:lnTo>
                    <a:pt x="382598" y="1056345"/>
                  </a:lnTo>
                  <a:lnTo>
                    <a:pt x="399136" y="1028392"/>
                  </a:lnTo>
                  <a:lnTo>
                    <a:pt x="436029" y="1028392"/>
                  </a:lnTo>
                  <a:lnTo>
                    <a:pt x="450976" y="1056345"/>
                  </a:lnTo>
                  <a:lnTo>
                    <a:pt x="443979" y="1081438"/>
                  </a:lnTo>
                  <a:lnTo>
                    <a:pt x="489141" y="1401937"/>
                  </a:lnTo>
                  <a:lnTo>
                    <a:pt x="481508" y="1015369"/>
                  </a:lnTo>
                  <a:lnTo>
                    <a:pt x="489459" y="1011875"/>
                  </a:lnTo>
                  <a:lnTo>
                    <a:pt x="495501" y="1009016"/>
                  </a:lnTo>
                  <a:lnTo>
                    <a:pt x="499000" y="1006793"/>
                  </a:lnTo>
                  <a:lnTo>
                    <a:pt x="499636" y="1005840"/>
                  </a:lnTo>
                  <a:lnTo>
                    <a:pt x="499954" y="1005522"/>
                  </a:lnTo>
                  <a:lnTo>
                    <a:pt x="505679" y="1004887"/>
                  </a:lnTo>
                  <a:close/>
                  <a:moveTo>
                    <a:pt x="2233205" y="1004887"/>
                  </a:moveTo>
                  <a:lnTo>
                    <a:pt x="2238276" y="1005205"/>
                  </a:lnTo>
                  <a:lnTo>
                    <a:pt x="2243665" y="1005522"/>
                  </a:lnTo>
                  <a:lnTo>
                    <a:pt x="2243665" y="1005840"/>
                  </a:lnTo>
                  <a:lnTo>
                    <a:pt x="2244299" y="1006793"/>
                  </a:lnTo>
                  <a:lnTo>
                    <a:pt x="2248102" y="1009016"/>
                  </a:lnTo>
                  <a:lnTo>
                    <a:pt x="2253808" y="1011875"/>
                  </a:lnTo>
                  <a:lnTo>
                    <a:pt x="2261732" y="1015369"/>
                  </a:lnTo>
                  <a:lnTo>
                    <a:pt x="2254441" y="1401937"/>
                  </a:lnTo>
                  <a:lnTo>
                    <a:pt x="2299133" y="1081438"/>
                  </a:lnTo>
                  <a:lnTo>
                    <a:pt x="2292160" y="1056345"/>
                  </a:lnTo>
                  <a:lnTo>
                    <a:pt x="2307374" y="1028392"/>
                  </a:lnTo>
                  <a:lnTo>
                    <a:pt x="2344142" y="1028392"/>
                  </a:lnTo>
                  <a:lnTo>
                    <a:pt x="2360307" y="1056345"/>
                  </a:lnTo>
                  <a:lnTo>
                    <a:pt x="2352066" y="1077309"/>
                  </a:lnTo>
                  <a:lnTo>
                    <a:pt x="2346044" y="1297751"/>
                  </a:lnTo>
                  <a:lnTo>
                    <a:pt x="2333682" y="1420361"/>
                  </a:lnTo>
                  <a:lnTo>
                    <a:pt x="2462052" y="1009969"/>
                  </a:lnTo>
                  <a:lnTo>
                    <a:pt x="2499137" y="1007428"/>
                  </a:lnTo>
                  <a:lnTo>
                    <a:pt x="2523860" y="1005840"/>
                  </a:lnTo>
                  <a:lnTo>
                    <a:pt x="2532735" y="1005522"/>
                  </a:lnTo>
                  <a:lnTo>
                    <a:pt x="2536855" y="1005522"/>
                  </a:lnTo>
                  <a:lnTo>
                    <a:pt x="2548266" y="1009016"/>
                  </a:lnTo>
                  <a:lnTo>
                    <a:pt x="2559677" y="1012193"/>
                  </a:lnTo>
                  <a:lnTo>
                    <a:pt x="2570453" y="1016322"/>
                  </a:lnTo>
                  <a:lnTo>
                    <a:pt x="2580913" y="1021087"/>
                  </a:lnTo>
                  <a:lnTo>
                    <a:pt x="2591056" y="1025851"/>
                  </a:lnTo>
                  <a:lnTo>
                    <a:pt x="2600882" y="1031251"/>
                  </a:lnTo>
                  <a:lnTo>
                    <a:pt x="2610391" y="1036651"/>
                  </a:lnTo>
                  <a:lnTo>
                    <a:pt x="2618949" y="1043321"/>
                  </a:lnTo>
                  <a:lnTo>
                    <a:pt x="2627507" y="1049674"/>
                  </a:lnTo>
                  <a:lnTo>
                    <a:pt x="2635431" y="1056662"/>
                  </a:lnTo>
                  <a:lnTo>
                    <a:pt x="2643355" y="1063968"/>
                  </a:lnTo>
                  <a:lnTo>
                    <a:pt x="2650962" y="1071274"/>
                  </a:lnTo>
                  <a:lnTo>
                    <a:pt x="2657618" y="1079215"/>
                  </a:lnTo>
                  <a:lnTo>
                    <a:pt x="2664274" y="1087473"/>
                  </a:lnTo>
                  <a:lnTo>
                    <a:pt x="2670614" y="1096050"/>
                  </a:lnTo>
                  <a:lnTo>
                    <a:pt x="2676636" y="1104944"/>
                  </a:lnTo>
                  <a:lnTo>
                    <a:pt x="2682341" y="1113838"/>
                  </a:lnTo>
                  <a:lnTo>
                    <a:pt x="2688047" y="1123367"/>
                  </a:lnTo>
                  <a:lnTo>
                    <a:pt x="2692801" y="1132578"/>
                  </a:lnTo>
                  <a:lnTo>
                    <a:pt x="2697872" y="1142425"/>
                  </a:lnTo>
                  <a:lnTo>
                    <a:pt x="2702310" y="1152272"/>
                  </a:lnTo>
                  <a:lnTo>
                    <a:pt x="2706430" y="1162436"/>
                  </a:lnTo>
                  <a:lnTo>
                    <a:pt x="2710551" y="1172601"/>
                  </a:lnTo>
                  <a:lnTo>
                    <a:pt x="2714037" y="1183083"/>
                  </a:lnTo>
                  <a:lnTo>
                    <a:pt x="2717207" y="1193248"/>
                  </a:lnTo>
                  <a:lnTo>
                    <a:pt x="2720694" y="1204047"/>
                  </a:lnTo>
                  <a:lnTo>
                    <a:pt x="2723229" y="1214847"/>
                  </a:lnTo>
                  <a:lnTo>
                    <a:pt x="2726082" y="1225647"/>
                  </a:lnTo>
                  <a:lnTo>
                    <a:pt x="2728618" y="1236447"/>
                  </a:lnTo>
                  <a:lnTo>
                    <a:pt x="2730836" y="1246929"/>
                  </a:lnTo>
                  <a:lnTo>
                    <a:pt x="2734640" y="1268846"/>
                  </a:lnTo>
                  <a:lnTo>
                    <a:pt x="2737176" y="1290763"/>
                  </a:lnTo>
                  <a:lnTo>
                    <a:pt x="2739394" y="1312363"/>
                  </a:lnTo>
                  <a:lnTo>
                    <a:pt x="2740979" y="1333962"/>
                  </a:lnTo>
                  <a:lnTo>
                    <a:pt x="2741613" y="1354926"/>
                  </a:lnTo>
                  <a:lnTo>
                    <a:pt x="2741613" y="1375256"/>
                  </a:lnTo>
                  <a:lnTo>
                    <a:pt x="2741296" y="1395267"/>
                  </a:lnTo>
                  <a:lnTo>
                    <a:pt x="2740662" y="1414325"/>
                  </a:lnTo>
                  <a:lnTo>
                    <a:pt x="2739394" y="1432431"/>
                  </a:lnTo>
                  <a:lnTo>
                    <a:pt x="2737493" y="1449583"/>
                  </a:lnTo>
                  <a:lnTo>
                    <a:pt x="2735591" y="1465148"/>
                  </a:lnTo>
                  <a:lnTo>
                    <a:pt x="2733689" y="1479759"/>
                  </a:lnTo>
                  <a:lnTo>
                    <a:pt x="2731470" y="1493100"/>
                  </a:lnTo>
                  <a:lnTo>
                    <a:pt x="2728935" y="1504853"/>
                  </a:lnTo>
                  <a:lnTo>
                    <a:pt x="2726716" y="1515017"/>
                  </a:lnTo>
                  <a:lnTo>
                    <a:pt x="2724180" y="1522641"/>
                  </a:lnTo>
                  <a:lnTo>
                    <a:pt x="2721962" y="1529311"/>
                  </a:lnTo>
                  <a:lnTo>
                    <a:pt x="2721962" y="1530582"/>
                  </a:lnTo>
                  <a:lnTo>
                    <a:pt x="2721328" y="1532170"/>
                  </a:lnTo>
                  <a:lnTo>
                    <a:pt x="2720694" y="1533758"/>
                  </a:lnTo>
                  <a:lnTo>
                    <a:pt x="2719426" y="1535346"/>
                  </a:lnTo>
                  <a:lnTo>
                    <a:pt x="2718158" y="1536617"/>
                  </a:lnTo>
                  <a:lnTo>
                    <a:pt x="2716573" y="1538523"/>
                  </a:lnTo>
                  <a:lnTo>
                    <a:pt x="2711819" y="1542017"/>
                  </a:lnTo>
                  <a:lnTo>
                    <a:pt x="2705796" y="1545511"/>
                  </a:lnTo>
                  <a:lnTo>
                    <a:pt x="2698506" y="1548687"/>
                  </a:lnTo>
                  <a:lnTo>
                    <a:pt x="2689948" y="1552499"/>
                  </a:lnTo>
                  <a:lnTo>
                    <a:pt x="2680122" y="1556628"/>
                  </a:lnTo>
                  <a:lnTo>
                    <a:pt x="2671881" y="1653826"/>
                  </a:lnTo>
                  <a:lnTo>
                    <a:pt x="2664908" y="1730695"/>
                  </a:lnTo>
                  <a:lnTo>
                    <a:pt x="2657935" y="1800894"/>
                  </a:lnTo>
                  <a:lnTo>
                    <a:pt x="2657618" y="1806293"/>
                  </a:lnTo>
                  <a:lnTo>
                    <a:pt x="2656350" y="1811058"/>
                  </a:lnTo>
                  <a:lnTo>
                    <a:pt x="2655399" y="1817728"/>
                  </a:lnTo>
                  <a:lnTo>
                    <a:pt x="2652230" y="1836152"/>
                  </a:lnTo>
                  <a:lnTo>
                    <a:pt x="2648109" y="1859339"/>
                  </a:lnTo>
                  <a:lnTo>
                    <a:pt x="2645890" y="1872363"/>
                  </a:lnTo>
                  <a:lnTo>
                    <a:pt x="2643038" y="1885068"/>
                  </a:lnTo>
                  <a:lnTo>
                    <a:pt x="2639551" y="1897774"/>
                  </a:lnTo>
                  <a:lnTo>
                    <a:pt x="2635431" y="1910162"/>
                  </a:lnTo>
                  <a:lnTo>
                    <a:pt x="2633529" y="1916197"/>
                  </a:lnTo>
                  <a:lnTo>
                    <a:pt x="2630993" y="1921914"/>
                  </a:lnTo>
                  <a:lnTo>
                    <a:pt x="2628458" y="1927632"/>
                  </a:lnTo>
                  <a:lnTo>
                    <a:pt x="2625605" y="1932397"/>
                  </a:lnTo>
                  <a:lnTo>
                    <a:pt x="2622752" y="1937479"/>
                  </a:lnTo>
                  <a:lnTo>
                    <a:pt x="2619583" y="1941926"/>
                  </a:lnTo>
                  <a:lnTo>
                    <a:pt x="2616413" y="1946055"/>
                  </a:lnTo>
                  <a:lnTo>
                    <a:pt x="2612926" y="1949867"/>
                  </a:lnTo>
                  <a:lnTo>
                    <a:pt x="2609123" y="1952726"/>
                  </a:lnTo>
                  <a:lnTo>
                    <a:pt x="2605002" y="1955267"/>
                  </a:lnTo>
                  <a:lnTo>
                    <a:pt x="2600882" y="1957490"/>
                  </a:lnTo>
                  <a:lnTo>
                    <a:pt x="2596444" y="1959078"/>
                  </a:lnTo>
                  <a:lnTo>
                    <a:pt x="2410704" y="1985443"/>
                  </a:lnTo>
                  <a:lnTo>
                    <a:pt x="2405633" y="1985760"/>
                  </a:lnTo>
                  <a:lnTo>
                    <a:pt x="2400561" y="1986078"/>
                  </a:lnTo>
                  <a:lnTo>
                    <a:pt x="2397075" y="1986078"/>
                  </a:lnTo>
                  <a:lnTo>
                    <a:pt x="2393271" y="1985760"/>
                  </a:lnTo>
                  <a:lnTo>
                    <a:pt x="2385981" y="1985125"/>
                  </a:lnTo>
                  <a:lnTo>
                    <a:pt x="2327660" y="2443162"/>
                  </a:lnTo>
                  <a:lnTo>
                    <a:pt x="2211651" y="2443162"/>
                  </a:lnTo>
                  <a:lnTo>
                    <a:pt x="2168545" y="1866963"/>
                  </a:lnTo>
                  <a:lnTo>
                    <a:pt x="2165375" y="1862516"/>
                  </a:lnTo>
                  <a:lnTo>
                    <a:pt x="2162522" y="1857433"/>
                  </a:lnTo>
                  <a:lnTo>
                    <a:pt x="2156817" y="1847904"/>
                  </a:lnTo>
                  <a:lnTo>
                    <a:pt x="2148576" y="2326906"/>
                  </a:lnTo>
                  <a:lnTo>
                    <a:pt x="2063630" y="2320235"/>
                  </a:lnTo>
                  <a:lnTo>
                    <a:pt x="1992313" y="1798670"/>
                  </a:lnTo>
                  <a:lnTo>
                    <a:pt x="2157768" y="1798670"/>
                  </a:lnTo>
                  <a:lnTo>
                    <a:pt x="2443668" y="1798670"/>
                  </a:lnTo>
                  <a:lnTo>
                    <a:pt x="2170129" y="1529946"/>
                  </a:lnTo>
                  <a:lnTo>
                    <a:pt x="2587569" y="1399079"/>
                  </a:lnTo>
                  <a:lnTo>
                    <a:pt x="2517204" y="1414008"/>
                  </a:lnTo>
                  <a:lnTo>
                    <a:pt x="2151746" y="1511841"/>
                  </a:lnTo>
                  <a:lnTo>
                    <a:pt x="2111808" y="1472771"/>
                  </a:lnTo>
                  <a:lnTo>
                    <a:pt x="2108956" y="1423219"/>
                  </a:lnTo>
                  <a:lnTo>
                    <a:pt x="2103250" y="1464513"/>
                  </a:lnTo>
                  <a:lnTo>
                    <a:pt x="2093741" y="1455301"/>
                  </a:lnTo>
                  <a:lnTo>
                    <a:pt x="2095009" y="1426078"/>
                  </a:lnTo>
                  <a:lnTo>
                    <a:pt x="2096911" y="1393361"/>
                  </a:lnTo>
                  <a:lnTo>
                    <a:pt x="2099447" y="1358103"/>
                  </a:lnTo>
                  <a:lnTo>
                    <a:pt x="2103250" y="1320621"/>
                  </a:lnTo>
                  <a:lnTo>
                    <a:pt x="2105152" y="1301563"/>
                  </a:lnTo>
                  <a:lnTo>
                    <a:pt x="2107371" y="1282504"/>
                  </a:lnTo>
                  <a:lnTo>
                    <a:pt x="2109906" y="1262811"/>
                  </a:lnTo>
                  <a:lnTo>
                    <a:pt x="2113076" y="1243752"/>
                  </a:lnTo>
                  <a:lnTo>
                    <a:pt x="2115929" y="1224059"/>
                  </a:lnTo>
                  <a:lnTo>
                    <a:pt x="2119415" y="1205318"/>
                  </a:lnTo>
                  <a:lnTo>
                    <a:pt x="2123219" y="1186577"/>
                  </a:lnTo>
                  <a:lnTo>
                    <a:pt x="2127339" y="1168154"/>
                  </a:lnTo>
                  <a:lnTo>
                    <a:pt x="2131777" y="1150366"/>
                  </a:lnTo>
                  <a:lnTo>
                    <a:pt x="2136214" y="1133214"/>
                  </a:lnTo>
                  <a:lnTo>
                    <a:pt x="2140969" y="1116379"/>
                  </a:lnTo>
                  <a:lnTo>
                    <a:pt x="2146674" y="1100497"/>
                  </a:lnTo>
                  <a:lnTo>
                    <a:pt x="2152379" y="1085568"/>
                  </a:lnTo>
                  <a:lnTo>
                    <a:pt x="2158719" y="1071274"/>
                  </a:lnTo>
                  <a:lnTo>
                    <a:pt x="2165058" y="1058568"/>
                  </a:lnTo>
                  <a:lnTo>
                    <a:pt x="2168545" y="1052533"/>
                  </a:lnTo>
                  <a:lnTo>
                    <a:pt x="2172031" y="1046815"/>
                  </a:lnTo>
                  <a:lnTo>
                    <a:pt x="2175518" y="1041416"/>
                  </a:lnTo>
                  <a:lnTo>
                    <a:pt x="2179321" y="1036333"/>
                  </a:lnTo>
                  <a:lnTo>
                    <a:pt x="2183125" y="1031569"/>
                  </a:lnTo>
                  <a:lnTo>
                    <a:pt x="2187245" y="1027122"/>
                  </a:lnTo>
                  <a:lnTo>
                    <a:pt x="2191366" y="1023310"/>
                  </a:lnTo>
                  <a:lnTo>
                    <a:pt x="2195486" y="1019498"/>
                  </a:lnTo>
                  <a:lnTo>
                    <a:pt x="2199607" y="1016004"/>
                  </a:lnTo>
                  <a:lnTo>
                    <a:pt x="2204044" y="1013146"/>
                  </a:lnTo>
                  <a:lnTo>
                    <a:pt x="2208799" y="1010922"/>
                  </a:lnTo>
                  <a:lnTo>
                    <a:pt x="2213236" y="1008699"/>
                  </a:lnTo>
                  <a:lnTo>
                    <a:pt x="2217991" y="1007111"/>
                  </a:lnTo>
                  <a:lnTo>
                    <a:pt x="2223062" y="1005840"/>
                  </a:lnTo>
                  <a:lnTo>
                    <a:pt x="2227817" y="1005205"/>
                  </a:lnTo>
                  <a:lnTo>
                    <a:pt x="2233205" y="1004887"/>
                  </a:lnTo>
                  <a:close/>
                  <a:moveTo>
                    <a:pt x="1560668" y="914401"/>
                  </a:moveTo>
                  <a:lnTo>
                    <a:pt x="1571788" y="914401"/>
                  </a:lnTo>
                  <a:lnTo>
                    <a:pt x="1582591" y="915671"/>
                  </a:lnTo>
                  <a:lnTo>
                    <a:pt x="1594029" y="917258"/>
                  </a:lnTo>
                  <a:lnTo>
                    <a:pt x="1604514" y="919480"/>
                  </a:lnTo>
                  <a:lnTo>
                    <a:pt x="1615317" y="922021"/>
                  </a:lnTo>
                  <a:lnTo>
                    <a:pt x="1625802" y="925196"/>
                  </a:lnTo>
                  <a:lnTo>
                    <a:pt x="1636287" y="928688"/>
                  </a:lnTo>
                  <a:lnTo>
                    <a:pt x="1646772" y="933133"/>
                  </a:lnTo>
                  <a:lnTo>
                    <a:pt x="1656939" y="937261"/>
                  </a:lnTo>
                  <a:lnTo>
                    <a:pt x="1666788" y="942023"/>
                  </a:lnTo>
                  <a:lnTo>
                    <a:pt x="1676638" y="946786"/>
                  </a:lnTo>
                  <a:lnTo>
                    <a:pt x="1686487" y="952183"/>
                  </a:lnTo>
                  <a:lnTo>
                    <a:pt x="1695384" y="957263"/>
                  </a:lnTo>
                  <a:lnTo>
                    <a:pt x="1704598" y="962978"/>
                  </a:lnTo>
                  <a:lnTo>
                    <a:pt x="1712859" y="968693"/>
                  </a:lnTo>
                  <a:lnTo>
                    <a:pt x="1721120" y="974726"/>
                  </a:lnTo>
                  <a:lnTo>
                    <a:pt x="1729063" y="980441"/>
                  </a:lnTo>
                  <a:lnTo>
                    <a:pt x="1736371" y="986473"/>
                  </a:lnTo>
                  <a:lnTo>
                    <a:pt x="1750033" y="997586"/>
                  </a:lnTo>
                  <a:lnTo>
                    <a:pt x="1762106" y="1008698"/>
                  </a:lnTo>
                  <a:lnTo>
                    <a:pt x="1771956" y="1018858"/>
                  </a:lnTo>
                  <a:lnTo>
                    <a:pt x="1779264" y="1027748"/>
                  </a:lnTo>
                  <a:lnTo>
                    <a:pt x="1782441" y="1031558"/>
                  </a:lnTo>
                  <a:lnTo>
                    <a:pt x="1784665" y="1034733"/>
                  </a:lnTo>
                  <a:lnTo>
                    <a:pt x="1786254" y="1037908"/>
                  </a:lnTo>
                  <a:lnTo>
                    <a:pt x="1787207" y="1040448"/>
                  </a:lnTo>
                  <a:lnTo>
                    <a:pt x="1788160" y="1045845"/>
                  </a:lnTo>
                  <a:lnTo>
                    <a:pt x="1788478" y="1053783"/>
                  </a:lnTo>
                  <a:lnTo>
                    <a:pt x="1789113" y="1076643"/>
                  </a:lnTo>
                  <a:lnTo>
                    <a:pt x="1789113" y="1107440"/>
                  </a:lnTo>
                  <a:lnTo>
                    <a:pt x="1788478" y="1144588"/>
                  </a:lnTo>
                  <a:lnTo>
                    <a:pt x="1787525" y="1187133"/>
                  </a:lnTo>
                  <a:lnTo>
                    <a:pt x="1786254" y="1233488"/>
                  </a:lnTo>
                  <a:lnTo>
                    <a:pt x="1784347" y="1282383"/>
                  </a:lnTo>
                  <a:lnTo>
                    <a:pt x="1782123" y="1331913"/>
                  </a:lnTo>
                  <a:lnTo>
                    <a:pt x="1672507" y="1331913"/>
                  </a:lnTo>
                  <a:lnTo>
                    <a:pt x="1674096" y="1293813"/>
                  </a:lnTo>
                  <a:lnTo>
                    <a:pt x="1674732" y="1258253"/>
                  </a:lnTo>
                  <a:lnTo>
                    <a:pt x="1675685" y="1225550"/>
                  </a:lnTo>
                  <a:lnTo>
                    <a:pt x="1676002" y="1197293"/>
                  </a:lnTo>
                  <a:lnTo>
                    <a:pt x="1675685" y="1174115"/>
                  </a:lnTo>
                  <a:lnTo>
                    <a:pt x="1674732" y="1156970"/>
                  </a:lnTo>
                  <a:lnTo>
                    <a:pt x="1674096" y="1150938"/>
                  </a:lnTo>
                  <a:lnTo>
                    <a:pt x="1673143" y="1147445"/>
                  </a:lnTo>
                  <a:lnTo>
                    <a:pt x="1672825" y="1145858"/>
                  </a:lnTo>
                  <a:lnTo>
                    <a:pt x="1672507" y="1144905"/>
                  </a:lnTo>
                  <a:lnTo>
                    <a:pt x="1672190" y="1144905"/>
                  </a:lnTo>
                  <a:lnTo>
                    <a:pt x="1671237" y="1145540"/>
                  </a:lnTo>
                  <a:lnTo>
                    <a:pt x="1669648" y="1147445"/>
                  </a:lnTo>
                  <a:lnTo>
                    <a:pt x="1668059" y="1149668"/>
                  </a:lnTo>
                  <a:lnTo>
                    <a:pt x="1666471" y="1151890"/>
                  </a:lnTo>
                  <a:lnTo>
                    <a:pt x="1654079" y="1331913"/>
                  </a:lnTo>
                  <a:lnTo>
                    <a:pt x="1602608" y="1331913"/>
                  </a:lnTo>
                  <a:lnTo>
                    <a:pt x="1602290" y="1283335"/>
                  </a:lnTo>
                  <a:lnTo>
                    <a:pt x="1598477" y="1283653"/>
                  </a:lnTo>
                  <a:lnTo>
                    <a:pt x="1586721" y="1284605"/>
                  </a:lnTo>
                  <a:lnTo>
                    <a:pt x="1568293" y="1285240"/>
                  </a:lnTo>
                  <a:lnTo>
                    <a:pt x="1556537" y="1285558"/>
                  </a:lnTo>
                  <a:lnTo>
                    <a:pt x="1543828" y="1285558"/>
                  </a:lnTo>
                  <a:lnTo>
                    <a:pt x="1529213" y="1285240"/>
                  </a:lnTo>
                  <a:lnTo>
                    <a:pt x="1513009" y="1284605"/>
                  </a:lnTo>
                  <a:lnTo>
                    <a:pt x="1496169" y="1283653"/>
                  </a:lnTo>
                  <a:lnTo>
                    <a:pt x="1477741" y="1282383"/>
                  </a:lnTo>
                  <a:lnTo>
                    <a:pt x="1457724" y="1280478"/>
                  </a:lnTo>
                  <a:lnTo>
                    <a:pt x="1437390" y="1277620"/>
                  </a:lnTo>
                  <a:lnTo>
                    <a:pt x="1415467" y="1274763"/>
                  </a:lnTo>
                  <a:lnTo>
                    <a:pt x="1392908" y="1270953"/>
                  </a:lnTo>
                  <a:lnTo>
                    <a:pt x="1381787" y="1268730"/>
                  </a:lnTo>
                  <a:lnTo>
                    <a:pt x="1370349" y="1266508"/>
                  </a:lnTo>
                  <a:lnTo>
                    <a:pt x="1359547" y="1263968"/>
                  </a:lnTo>
                  <a:lnTo>
                    <a:pt x="1348426" y="1261110"/>
                  </a:lnTo>
                  <a:lnTo>
                    <a:pt x="1328092" y="1254760"/>
                  </a:lnTo>
                  <a:lnTo>
                    <a:pt x="1308710" y="1248410"/>
                  </a:lnTo>
                  <a:lnTo>
                    <a:pt x="1290282" y="1241743"/>
                  </a:lnTo>
                  <a:lnTo>
                    <a:pt x="1273443" y="1234440"/>
                  </a:lnTo>
                  <a:lnTo>
                    <a:pt x="1257556" y="1227455"/>
                  </a:lnTo>
                  <a:lnTo>
                    <a:pt x="1243259" y="1220153"/>
                  </a:lnTo>
                  <a:lnTo>
                    <a:pt x="1229914" y="1213485"/>
                  </a:lnTo>
                  <a:lnTo>
                    <a:pt x="1218794" y="1207135"/>
                  </a:lnTo>
                  <a:lnTo>
                    <a:pt x="1208626" y="1201103"/>
                  </a:lnTo>
                  <a:lnTo>
                    <a:pt x="1200366" y="1196340"/>
                  </a:lnTo>
                  <a:lnTo>
                    <a:pt x="1189245" y="1188720"/>
                  </a:lnTo>
                  <a:lnTo>
                    <a:pt x="1185115" y="1186180"/>
                  </a:lnTo>
                  <a:lnTo>
                    <a:pt x="1204814" y="1331913"/>
                  </a:lnTo>
                  <a:lnTo>
                    <a:pt x="1152071" y="1331913"/>
                  </a:lnTo>
                  <a:lnTo>
                    <a:pt x="1149529" y="1296670"/>
                  </a:lnTo>
                  <a:lnTo>
                    <a:pt x="1143810" y="1297305"/>
                  </a:lnTo>
                  <a:lnTo>
                    <a:pt x="1135549" y="1299210"/>
                  </a:lnTo>
                  <a:lnTo>
                    <a:pt x="1112355" y="1303655"/>
                  </a:lnTo>
                  <a:lnTo>
                    <a:pt x="1082489" y="1309688"/>
                  </a:lnTo>
                  <a:lnTo>
                    <a:pt x="1066285" y="1313180"/>
                  </a:lnTo>
                  <a:lnTo>
                    <a:pt x="1049445" y="1316038"/>
                  </a:lnTo>
                  <a:lnTo>
                    <a:pt x="1032606" y="1318895"/>
                  </a:lnTo>
                  <a:lnTo>
                    <a:pt x="1015766" y="1321118"/>
                  </a:lnTo>
                  <a:lnTo>
                    <a:pt x="999880" y="1322388"/>
                  </a:lnTo>
                  <a:lnTo>
                    <a:pt x="984629" y="1323658"/>
                  </a:lnTo>
                  <a:lnTo>
                    <a:pt x="977639" y="1323658"/>
                  </a:lnTo>
                  <a:lnTo>
                    <a:pt x="970649" y="1323658"/>
                  </a:lnTo>
                  <a:lnTo>
                    <a:pt x="964295" y="1323340"/>
                  </a:lnTo>
                  <a:lnTo>
                    <a:pt x="958575" y="1323023"/>
                  </a:lnTo>
                  <a:lnTo>
                    <a:pt x="953174" y="1322070"/>
                  </a:lnTo>
                  <a:lnTo>
                    <a:pt x="948090" y="1320483"/>
                  </a:lnTo>
                  <a:lnTo>
                    <a:pt x="943960" y="1319213"/>
                  </a:lnTo>
                  <a:lnTo>
                    <a:pt x="940783" y="1317625"/>
                  </a:lnTo>
                  <a:lnTo>
                    <a:pt x="934746" y="1305560"/>
                  </a:lnTo>
                  <a:lnTo>
                    <a:pt x="928709" y="1295083"/>
                  </a:lnTo>
                  <a:lnTo>
                    <a:pt x="917271" y="1275398"/>
                  </a:lnTo>
                  <a:lnTo>
                    <a:pt x="912505" y="1266508"/>
                  </a:lnTo>
                  <a:lnTo>
                    <a:pt x="908057" y="1257935"/>
                  </a:lnTo>
                  <a:lnTo>
                    <a:pt x="904244" y="1249680"/>
                  </a:lnTo>
                  <a:lnTo>
                    <a:pt x="902338" y="1244918"/>
                  </a:lnTo>
                  <a:lnTo>
                    <a:pt x="901067" y="1240790"/>
                  </a:lnTo>
                  <a:lnTo>
                    <a:pt x="900114" y="1236663"/>
                  </a:lnTo>
                  <a:lnTo>
                    <a:pt x="899161" y="1232535"/>
                  </a:lnTo>
                  <a:lnTo>
                    <a:pt x="898843" y="1228408"/>
                  </a:lnTo>
                  <a:lnTo>
                    <a:pt x="898525" y="1223963"/>
                  </a:lnTo>
                  <a:lnTo>
                    <a:pt x="898843" y="1219835"/>
                  </a:lnTo>
                  <a:lnTo>
                    <a:pt x="899161" y="1215390"/>
                  </a:lnTo>
                  <a:lnTo>
                    <a:pt x="900431" y="1210628"/>
                  </a:lnTo>
                  <a:lnTo>
                    <a:pt x="901385" y="1205865"/>
                  </a:lnTo>
                  <a:lnTo>
                    <a:pt x="903291" y="1201103"/>
                  </a:lnTo>
                  <a:lnTo>
                    <a:pt x="905197" y="1195705"/>
                  </a:lnTo>
                  <a:lnTo>
                    <a:pt x="908057" y="1190943"/>
                  </a:lnTo>
                  <a:lnTo>
                    <a:pt x="910916" y="1185228"/>
                  </a:lnTo>
                  <a:lnTo>
                    <a:pt x="914729" y="1179513"/>
                  </a:lnTo>
                  <a:lnTo>
                    <a:pt x="918542" y="1173480"/>
                  </a:lnTo>
                  <a:lnTo>
                    <a:pt x="922990" y="1167765"/>
                  </a:lnTo>
                  <a:lnTo>
                    <a:pt x="928391" y="1161098"/>
                  </a:lnTo>
                  <a:lnTo>
                    <a:pt x="939512" y="1146810"/>
                  </a:lnTo>
                  <a:lnTo>
                    <a:pt x="949361" y="1133793"/>
                  </a:lnTo>
                  <a:lnTo>
                    <a:pt x="967154" y="1109345"/>
                  </a:lnTo>
                  <a:lnTo>
                    <a:pt x="976050" y="1096963"/>
                  </a:lnTo>
                  <a:lnTo>
                    <a:pt x="985900" y="1084580"/>
                  </a:lnTo>
                  <a:lnTo>
                    <a:pt x="997338" y="1070928"/>
                  </a:lnTo>
                  <a:lnTo>
                    <a:pt x="1004328" y="1063943"/>
                  </a:lnTo>
                  <a:lnTo>
                    <a:pt x="1011318" y="1056323"/>
                  </a:lnTo>
                  <a:lnTo>
                    <a:pt x="1017673" y="1045528"/>
                  </a:lnTo>
                  <a:lnTo>
                    <a:pt x="1024663" y="1035368"/>
                  </a:lnTo>
                  <a:lnTo>
                    <a:pt x="1031335" y="1025525"/>
                  </a:lnTo>
                  <a:lnTo>
                    <a:pt x="1038007" y="1016318"/>
                  </a:lnTo>
                  <a:lnTo>
                    <a:pt x="1044997" y="1008063"/>
                  </a:lnTo>
                  <a:lnTo>
                    <a:pt x="1051669" y="1000443"/>
                  </a:lnTo>
                  <a:lnTo>
                    <a:pt x="1058659" y="993141"/>
                  </a:lnTo>
                  <a:lnTo>
                    <a:pt x="1065967" y="986473"/>
                  </a:lnTo>
                  <a:lnTo>
                    <a:pt x="1073593" y="980123"/>
                  </a:lnTo>
                  <a:lnTo>
                    <a:pt x="1080583" y="974091"/>
                  </a:lnTo>
                  <a:lnTo>
                    <a:pt x="1088208" y="968693"/>
                  </a:lnTo>
                  <a:lnTo>
                    <a:pt x="1096151" y="963931"/>
                  </a:lnTo>
                  <a:lnTo>
                    <a:pt x="1104094" y="959168"/>
                  </a:lnTo>
                  <a:lnTo>
                    <a:pt x="1111720" y="954723"/>
                  </a:lnTo>
                  <a:lnTo>
                    <a:pt x="1119663" y="950913"/>
                  </a:lnTo>
                  <a:lnTo>
                    <a:pt x="1127924" y="947738"/>
                  </a:lnTo>
                  <a:lnTo>
                    <a:pt x="1136185" y="944246"/>
                  </a:lnTo>
                  <a:lnTo>
                    <a:pt x="1145081" y="941388"/>
                  </a:lnTo>
                  <a:lnTo>
                    <a:pt x="1153660" y="938531"/>
                  </a:lnTo>
                  <a:lnTo>
                    <a:pt x="1162238" y="935991"/>
                  </a:lnTo>
                  <a:lnTo>
                    <a:pt x="1171452" y="933768"/>
                  </a:lnTo>
                  <a:lnTo>
                    <a:pt x="1180349" y="931863"/>
                  </a:lnTo>
                  <a:lnTo>
                    <a:pt x="1199412" y="928053"/>
                  </a:lnTo>
                  <a:lnTo>
                    <a:pt x="1218794" y="924561"/>
                  </a:lnTo>
                  <a:lnTo>
                    <a:pt x="1239128" y="921703"/>
                  </a:lnTo>
                  <a:lnTo>
                    <a:pt x="1282021" y="915988"/>
                  </a:lnTo>
                  <a:lnTo>
                    <a:pt x="1284881" y="915671"/>
                  </a:lnTo>
                  <a:lnTo>
                    <a:pt x="1287740" y="915671"/>
                  </a:lnTo>
                  <a:lnTo>
                    <a:pt x="1292824" y="915671"/>
                  </a:lnTo>
                  <a:lnTo>
                    <a:pt x="1366537" y="1187768"/>
                  </a:lnTo>
                  <a:lnTo>
                    <a:pt x="1368125" y="1176973"/>
                  </a:lnTo>
                  <a:lnTo>
                    <a:pt x="1393226" y="990283"/>
                  </a:lnTo>
                  <a:lnTo>
                    <a:pt x="1386236" y="972186"/>
                  </a:lnTo>
                  <a:lnTo>
                    <a:pt x="1400216" y="947738"/>
                  </a:lnTo>
                  <a:lnTo>
                    <a:pt x="1432306" y="947421"/>
                  </a:lnTo>
                  <a:lnTo>
                    <a:pt x="1445968" y="972186"/>
                  </a:lnTo>
                  <a:lnTo>
                    <a:pt x="1439614" y="993776"/>
                  </a:lnTo>
                  <a:lnTo>
                    <a:pt x="1462490" y="1190943"/>
                  </a:lnTo>
                  <a:lnTo>
                    <a:pt x="1522858" y="924243"/>
                  </a:lnTo>
                  <a:lnTo>
                    <a:pt x="1529530" y="921386"/>
                  </a:lnTo>
                  <a:lnTo>
                    <a:pt x="1534932" y="918846"/>
                  </a:lnTo>
                  <a:lnTo>
                    <a:pt x="1537791" y="916940"/>
                  </a:lnTo>
                  <a:lnTo>
                    <a:pt x="1538427" y="915988"/>
                  </a:lnTo>
                  <a:lnTo>
                    <a:pt x="1549865" y="915036"/>
                  </a:lnTo>
                  <a:lnTo>
                    <a:pt x="1560668" y="914401"/>
                  </a:lnTo>
                  <a:close/>
                  <a:moveTo>
                    <a:pt x="170497" y="661035"/>
                  </a:moveTo>
                  <a:lnTo>
                    <a:pt x="168576" y="681657"/>
                  </a:lnTo>
                  <a:lnTo>
                    <a:pt x="168275" y="683619"/>
                  </a:lnTo>
                  <a:lnTo>
                    <a:pt x="167640" y="691889"/>
                  </a:lnTo>
                  <a:lnTo>
                    <a:pt x="167640" y="695282"/>
                  </a:lnTo>
                  <a:lnTo>
                    <a:pt x="167322" y="700477"/>
                  </a:lnTo>
                  <a:lnTo>
                    <a:pt x="167640" y="700795"/>
                  </a:lnTo>
                  <a:lnTo>
                    <a:pt x="167640" y="695282"/>
                  </a:lnTo>
                  <a:lnTo>
                    <a:pt x="168275" y="684891"/>
                  </a:lnTo>
                  <a:lnTo>
                    <a:pt x="168576" y="681657"/>
                  </a:lnTo>
                  <a:lnTo>
                    <a:pt x="169545" y="675349"/>
                  </a:lnTo>
                  <a:lnTo>
                    <a:pt x="170497" y="668033"/>
                  </a:lnTo>
                  <a:lnTo>
                    <a:pt x="170497" y="664534"/>
                  </a:lnTo>
                  <a:lnTo>
                    <a:pt x="170497" y="661035"/>
                  </a:lnTo>
                  <a:close/>
                  <a:moveTo>
                    <a:pt x="2571454" y="661035"/>
                  </a:moveTo>
                  <a:lnTo>
                    <a:pt x="2571454" y="664534"/>
                  </a:lnTo>
                  <a:lnTo>
                    <a:pt x="2571137" y="668033"/>
                  </a:lnTo>
                  <a:lnTo>
                    <a:pt x="2572406" y="675349"/>
                  </a:lnTo>
                  <a:lnTo>
                    <a:pt x="2573358" y="683619"/>
                  </a:lnTo>
                  <a:lnTo>
                    <a:pt x="2573992" y="691889"/>
                  </a:lnTo>
                  <a:lnTo>
                    <a:pt x="2574310" y="700795"/>
                  </a:lnTo>
                  <a:lnTo>
                    <a:pt x="2574627" y="700477"/>
                  </a:lnTo>
                  <a:lnTo>
                    <a:pt x="2573675" y="684891"/>
                  </a:lnTo>
                  <a:lnTo>
                    <a:pt x="2571454" y="661035"/>
                  </a:lnTo>
                  <a:close/>
                  <a:moveTo>
                    <a:pt x="197485" y="574519"/>
                  </a:moveTo>
                  <a:lnTo>
                    <a:pt x="195897" y="575155"/>
                  </a:lnTo>
                  <a:lnTo>
                    <a:pt x="194310" y="576109"/>
                  </a:lnTo>
                  <a:lnTo>
                    <a:pt x="192405" y="577381"/>
                  </a:lnTo>
                  <a:lnTo>
                    <a:pt x="190817" y="579290"/>
                  </a:lnTo>
                  <a:lnTo>
                    <a:pt x="189230" y="581198"/>
                  </a:lnTo>
                  <a:lnTo>
                    <a:pt x="186690" y="585969"/>
                  </a:lnTo>
                  <a:lnTo>
                    <a:pt x="189865" y="582789"/>
                  </a:lnTo>
                  <a:lnTo>
                    <a:pt x="192722" y="579608"/>
                  </a:lnTo>
                  <a:lnTo>
                    <a:pt x="195897" y="576745"/>
                  </a:lnTo>
                  <a:lnTo>
                    <a:pt x="199390" y="574519"/>
                  </a:lnTo>
                  <a:lnTo>
                    <a:pt x="197485" y="574519"/>
                  </a:lnTo>
                  <a:close/>
                  <a:moveTo>
                    <a:pt x="2542584" y="574518"/>
                  </a:moveTo>
                  <a:lnTo>
                    <a:pt x="2545757" y="576745"/>
                  </a:lnTo>
                  <a:lnTo>
                    <a:pt x="2549247" y="579608"/>
                  </a:lnTo>
                  <a:lnTo>
                    <a:pt x="2552102" y="582788"/>
                  </a:lnTo>
                  <a:lnTo>
                    <a:pt x="2555274" y="585969"/>
                  </a:lnTo>
                  <a:lnTo>
                    <a:pt x="2552102" y="581198"/>
                  </a:lnTo>
                  <a:lnTo>
                    <a:pt x="2550833" y="579290"/>
                  </a:lnTo>
                  <a:lnTo>
                    <a:pt x="2549247" y="577381"/>
                  </a:lnTo>
                  <a:lnTo>
                    <a:pt x="2547660" y="576109"/>
                  </a:lnTo>
                  <a:lnTo>
                    <a:pt x="2545757" y="575155"/>
                  </a:lnTo>
                  <a:lnTo>
                    <a:pt x="2544488" y="574518"/>
                  </a:lnTo>
                  <a:lnTo>
                    <a:pt x="2542584" y="574518"/>
                  </a:lnTo>
                  <a:close/>
                  <a:moveTo>
                    <a:pt x="331470" y="485775"/>
                  </a:moveTo>
                  <a:lnTo>
                    <a:pt x="347662" y="485775"/>
                  </a:lnTo>
                  <a:lnTo>
                    <a:pt x="363537" y="486729"/>
                  </a:lnTo>
                  <a:lnTo>
                    <a:pt x="378460" y="488638"/>
                  </a:lnTo>
                  <a:lnTo>
                    <a:pt x="393700" y="490864"/>
                  </a:lnTo>
                  <a:lnTo>
                    <a:pt x="407988" y="493409"/>
                  </a:lnTo>
                  <a:lnTo>
                    <a:pt x="421323" y="497226"/>
                  </a:lnTo>
                  <a:lnTo>
                    <a:pt x="434658" y="501043"/>
                  </a:lnTo>
                  <a:lnTo>
                    <a:pt x="447040" y="505178"/>
                  </a:lnTo>
                  <a:lnTo>
                    <a:pt x="459105" y="509631"/>
                  </a:lnTo>
                  <a:lnTo>
                    <a:pt x="470535" y="514402"/>
                  </a:lnTo>
                  <a:lnTo>
                    <a:pt x="481013" y="519491"/>
                  </a:lnTo>
                  <a:lnTo>
                    <a:pt x="491173" y="524580"/>
                  </a:lnTo>
                  <a:lnTo>
                    <a:pt x="500698" y="529670"/>
                  </a:lnTo>
                  <a:lnTo>
                    <a:pt x="509270" y="534759"/>
                  </a:lnTo>
                  <a:lnTo>
                    <a:pt x="517208" y="539848"/>
                  </a:lnTo>
                  <a:lnTo>
                    <a:pt x="524510" y="544301"/>
                  </a:lnTo>
                  <a:lnTo>
                    <a:pt x="536575" y="552889"/>
                  </a:lnTo>
                  <a:lnTo>
                    <a:pt x="545465" y="559569"/>
                  </a:lnTo>
                  <a:lnTo>
                    <a:pt x="550863" y="564340"/>
                  </a:lnTo>
                  <a:lnTo>
                    <a:pt x="552450" y="565612"/>
                  </a:lnTo>
                  <a:lnTo>
                    <a:pt x="550863" y="569747"/>
                  </a:lnTo>
                  <a:lnTo>
                    <a:pt x="548005" y="574837"/>
                  </a:lnTo>
                  <a:lnTo>
                    <a:pt x="544195" y="581198"/>
                  </a:lnTo>
                  <a:lnTo>
                    <a:pt x="539750" y="587878"/>
                  </a:lnTo>
                  <a:lnTo>
                    <a:pt x="534035" y="595512"/>
                  </a:lnTo>
                  <a:lnTo>
                    <a:pt x="530860" y="599647"/>
                  </a:lnTo>
                  <a:lnTo>
                    <a:pt x="527050" y="603463"/>
                  </a:lnTo>
                  <a:lnTo>
                    <a:pt x="523240" y="607280"/>
                  </a:lnTo>
                  <a:lnTo>
                    <a:pt x="518795" y="610779"/>
                  </a:lnTo>
                  <a:lnTo>
                    <a:pt x="514350" y="614278"/>
                  </a:lnTo>
                  <a:lnTo>
                    <a:pt x="509588" y="617777"/>
                  </a:lnTo>
                  <a:lnTo>
                    <a:pt x="504508" y="620640"/>
                  </a:lnTo>
                  <a:lnTo>
                    <a:pt x="498793" y="623502"/>
                  </a:lnTo>
                  <a:lnTo>
                    <a:pt x="493078" y="626047"/>
                  </a:lnTo>
                  <a:lnTo>
                    <a:pt x="487045" y="627955"/>
                  </a:lnTo>
                  <a:lnTo>
                    <a:pt x="480695" y="629228"/>
                  </a:lnTo>
                  <a:lnTo>
                    <a:pt x="474028" y="630500"/>
                  </a:lnTo>
                  <a:lnTo>
                    <a:pt x="466725" y="630818"/>
                  </a:lnTo>
                  <a:lnTo>
                    <a:pt x="459423" y="630818"/>
                  </a:lnTo>
                  <a:lnTo>
                    <a:pt x="451803" y="630182"/>
                  </a:lnTo>
                  <a:lnTo>
                    <a:pt x="443548" y="628910"/>
                  </a:lnTo>
                  <a:lnTo>
                    <a:pt x="434975" y="626683"/>
                  </a:lnTo>
                  <a:lnTo>
                    <a:pt x="426403" y="624139"/>
                  </a:lnTo>
                  <a:lnTo>
                    <a:pt x="417195" y="620322"/>
                  </a:lnTo>
                  <a:lnTo>
                    <a:pt x="407353" y="615869"/>
                  </a:lnTo>
                  <a:lnTo>
                    <a:pt x="396557" y="610461"/>
                  </a:lnTo>
                  <a:lnTo>
                    <a:pt x="385127" y="605690"/>
                  </a:lnTo>
                  <a:lnTo>
                    <a:pt x="408305" y="616823"/>
                  </a:lnTo>
                  <a:lnTo>
                    <a:pt x="430848" y="627955"/>
                  </a:lnTo>
                  <a:lnTo>
                    <a:pt x="441643" y="632727"/>
                  </a:lnTo>
                  <a:lnTo>
                    <a:pt x="452120" y="637180"/>
                  </a:lnTo>
                  <a:lnTo>
                    <a:pt x="462280" y="641315"/>
                  </a:lnTo>
                  <a:lnTo>
                    <a:pt x="472440" y="645132"/>
                  </a:lnTo>
                  <a:lnTo>
                    <a:pt x="481965" y="648312"/>
                  </a:lnTo>
                  <a:lnTo>
                    <a:pt x="491173" y="650539"/>
                  </a:lnTo>
                  <a:lnTo>
                    <a:pt x="500063" y="652129"/>
                  </a:lnTo>
                  <a:lnTo>
                    <a:pt x="504190" y="652447"/>
                  </a:lnTo>
                  <a:lnTo>
                    <a:pt x="508318" y="652447"/>
                  </a:lnTo>
                  <a:lnTo>
                    <a:pt x="512128" y="652447"/>
                  </a:lnTo>
                  <a:lnTo>
                    <a:pt x="515620" y="652129"/>
                  </a:lnTo>
                  <a:lnTo>
                    <a:pt x="519430" y="651493"/>
                  </a:lnTo>
                  <a:lnTo>
                    <a:pt x="522923" y="650539"/>
                  </a:lnTo>
                  <a:lnTo>
                    <a:pt x="526415" y="649267"/>
                  </a:lnTo>
                  <a:lnTo>
                    <a:pt x="529590" y="647676"/>
                  </a:lnTo>
                  <a:lnTo>
                    <a:pt x="532765" y="646086"/>
                  </a:lnTo>
                  <a:lnTo>
                    <a:pt x="535623" y="643541"/>
                  </a:lnTo>
                  <a:lnTo>
                    <a:pt x="536893" y="651493"/>
                  </a:lnTo>
                  <a:lnTo>
                    <a:pt x="537210" y="659127"/>
                  </a:lnTo>
                  <a:lnTo>
                    <a:pt x="537845" y="673440"/>
                  </a:lnTo>
                  <a:lnTo>
                    <a:pt x="537845" y="687118"/>
                  </a:lnTo>
                  <a:lnTo>
                    <a:pt x="537210" y="700159"/>
                  </a:lnTo>
                  <a:lnTo>
                    <a:pt x="538163" y="699205"/>
                  </a:lnTo>
                  <a:lnTo>
                    <a:pt x="539433" y="697932"/>
                  </a:lnTo>
                  <a:lnTo>
                    <a:pt x="540703" y="697296"/>
                  </a:lnTo>
                  <a:lnTo>
                    <a:pt x="541973" y="696660"/>
                  </a:lnTo>
                  <a:lnTo>
                    <a:pt x="542925" y="697296"/>
                  </a:lnTo>
                  <a:lnTo>
                    <a:pt x="543243" y="698251"/>
                  </a:lnTo>
                  <a:lnTo>
                    <a:pt x="543878" y="699841"/>
                  </a:lnTo>
                  <a:lnTo>
                    <a:pt x="543878" y="702067"/>
                  </a:lnTo>
                  <a:lnTo>
                    <a:pt x="544195" y="708429"/>
                  </a:lnTo>
                  <a:lnTo>
                    <a:pt x="544195" y="716063"/>
                  </a:lnTo>
                  <a:lnTo>
                    <a:pt x="543878" y="725287"/>
                  </a:lnTo>
                  <a:lnTo>
                    <a:pt x="542925" y="735466"/>
                  </a:lnTo>
                  <a:lnTo>
                    <a:pt x="540703" y="757413"/>
                  </a:lnTo>
                  <a:lnTo>
                    <a:pt x="537528" y="779042"/>
                  </a:lnTo>
                  <a:lnTo>
                    <a:pt x="534670" y="796536"/>
                  </a:lnTo>
                  <a:lnTo>
                    <a:pt x="533083" y="802898"/>
                  </a:lnTo>
                  <a:lnTo>
                    <a:pt x="531813" y="807669"/>
                  </a:lnTo>
                  <a:lnTo>
                    <a:pt x="531178" y="808623"/>
                  </a:lnTo>
                  <a:lnTo>
                    <a:pt x="530860" y="809577"/>
                  </a:lnTo>
                  <a:lnTo>
                    <a:pt x="530543" y="809577"/>
                  </a:lnTo>
                  <a:lnTo>
                    <a:pt x="529908" y="808623"/>
                  </a:lnTo>
                  <a:lnTo>
                    <a:pt x="528638" y="820392"/>
                  </a:lnTo>
                  <a:lnTo>
                    <a:pt x="526733" y="831525"/>
                  </a:lnTo>
                  <a:lnTo>
                    <a:pt x="524510" y="842657"/>
                  </a:lnTo>
                  <a:lnTo>
                    <a:pt x="521335" y="853154"/>
                  </a:lnTo>
                  <a:lnTo>
                    <a:pt x="518478" y="863650"/>
                  </a:lnTo>
                  <a:lnTo>
                    <a:pt x="514985" y="873829"/>
                  </a:lnTo>
                  <a:lnTo>
                    <a:pt x="510858" y="883689"/>
                  </a:lnTo>
                  <a:lnTo>
                    <a:pt x="506730" y="892913"/>
                  </a:lnTo>
                  <a:lnTo>
                    <a:pt x="502285" y="902138"/>
                  </a:lnTo>
                  <a:lnTo>
                    <a:pt x="497205" y="911044"/>
                  </a:lnTo>
                  <a:lnTo>
                    <a:pt x="492443" y="919314"/>
                  </a:lnTo>
                  <a:lnTo>
                    <a:pt x="486728" y="927584"/>
                  </a:lnTo>
                  <a:lnTo>
                    <a:pt x="481013" y="935536"/>
                  </a:lnTo>
                  <a:lnTo>
                    <a:pt x="475615" y="943170"/>
                  </a:lnTo>
                  <a:lnTo>
                    <a:pt x="469583" y="950167"/>
                  </a:lnTo>
                  <a:lnTo>
                    <a:pt x="463550" y="957165"/>
                  </a:lnTo>
                  <a:lnTo>
                    <a:pt x="457200" y="963209"/>
                  </a:lnTo>
                  <a:lnTo>
                    <a:pt x="450850" y="969252"/>
                  </a:lnTo>
                  <a:lnTo>
                    <a:pt x="443865" y="974659"/>
                  </a:lnTo>
                  <a:lnTo>
                    <a:pt x="437198" y="980067"/>
                  </a:lnTo>
                  <a:lnTo>
                    <a:pt x="430530" y="984838"/>
                  </a:lnTo>
                  <a:lnTo>
                    <a:pt x="423545" y="989609"/>
                  </a:lnTo>
                  <a:lnTo>
                    <a:pt x="416878" y="993744"/>
                  </a:lnTo>
                  <a:lnTo>
                    <a:pt x="410210" y="997243"/>
                  </a:lnTo>
                  <a:lnTo>
                    <a:pt x="402908" y="1000742"/>
                  </a:lnTo>
                  <a:lnTo>
                    <a:pt x="396240" y="1003286"/>
                  </a:lnTo>
                  <a:lnTo>
                    <a:pt x="389255" y="1006149"/>
                  </a:lnTo>
                  <a:lnTo>
                    <a:pt x="382587" y="1008057"/>
                  </a:lnTo>
                  <a:lnTo>
                    <a:pt x="375920" y="1009330"/>
                  </a:lnTo>
                  <a:lnTo>
                    <a:pt x="369252" y="1010602"/>
                  </a:lnTo>
                  <a:lnTo>
                    <a:pt x="362585" y="1011238"/>
                  </a:lnTo>
                  <a:lnTo>
                    <a:pt x="356235" y="1011238"/>
                  </a:lnTo>
                  <a:lnTo>
                    <a:pt x="351155" y="1011238"/>
                  </a:lnTo>
                  <a:lnTo>
                    <a:pt x="345440" y="1010602"/>
                  </a:lnTo>
                  <a:lnTo>
                    <a:pt x="339725" y="1009330"/>
                  </a:lnTo>
                  <a:lnTo>
                    <a:pt x="334010" y="1007421"/>
                  </a:lnTo>
                  <a:lnTo>
                    <a:pt x="327977" y="1005831"/>
                  </a:lnTo>
                  <a:lnTo>
                    <a:pt x="321945" y="1002968"/>
                  </a:lnTo>
                  <a:lnTo>
                    <a:pt x="315595" y="1000105"/>
                  </a:lnTo>
                  <a:lnTo>
                    <a:pt x="309245" y="996607"/>
                  </a:lnTo>
                  <a:lnTo>
                    <a:pt x="302895" y="992790"/>
                  </a:lnTo>
                  <a:lnTo>
                    <a:pt x="296227" y="988655"/>
                  </a:lnTo>
                  <a:lnTo>
                    <a:pt x="289877" y="984202"/>
                  </a:lnTo>
                  <a:lnTo>
                    <a:pt x="282892" y="979430"/>
                  </a:lnTo>
                  <a:lnTo>
                    <a:pt x="276542" y="974023"/>
                  </a:lnTo>
                  <a:lnTo>
                    <a:pt x="269875" y="968298"/>
                  </a:lnTo>
                  <a:lnTo>
                    <a:pt x="263207" y="962254"/>
                  </a:lnTo>
                  <a:lnTo>
                    <a:pt x="256540" y="955893"/>
                  </a:lnTo>
                  <a:lnTo>
                    <a:pt x="250190" y="949213"/>
                  </a:lnTo>
                  <a:lnTo>
                    <a:pt x="243840" y="941897"/>
                  </a:lnTo>
                  <a:lnTo>
                    <a:pt x="237490" y="934900"/>
                  </a:lnTo>
                  <a:lnTo>
                    <a:pt x="231457" y="927266"/>
                  </a:lnTo>
                  <a:lnTo>
                    <a:pt x="225425" y="919314"/>
                  </a:lnTo>
                  <a:lnTo>
                    <a:pt x="219710" y="911044"/>
                  </a:lnTo>
                  <a:lnTo>
                    <a:pt x="214312" y="902774"/>
                  </a:lnTo>
                  <a:lnTo>
                    <a:pt x="208915" y="893868"/>
                  </a:lnTo>
                  <a:lnTo>
                    <a:pt x="203517" y="885280"/>
                  </a:lnTo>
                  <a:lnTo>
                    <a:pt x="198755" y="875737"/>
                  </a:lnTo>
                  <a:lnTo>
                    <a:pt x="194310" y="866195"/>
                  </a:lnTo>
                  <a:lnTo>
                    <a:pt x="190182" y="856971"/>
                  </a:lnTo>
                  <a:lnTo>
                    <a:pt x="186055" y="846792"/>
                  </a:lnTo>
                  <a:lnTo>
                    <a:pt x="182245" y="836932"/>
                  </a:lnTo>
                  <a:lnTo>
                    <a:pt x="179070" y="826754"/>
                  </a:lnTo>
                  <a:lnTo>
                    <a:pt x="176212" y="816257"/>
                  </a:lnTo>
                  <a:lnTo>
                    <a:pt x="173990" y="822937"/>
                  </a:lnTo>
                  <a:lnTo>
                    <a:pt x="172402" y="826117"/>
                  </a:lnTo>
                  <a:lnTo>
                    <a:pt x="171450" y="828344"/>
                  </a:lnTo>
                  <a:lnTo>
                    <a:pt x="169862" y="830252"/>
                  </a:lnTo>
                  <a:lnTo>
                    <a:pt x="168275" y="831525"/>
                  </a:lnTo>
                  <a:lnTo>
                    <a:pt x="167322" y="832479"/>
                  </a:lnTo>
                  <a:lnTo>
                    <a:pt x="165417" y="832797"/>
                  </a:lnTo>
                  <a:lnTo>
                    <a:pt x="163830" y="832479"/>
                  </a:lnTo>
                  <a:lnTo>
                    <a:pt x="162242" y="831207"/>
                  </a:lnTo>
                  <a:lnTo>
                    <a:pt x="160655" y="829616"/>
                  </a:lnTo>
                  <a:lnTo>
                    <a:pt x="159385" y="827390"/>
                  </a:lnTo>
                  <a:lnTo>
                    <a:pt x="157797" y="824845"/>
                  </a:lnTo>
                  <a:lnTo>
                    <a:pt x="156210" y="821346"/>
                  </a:lnTo>
                  <a:lnTo>
                    <a:pt x="153987" y="813076"/>
                  </a:lnTo>
                  <a:lnTo>
                    <a:pt x="152082" y="803534"/>
                  </a:lnTo>
                  <a:lnTo>
                    <a:pt x="150495" y="792083"/>
                  </a:lnTo>
                  <a:lnTo>
                    <a:pt x="149542" y="779678"/>
                  </a:lnTo>
                  <a:lnTo>
                    <a:pt x="149225" y="766637"/>
                  </a:lnTo>
                  <a:lnTo>
                    <a:pt x="149542" y="753914"/>
                  </a:lnTo>
                  <a:lnTo>
                    <a:pt x="150177" y="742781"/>
                  </a:lnTo>
                  <a:lnTo>
                    <a:pt x="151765" y="732285"/>
                  </a:lnTo>
                  <a:lnTo>
                    <a:pt x="153352" y="722742"/>
                  </a:lnTo>
                  <a:lnTo>
                    <a:pt x="155257" y="714790"/>
                  </a:lnTo>
                  <a:lnTo>
                    <a:pt x="157797" y="708429"/>
                  </a:lnTo>
                  <a:lnTo>
                    <a:pt x="159067" y="705884"/>
                  </a:lnTo>
                  <a:lnTo>
                    <a:pt x="160337" y="703976"/>
                  </a:lnTo>
                  <a:lnTo>
                    <a:pt x="161607" y="702067"/>
                  </a:lnTo>
                  <a:lnTo>
                    <a:pt x="163195" y="700795"/>
                  </a:lnTo>
                  <a:lnTo>
                    <a:pt x="158432" y="696024"/>
                  </a:lnTo>
                  <a:lnTo>
                    <a:pt x="154622" y="690617"/>
                  </a:lnTo>
                  <a:lnTo>
                    <a:pt x="151447" y="685209"/>
                  </a:lnTo>
                  <a:lnTo>
                    <a:pt x="148907" y="679166"/>
                  </a:lnTo>
                  <a:lnTo>
                    <a:pt x="147002" y="672804"/>
                  </a:lnTo>
                  <a:lnTo>
                    <a:pt x="145097" y="666443"/>
                  </a:lnTo>
                  <a:lnTo>
                    <a:pt x="143827" y="659763"/>
                  </a:lnTo>
                  <a:lnTo>
                    <a:pt x="143192" y="653083"/>
                  </a:lnTo>
                  <a:lnTo>
                    <a:pt x="142875" y="646086"/>
                  </a:lnTo>
                  <a:lnTo>
                    <a:pt x="142875" y="639088"/>
                  </a:lnTo>
                  <a:lnTo>
                    <a:pt x="143510" y="632090"/>
                  </a:lnTo>
                  <a:lnTo>
                    <a:pt x="144145" y="624775"/>
                  </a:lnTo>
                  <a:lnTo>
                    <a:pt x="145415" y="617777"/>
                  </a:lnTo>
                  <a:lnTo>
                    <a:pt x="146367" y="610461"/>
                  </a:lnTo>
                  <a:lnTo>
                    <a:pt x="148272" y="603782"/>
                  </a:lnTo>
                  <a:lnTo>
                    <a:pt x="149860" y="596466"/>
                  </a:lnTo>
                  <a:lnTo>
                    <a:pt x="154305" y="583425"/>
                  </a:lnTo>
                  <a:lnTo>
                    <a:pt x="159385" y="570702"/>
                  </a:lnTo>
                  <a:lnTo>
                    <a:pt x="164465" y="558933"/>
                  </a:lnTo>
                  <a:lnTo>
                    <a:pt x="169862" y="548436"/>
                  </a:lnTo>
                  <a:lnTo>
                    <a:pt x="174942" y="539212"/>
                  </a:lnTo>
                  <a:lnTo>
                    <a:pt x="180022" y="532214"/>
                  </a:lnTo>
                  <a:lnTo>
                    <a:pt x="182562" y="529034"/>
                  </a:lnTo>
                  <a:lnTo>
                    <a:pt x="184467" y="526807"/>
                  </a:lnTo>
                  <a:lnTo>
                    <a:pt x="186690" y="525535"/>
                  </a:lnTo>
                  <a:lnTo>
                    <a:pt x="188277" y="524262"/>
                  </a:lnTo>
                  <a:lnTo>
                    <a:pt x="198120" y="519491"/>
                  </a:lnTo>
                  <a:lnTo>
                    <a:pt x="207327" y="514720"/>
                  </a:lnTo>
                  <a:lnTo>
                    <a:pt x="216852" y="510585"/>
                  </a:lnTo>
                  <a:lnTo>
                    <a:pt x="226377" y="507086"/>
                  </a:lnTo>
                  <a:lnTo>
                    <a:pt x="235267" y="503587"/>
                  </a:lnTo>
                  <a:lnTo>
                    <a:pt x="244792" y="500407"/>
                  </a:lnTo>
                  <a:lnTo>
                    <a:pt x="253682" y="497862"/>
                  </a:lnTo>
                  <a:lnTo>
                    <a:pt x="262572" y="495317"/>
                  </a:lnTo>
                  <a:lnTo>
                    <a:pt x="271780" y="493409"/>
                  </a:lnTo>
                  <a:lnTo>
                    <a:pt x="280352" y="491501"/>
                  </a:lnTo>
                  <a:lnTo>
                    <a:pt x="288925" y="489910"/>
                  </a:lnTo>
                  <a:lnTo>
                    <a:pt x="298132" y="488638"/>
                  </a:lnTo>
                  <a:lnTo>
                    <a:pt x="306387" y="487365"/>
                  </a:lnTo>
                  <a:lnTo>
                    <a:pt x="314960" y="486729"/>
                  </a:lnTo>
                  <a:lnTo>
                    <a:pt x="323215" y="486093"/>
                  </a:lnTo>
                  <a:lnTo>
                    <a:pt x="331470" y="485775"/>
                  </a:lnTo>
                  <a:close/>
                  <a:moveTo>
                    <a:pt x="2394109" y="485775"/>
                  </a:moveTo>
                  <a:lnTo>
                    <a:pt x="2410607" y="485775"/>
                  </a:lnTo>
                  <a:lnTo>
                    <a:pt x="2418538" y="486093"/>
                  </a:lnTo>
                  <a:lnTo>
                    <a:pt x="2427104" y="486729"/>
                  </a:lnTo>
                  <a:lnTo>
                    <a:pt x="2435352" y="487365"/>
                  </a:lnTo>
                  <a:lnTo>
                    <a:pt x="2443918" y="488638"/>
                  </a:lnTo>
                  <a:lnTo>
                    <a:pt x="2452801" y="489910"/>
                  </a:lnTo>
                  <a:lnTo>
                    <a:pt x="2461367" y="491500"/>
                  </a:lnTo>
                  <a:lnTo>
                    <a:pt x="2470250" y="493409"/>
                  </a:lnTo>
                  <a:lnTo>
                    <a:pt x="2479451" y="495317"/>
                  </a:lnTo>
                  <a:lnTo>
                    <a:pt x="2488334" y="497862"/>
                  </a:lnTo>
                  <a:lnTo>
                    <a:pt x="2497534" y="500407"/>
                  </a:lnTo>
                  <a:lnTo>
                    <a:pt x="2506417" y="503587"/>
                  </a:lnTo>
                  <a:lnTo>
                    <a:pt x="2515935" y="507086"/>
                  </a:lnTo>
                  <a:lnTo>
                    <a:pt x="2525135" y="510585"/>
                  </a:lnTo>
                  <a:lnTo>
                    <a:pt x="2534653" y="514720"/>
                  </a:lnTo>
                  <a:lnTo>
                    <a:pt x="2543853" y="519491"/>
                  </a:lnTo>
                  <a:lnTo>
                    <a:pt x="2553371" y="524262"/>
                  </a:lnTo>
                  <a:lnTo>
                    <a:pt x="2555274" y="525535"/>
                  </a:lnTo>
                  <a:lnTo>
                    <a:pt x="2557178" y="526807"/>
                  </a:lnTo>
                  <a:lnTo>
                    <a:pt x="2559399" y="529033"/>
                  </a:lnTo>
                  <a:lnTo>
                    <a:pt x="2561620" y="532214"/>
                  </a:lnTo>
                  <a:lnTo>
                    <a:pt x="2566378" y="539212"/>
                  </a:lnTo>
                  <a:lnTo>
                    <a:pt x="2571772" y="548436"/>
                  </a:lnTo>
                  <a:lnTo>
                    <a:pt x="2577482" y="558933"/>
                  </a:lnTo>
                  <a:lnTo>
                    <a:pt x="2582558" y="570702"/>
                  </a:lnTo>
                  <a:lnTo>
                    <a:pt x="2587634" y="583425"/>
                  </a:lnTo>
                  <a:lnTo>
                    <a:pt x="2591759" y="596466"/>
                  </a:lnTo>
                  <a:lnTo>
                    <a:pt x="2593662" y="603782"/>
                  </a:lnTo>
                  <a:lnTo>
                    <a:pt x="2594931" y="610461"/>
                  </a:lnTo>
                  <a:lnTo>
                    <a:pt x="2596517" y="617777"/>
                  </a:lnTo>
                  <a:lnTo>
                    <a:pt x="2597786" y="624775"/>
                  </a:lnTo>
                  <a:lnTo>
                    <a:pt x="2598421" y="632090"/>
                  </a:lnTo>
                  <a:lnTo>
                    <a:pt x="2598738" y="639088"/>
                  </a:lnTo>
                  <a:lnTo>
                    <a:pt x="2598738" y="646086"/>
                  </a:lnTo>
                  <a:lnTo>
                    <a:pt x="2598421" y="653083"/>
                  </a:lnTo>
                  <a:lnTo>
                    <a:pt x="2598104" y="659763"/>
                  </a:lnTo>
                  <a:lnTo>
                    <a:pt x="2596517" y="666443"/>
                  </a:lnTo>
                  <a:lnTo>
                    <a:pt x="2594931" y="672804"/>
                  </a:lnTo>
                  <a:lnTo>
                    <a:pt x="2592710" y="679166"/>
                  </a:lnTo>
                  <a:lnTo>
                    <a:pt x="2590172" y="685209"/>
                  </a:lnTo>
                  <a:lnTo>
                    <a:pt x="2586683" y="690617"/>
                  </a:lnTo>
                  <a:lnTo>
                    <a:pt x="2583193" y="696024"/>
                  </a:lnTo>
                  <a:lnTo>
                    <a:pt x="2578434" y="700795"/>
                  </a:lnTo>
                  <a:lnTo>
                    <a:pt x="2580020" y="702067"/>
                  </a:lnTo>
                  <a:lnTo>
                    <a:pt x="2581607" y="703976"/>
                  </a:lnTo>
                  <a:lnTo>
                    <a:pt x="2582558" y="705884"/>
                  </a:lnTo>
                  <a:lnTo>
                    <a:pt x="2584145" y="708429"/>
                  </a:lnTo>
                  <a:lnTo>
                    <a:pt x="2586365" y="714790"/>
                  </a:lnTo>
                  <a:lnTo>
                    <a:pt x="2588269" y="722742"/>
                  </a:lnTo>
                  <a:lnTo>
                    <a:pt x="2590172" y="732285"/>
                  </a:lnTo>
                  <a:lnTo>
                    <a:pt x="2591441" y="742781"/>
                  </a:lnTo>
                  <a:lnTo>
                    <a:pt x="2592076" y="753914"/>
                  </a:lnTo>
                  <a:lnTo>
                    <a:pt x="2592393" y="766637"/>
                  </a:lnTo>
                  <a:lnTo>
                    <a:pt x="2592076" y="779678"/>
                  </a:lnTo>
                  <a:lnTo>
                    <a:pt x="2591441" y="792083"/>
                  </a:lnTo>
                  <a:lnTo>
                    <a:pt x="2589855" y="803534"/>
                  </a:lnTo>
                  <a:lnTo>
                    <a:pt x="2587634" y="813076"/>
                  </a:lnTo>
                  <a:lnTo>
                    <a:pt x="2585414" y="821346"/>
                  </a:lnTo>
                  <a:lnTo>
                    <a:pt x="2584145" y="824845"/>
                  </a:lnTo>
                  <a:lnTo>
                    <a:pt x="2582558" y="827390"/>
                  </a:lnTo>
                  <a:lnTo>
                    <a:pt x="2581289" y="829616"/>
                  </a:lnTo>
                  <a:lnTo>
                    <a:pt x="2579703" y="831207"/>
                  </a:lnTo>
                  <a:lnTo>
                    <a:pt x="2577799" y="832479"/>
                  </a:lnTo>
                  <a:lnTo>
                    <a:pt x="2576213" y="832797"/>
                  </a:lnTo>
                  <a:lnTo>
                    <a:pt x="2574627" y="832479"/>
                  </a:lnTo>
                  <a:lnTo>
                    <a:pt x="2573358" y="831525"/>
                  </a:lnTo>
                  <a:lnTo>
                    <a:pt x="2571772" y="830252"/>
                  </a:lnTo>
                  <a:lnTo>
                    <a:pt x="2570503" y="828344"/>
                  </a:lnTo>
                  <a:lnTo>
                    <a:pt x="2569234" y="826117"/>
                  </a:lnTo>
                  <a:lnTo>
                    <a:pt x="2567965" y="822936"/>
                  </a:lnTo>
                  <a:lnTo>
                    <a:pt x="2565744" y="816257"/>
                  </a:lnTo>
                  <a:lnTo>
                    <a:pt x="2562889" y="826753"/>
                  </a:lnTo>
                  <a:lnTo>
                    <a:pt x="2559399" y="836932"/>
                  </a:lnTo>
                  <a:lnTo>
                    <a:pt x="2555592" y="846792"/>
                  </a:lnTo>
                  <a:lnTo>
                    <a:pt x="2551785" y="856971"/>
                  </a:lnTo>
                  <a:lnTo>
                    <a:pt x="2547343" y="866195"/>
                  </a:lnTo>
                  <a:lnTo>
                    <a:pt x="2542902" y="875737"/>
                  </a:lnTo>
                  <a:lnTo>
                    <a:pt x="2537825" y="885280"/>
                  </a:lnTo>
                  <a:lnTo>
                    <a:pt x="2533067" y="893868"/>
                  </a:lnTo>
                  <a:lnTo>
                    <a:pt x="2527356" y="902774"/>
                  </a:lnTo>
                  <a:lnTo>
                    <a:pt x="2522280" y="911044"/>
                  </a:lnTo>
                  <a:lnTo>
                    <a:pt x="2516252" y="919314"/>
                  </a:lnTo>
                  <a:lnTo>
                    <a:pt x="2510224" y="927266"/>
                  </a:lnTo>
                  <a:lnTo>
                    <a:pt x="2504197" y="934900"/>
                  </a:lnTo>
                  <a:lnTo>
                    <a:pt x="2497851" y="941897"/>
                  </a:lnTo>
                  <a:lnTo>
                    <a:pt x="2491824" y="949213"/>
                  </a:lnTo>
                  <a:lnTo>
                    <a:pt x="2484844" y="955893"/>
                  </a:lnTo>
                  <a:lnTo>
                    <a:pt x="2478499" y="962254"/>
                  </a:lnTo>
                  <a:lnTo>
                    <a:pt x="2472154" y="968298"/>
                  </a:lnTo>
                  <a:lnTo>
                    <a:pt x="2465492" y="974023"/>
                  </a:lnTo>
                  <a:lnTo>
                    <a:pt x="2458829" y="979430"/>
                  </a:lnTo>
                  <a:lnTo>
                    <a:pt x="2452167" y="984202"/>
                  </a:lnTo>
                  <a:lnTo>
                    <a:pt x="2445505" y="988654"/>
                  </a:lnTo>
                  <a:lnTo>
                    <a:pt x="2439159" y="992789"/>
                  </a:lnTo>
                  <a:lnTo>
                    <a:pt x="2432814" y="996607"/>
                  </a:lnTo>
                  <a:lnTo>
                    <a:pt x="2426469" y="1000105"/>
                  </a:lnTo>
                  <a:lnTo>
                    <a:pt x="2420124" y="1002968"/>
                  </a:lnTo>
                  <a:lnTo>
                    <a:pt x="2413462" y="1005831"/>
                  </a:lnTo>
                  <a:lnTo>
                    <a:pt x="2408069" y="1007421"/>
                  </a:lnTo>
                  <a:lnTo>
                    <a:pt x="2402041" y="1009330"/>
                  </a:lnTo>
                  <a:lnTo>
                    <a:pt x="2396330" y="1010602"/>
                  </a:lnTo>
                  <a:lnTo>
                    <a:pt x="2390937" y="1011238"/>
                  </a:lnTo>
                  <a:lnTo>
                    <a:pt x="2385861" y="1011238"/>
                  </a:lnTo>
                  <a:lnTo>
                    <a:pt x="2379516" y="1011238"/>
                  </a:lnTo>
                  <a:lnTo>
                    <a:pt x="2372536" y="1010602"/>
                  </a:lnTo>
                  <a:lnTo>
                    <a:pt x="2366191" y="1009330"/>
                  </a:lnTo>
                  <a:lnTo>
                    <a:pt x="2359529" y="1008057"/>
                  </a:lnTo>
                  <a:lnTo>
                    <a:pt x="2352866" y="1006149"/>
                  </a:lnTo>
                  <a:lnTo>
                    <a:pt x="2345887" y="1003286"/>
                  </a:lnTo>
                  <a:lnTo>
                    <a:pt x="2338907" y="1000742"/>
                  </a:lnTo>
                  <a:lnTo>
                    <a:pt x="2331928" y="997243"/>
                  </a:lnTo>
                  <a:lnTo>
                    <a:pt x="2325265" y="993744"/>
                  </a:lnTo>
                  <a:lnTo>
                    <a:pt x="2318286" y="989609"/>
                  </a:lnTo>
                  <a:lnTo>
                    <a:pt x="2311306" y="984838"/>
                  </a:lnTo>
                  <a:lnTo>
                    <a:pt x="2304644" y="980067"/>
                  </a:lnTo>
                  <a:lnTo>
                    <a:pt x="2297981" y="974659"/>
                  </a:lnTo>
                  <a:lnTo>
                    <a:pt x="2291636" y="969252"/>
                  </a:lnTo>
                  <a:lnTo>
                    <a:pt x="2284974" y="963208"/>
                  </a:lnTo>
                  <a:lnTo>
                    <a:pt x="2278629" y="957165"/>
                  </a:lnTo>
                  <a:lnTo>
                    <a:pt x="2272284" y="950167"/>
                  </a:lnTo>
                  <a:lnTo>
                    <a:pt x="2266256" y="943170"/>
                  </a:lnTo>
                  <a:lnTo>
                    <a:pt x="2260545" y="935536"/>
                  </a:lnTo>
                  <a:lnTo>
                    <a:pt x="2255152" y="927584"/>
                  </a:lnTo>
                  <a:lnTo>
                    <a:pt x="2249759" y="919314"/>
                  </a:lnTo>
                  <a:lnTo>
                    <a:pt x="2244365" y="911044"/>
                  </a:lnTo>
                  <a:lnTo>
                    <a:pt x="2239924" y="902138"/>
                  </a:lnTo>
                  <a:lnTo>
                    <a:pt x="2235482" y="892913"/>
                  </a:lnTo>
                  <a:lnTo>
                    <a:pt x="2231041" y="883689"/>
                  </a:lnTo>
                  <a:lnTo>
                    <a:pt x="2227234" y="873829"/>
                  </a:lnTo>
                  <a:lnTo>
                    <a:pt x="2223744" y="863650"/>
                  </a:lnTo>
                  <a:lnTo>
                    <a:pt x="2220571" y="853154"/>
                  </a:lnTo>
                  <a:lnTo>
                    <a:pt x="2217716" y="842657"/>
                  </a:lnTo>
                  <a:lnTo>
                    <a:pt x="2215178" y="831525"/>
                  </a:lnTo>
                  <a:lnTo>
                    <a:pt x="2213275" y="820392"/>
                  </a:lnTo>
                  <a:lnTo>
                    <a:pt x="2211688" y="808623"/>
                  </a:lnTo>
                  <a:lnTo>
                    <a:pt x="2211371" y="809577"/>
                  </a:lnTo>
                  <a:lnTo>
                    <a:pt x="2211054" y="809577"/>
                  </a:lnTo>
                  <a:lnTo>
                    <a:pt x="2210737" y="808623"/>
                  </a:lnTo>
                  <a:lnTo>
                    <a:pt x="2210419" y="807669"/>
                  </a:lnTo>
                  <a:lnTo>
                    <a:pt x="2208833" y="802898"/>
                  </a:lnTo>
                  <a:lnTo>
                    <a:pt x="2207564" y="796536"/>
                  </a:lnTo>
                  <a:lnTo>
                    <a:pt x="2204391" y="779042"/>
                  </a:lnTo>
                  <a:lnTo>
                    <a:pt x="2201536" y="757413"/>
                  </a:lnTo>
                  <a:lnTo>
                    <a:pt x="2198998" y="735465"/>
                  </a:lnTo>
                  <a:lnTo>
                    <a:pt x="2198364" y="725287"/>
                  </a:lnTo>
                  <a:lnTo>
                    <a:pt x="2198046" y="716063"/>
                  </a:lnTo>
                  <a:lnTo>
                    <a:pt x="2197412" y="708429"/>
                  </a:lnTo>
                  <a:lnTo>
                    <a:pt x="2198046" y="702067"/>
                  </a:lnTo>
                  <a:lnTo>
                    <a:pt x="2198364" y="699841"/>
                  </a:lnTo>
                  <a:lnTo>
                    <a:pt x="2198681" y="698250"/>
                  </a:lnTo>
                  <a:lnTo>
                    <a:pt x="2199315" y="697296"/>
                  </a:lnTo>
                  <a:lnTo>
                    <a:pt x="2200267" y="696660"/>
                  </a:lnTo>
                  <a:lnTo>
                    <a:pt x="2201219" y="697296"/>
                  </a:lnTo>
                  <a:lnTo>
                    <a:pt x="2202488" y="697932"/>
                  </a:lnTo>
                  <a:lnTo>
                    <a:pt x="2204074" y="699205"/>
                  </a:lnTo>
                  <a:lnTo>
                    <a:pt x="2205026" y="700159"/>
                  </a:lnTo>
                  <a:lnTo>
                    <a:pt x="2204391" y="687118"/>
                  </a:lnTo>
                  <a:lnTo>
                    <a:pt x="2204074" y="673440"/>
                  </a:lnTo>
                  <a:lnTo>
                    <a:pt x="2204709" y="659127"/>
                  </a:lnTo>
                  <a:lnTo>
                    <a:pt x="2205343" y="651493"/>
                  </a:lnTo>
                  <a:lnTo>
                    <a:pt x="2206295" y="643541"/>
                  </a:lnTo>
                  <a:lnTo>
                    <a:pt x="2209150" y="646086"/>
                  </a:lnTo>
                  <a:lnTo>
                    <a:pt x="2212323" y="647676"/>
                  </a:lnTo>
                  <a:lnTo>
                    <a:pt x="2215495" y="649267"/>
                  </a:lnTo>
                  <a:lnTo>
                    <a:pt x="2218985" y="650539"/>
                  </a:lnTo>
                  <a:lnTo>
                    <a:pt x="2222475" y="651493"/>
                  </a:lnTo>
                  <a:lnTo>
                    <a:pt x="2225965" y="652129"/>
                  </a:lnTo>
                  <a:lnTo>
                    <a:pt x="2229772" y="652447"/>
                  </a:lnTo>
                  <a:lnTo>
                    <a:pt x="2233896" y="652447"/>
                  </a:lnTo>
                  <a:lnTo>
                    <a:pt x="2238020" y="652447"/>
                  </a:lnTo>
                  <a:lnTo>
                    <a:pt x="2242145" y="652129"/>
                  </a:lnTo>
                  <a:lnTo>
                    <a:pt x="2251028" y="650539"/>
                  </a:lnTo>
                  <a:lnTo>
                    <a:pt x="2259911" y="648312"/>
                  </a:lnTo>
                  <a:lnTo>
                    <a:pt x="2269746" y="645132"/>
                  </a:lnTo>
                  <a:lnTo>
                    <a:pt x="2279581" y="641315"/>
                  </a:lnTo>
                  <a:lnTo>
                    <a:pt x="2289733" y="637180"/>
                  </a:lnTo>
                  <a:lnTo>
                    <a:pt x="2300519" y="632726"/>
                  </a:lnTo>
                  <a:lnTo>
                    <a:pt x="2310989" y="627955"/>
                  </a:lnTo>
                  <a:lnTo>
                    <a:pt x="2333514" y="616823"/>
                  </a:lnTo>
                  <a:lnTo>
                    <a:pt x="2356991" y="605690"/>
                  </a:lnTo>
                  <a:lnTo>
                    <a:pt x="2345569" y="610461"/>
                  </a:lnTo>
                  <a:lnTo>
                    <a:pt x="2334466" y="615868"/>
                  </a:lnTo>
                  <a:lnTo>
                    <a:pt x="2324948" y="620322"/>
                  </a:lnTo>
                  <a:lnTo>
                    <a:pt x="2315430" y="624138"/>
                  </a:lnTo>
                  <a:lnTo>
                    <a:pt x="2306865" y="626683"/>
                  </a:lnTo>
                  <a:lnTo>
                    <a:pt x="2298616" y="628910"/>
                  </a:lnTo>
                  <a:lnTo>
                    <a:pt x="2290367" y="630182"/>
                  </a:lnTo>
                  <a:lnTo>
                    <a:pt x="2282436" y="630818"/>
                  </a:lnTo>
                  <a:lnTo>
                    <a:pt x="2275456" y="630818"/>
                  </a:lnTo>
                  <a:lnTo>
                    <a:pt x="2268160" y="630500"/>
                  </a:lnTo>
                  <a:lnTo>
                    <a:pt x="2261497" y="629228"/>
                  </a:lnTo>
                  <a:lnTo>
                    <a:pt x="2255152" y="627955"/>
                  </a:lnTo>
                  <a:lnTo>
                    <a:pt x="2248807" y="626047"/>
                  </a:lnTo>
                  <a:lnTo>
                    <a:pt x="2243096" y="623502"/>
                  </a:lnTo>
                  <a:lnTo>
                    <a:pt x="2237703" y="620640"/>
                  </a:lnTo>
                  <a:lnTo>
                    <a:pt x="2232627" y="617777"/>
                  </a:lnTo>
                  <a:lnTo>
                    <a:pt x="2227551" y="614278"/>
                  </a:lnTo>
                  <a:lnTo>
                    <a:pt x="2223109" y="610779"/>
                  </a:lnTo>
                  <a:lnTo>
                    <a:pt x="2218985" y="607280"/>
                  </a:lnTo>
                  <a:lnTo>
                    <a:pt x="2214861" y="603463"/>
                  </a:lnTo>
                  <a:lnTo>
                    <a:pt x="2211371" y="599647"/>
                  </a:lnTo>
                  <a:lnTo>
                    <a:pt x="2208198" y="595512"/>
                  </a:lnTo>
                  <a:lnTo>
                    <a:pt x="2202171" y="587878"/>
                  </a:lnTo>
                  <a:lnTo>
                    <a:pt x="2197412" y="581198"/>
                  </a:lnTo>
                  <a:lnTo>
                    <a:pt x="2193922" y="574837"/>
                  </a:lnTo>
                  <a:lnTo>
                    <a:pt x="2191701" y="569747"/>
                  </a:lnTo>
                  <a:lnTo>
                    <a:pt x="2189163" y="565612"/>
                  </a:lnTo>
                  <a:lnTo>
                    <a:pt x="2191067" y="564340"/>
                  </a:lnTo>
                  <a:lnTo>
                    <a:pt x="2196777" y="559569"/>
                  </a:lnTo>
                  <a:lnTo>
                    <a:pt x="2205343" y="552889"/>
                  </a:lnTo>
                  <a:lnTo>
                    <a:pt x="2217399" y="544301"/>
                  </a:lnTo>
                  <a:lnTo>
                    <a:pt x="2225013" y="539848"/>
                  </a:lnTo>
                  <a:lnTo>
                    <a:pt x="2232944" y="534759"/>
                  </a:lnTo>
                  <a:lnTo>
                    <a:pt x="2241510" y="529670"/>
                  </a:lnTo>
                  <a:lnTo>
                    <a:pt x="2251028" y="524580"/>
                  </a:lnTo>
                  <a:lnTo>
                    <a:pt x="2260545" y="519491"/>
                  </a:lnTo>
                  <a:lnTo>
                    <a:pt x="2271649" y="514402"/>
                  </a:lnTo>
                  <a:lnTo>
                    <a:pt x="2282753" y="509631"/>
                  </a:lnTo>
                  <a:lnTo>
                    <a:pt x="2294809" y="505178"/>
                  </a:lnTo>
                  <a:lnTo>
                    <a:pt x="2307182" y="501043"/>
                  </a:lnTo>
                  <a:lnTo>
                    <a:pt x="2320506" y="497226"/>
                  </a:lnTo>
                  <a:lnTo>
                    <a:pt x="2334466" y="493409"/>
                  </a:lnTo>
                  <a:lnTo>
                    <a:pt x="2348742" y="490864"/>
                  </a:lnTo>
                  <a:lnTo>
                    <a:pt x="2363336" y="488638"/>
                  </a:lnTo>
                  <a:lnTo>
                    <a:pt x="2378564" y="486729"/>
                  </a:lnTo>
                  <a:lnTo>
                    <a:pt x="2394109" y="485775"/>
                  </a:lnTo>
                  <a:close/>
                  <a:moveTo>
                    <a:pt x="1429386" y="468312"/>
                  </a:moveTo>
                  <a:lnTo>
                    <a:pt x="1442086" y="468630"/>
                  </a:lnTo>
                  <a:lnTo>
                    <a:pt x="1454151" y="469899"/>
                  </a:lnTo>
                  <a:lnTo>
                    <a:pt x="1465898" y="471802"/>
                  </a:lnTo>
                  <a:lnTo>
                    <a:pt x="1477011" y="474023"/>
                  </a:lnTo>
                  <a:lnTo>
                    <a:pt x="1487488" y="476562"/>
                  </a:lnTo>
                  <a:lnTo>
                    <a:pt x="1497649" y="479734"/>
                  </a:lnTo>
                  <a:lnTo>
                    <a:pt x="1507491" y="482907"/>
                  </a:lnTo>
                  <a:lnTo>
                    <a:pt x="1516699" y="486714"/>
                  </a:lnTo>
                  <a:lnTo>
                    <a:pt x="1525271" y="490522"/>
                  </a:lnTo>
                  <a:lnTo>
                    <a:pt x="1533526" y="494646"/>
                  </a:lnTo>
                  <a:lnTo>
                    <a:pt x="1541146" y="498771"/>
                  </a:lnTo>
                  <a:lnTo>
                    <a:pt x="1547814" y="502896"/>
                  </a:lnTo>
                  <a:lnTo>
                    <a:pt x="1554164" y="507020"/>
                  </a:lnTo>
                  <a:lnTo>
                    <a:pt x="1565594" y="514952"/>
                  </a:lnTo>
                  <a:lnTo>
                    <a:pt x="1574166" y="522250"/>
                  </a:lnTo>
                  <a:lnTo>
                    <a:pt x="1580516" y="527643"/>
                  </a:lnTo>
                  <a:lnTo>
                    <a:pt x="1585596" y="532720"/>
                  </a:lnTo>
                  <a:lnTo>
                    <a:pt x="1584009" y="536527"/>
                  </a:lnTo>
                  <a:lnTo>
                    <a:pt x="1581469" y="540652"/>
                  </a:lnTo>
                  <a:lnTo>
                    <a:pt x="1578611" y="546046"/>
                  </a:lnTo>
                  <a:lnTo>
                    <a:pt x="1574484" y="552074"/>
                  </a:lnTo>
                  <a:lnTo>
                    <a:pt x="1569721" y="558419"/>
                  </a:lnTo>
                  <a:lnTo>
                    <a:pt x="1563054" y="565399"/>
                  </a:lnTo>
                  <a:lnTo>
                    <a:pt x="1559879" y="568572"/>
                  </a:lnTo>
                  <a:lnTo>
                    <a:pt x="1556386" y="571745"/>
                  </a:lnTo>
                  <a:lnTo>
                    <a:pt x="1552259" y="575235"/>
                  </a:lnTo>
                  <a:lnTo>
                    <a:pt x="1548131" y="577773"/>
                  </a:lnTo>
                  <a:lnTo>
                    <a:pt x="1543686" y="580311"/>
                  </a:lnTo>
                  <a:lnTo>
                    <a:pt x="1538606" y="582850"/>
                  </a:lnTo>
                  <a:lnTo>
                    <a:pt x="1533844" y="584753"/>
                  </a:lnTo>
                  <a:lnTo>
                    <a:pt x="1528446" y="586657"/>
                  </a:lnTo>
                  <a:lnTo>
                    <a:pt x="1523049" y="588243"/>
                  </a:lnTo>
                  <a:lnTo>
                    <a:pt x="1517016" y="588878"/>
                  </a:lnTo>
                  <a:lnTo>
                    <a:pt x="1510984" y="589512"/>
                  </a:lnTo>
                  <a:lnTo>
                    <a:pt x="1503999" y="589512"/>
                  </a:lnTo>
                  <a:lnTo>
                    <a:pt x="1497331" y="588878"/>
                  </a:lnTo>
                  <a:lnTo>
                    <a:pt x="1490346" y="587926"/>
                  </a:lnTo>
                  <a:lnTo>
                    <a:pt x="1483043" y="586022"/>
                  </a:lnTo>
                  <a:lnTo>
                    <a:pt x="1475106" y="583484"/>
                  </a:lnTo>
                  <a:lnTo>
                    <a:pt x="1467168" y="580311"/>
                  </a:lnTo>
                  <a:lnTo>
                    <a:pt x="1458913" y="576187"/>
                  </a:lnTo>
                  <a:lnTo>
                    <a:pt x="1449388" y="571745"/>
                  </a:lnTo>
                  <a:lnTo>
                    <a:pt x="1439546" y="567620"/>
                  </a:lnTo>
                  <a:lnTo>
                    <a:pt x="1479233" y="586657"/>
                  </a:lnTo>
                  <a:lnTo>
                    <a:pt x="1498284" y="594906"/>
                  </a:lnTo>
                  <a:lnTo>
                    <a:pt x="1506856" y="598714"/>
                  </a:lnTo>
                  <a:lnTo>
                    <a:pt x="1515746" y="601886"/>
                  </a:lnTo>
                  <a:lnTo>
                    <a:pt x="1524001" y="604425"/>
                  </a:lnTo>
                  <a:lnTo>
                    <a:pt x="1531939" y="606646"/>
                  </a:lnTo>
                  <a:lnTo>
                    <a:pt x="1539559" y="607915"/>
                  </a:lnTo>
                  <a:lnTo>
                    <a:pt x="1546544" y="608232"/>
                  </a:lnTo>
                  <a:lnTo>
                    <a:pt x="1550036" y="608232"/>
                  </a:lnTo>
                  <a:lnTo>
                    <a:pt x="1553529" y="607915"/>
                  </a:lnTo>
                  <a:lnTo>
                    <a:pt x="1556704" y="607280"/>
                  </a:lnTo>
                  <a:lnTo>
                    <a:pt x="1559879" y="606646"/>
                  </a:lnTo>
                  <a:lnTo>
                    <a:pt x="1562736" y="605376"/>
                  </a:lnTo>
                  <a:lnTo>
                    <a:pt x="1565594" y="604107"/>
                  </a:lnTo>
                  <a:lnTo>
                    <a:pt x="1568451" y="602521"/>
                  </a:lnTo>
                  <a:lnTo>
                    <a:pt x="1570674" y="600617"/>
                  </a:lnTo>
                  <a:lnTo>
                    <a:pt x="1571944" y="607280"/>
                  </a:lnTo>
                  <a:lnTo>
                    <a:pt x="1572261" y="614260"/>
                  </a:lnTo>
                  <a:lnTo>
                    <a:pt x="1572896" y="626634"/>
                  </a:lnTo>
                  <a:lnTo>
                    <a:pt x="1572579" y="638691"/>
                  </a:lnTo>
                  <a:lnTo>
                    <a:pt x="1572261" y="649795"/>
                  </a:lnTo>
                  <a:lnTo>
                    <a:pt x="1574166" y="647574"/>
                  </a:lnTo>
                  <a:lnTo>
                    <a:pt x="1575119" y="647257"/>
                  </a:lnTo>
                  <a:lnTo>
                    <a:pt x="1576389" y="646940"/>
                  </a:lnTo>
                  <a:lnTo>
                    <a:pt x="1577976" y="647257"/>
                  </a:lnTo>
                  <a:lnTo>
                    <a:pt x="1578929" y="647892"/>
                  </a:lnTo>
                  <a:lnTo>
                    <a:pt x="1580516" y="649478"/>
                  </a:lnTo>
                  <a:lnTo>
                    <a:pt x="1582104" y="651382"/>
                  </a:lnTo>
                  <a:lnTo>
                    <a:pt x="1583056" y="653920"/>
                  </a:lnTo>
                  <a:lnTo>
                    <a:pt x="1584326" y="656775"/>
                  </a:lnTo>
                  <a:lnTo>
                    <a:pt x="1586549" y="663756"/>
                  </a:lnTo>
                  <a:lnTo>
                    <a:pt x="1588136" y="672322"/>
                  </a:lnTo>
                  <a:lnTo>
                    <a:pt x="1589406" y="682158"/>
                  </a:lnTo>
                  <a:lnTo>
                    <a:pt x="1590359" y="692945"/>
                  </a:lnTo>
                  <a:lnTo>
                    <a:pt x="1590676" y="704685"/>
                  </a:lnTo>
                  <a:lnTo>
                    <a:pt x="1590359" y="716424"/>
                  </a:lnTo>
                  <a:lnTo>
                    <a:pt x="1589406" y="727211"/>
                  </a:lnTo>
                  <a:lnTo>
                    <a:pt x="1588136" y="737047"/>
                  </a:lnTo>
                  <a:lnTo>
                    <a:pt x="1586549" y="745613"/>
                  </a:lnTo>
                  <a:lnTo>
                    <a:pt x="1584326" y="752911"/>
                  </a:lnTo>
                  <a:lnTo>
                    <a:pt x="1583056" y="755449"/>
                  </a:lnTo>
                  <a:lnTo>
                    <a:pt x="1582104" y="757987"/>
                  </a:lnTo>
                  <a:lnTo>
                    <a:pt x="1580516" y="759891"/>
                  </a:lnTo>
                  <a:lnTo>
                    <a:pt x="1578929" y="761477"/>
                  </a:lnTo>
                  <a:lnTo>
                    <a:pt x="1577976" y="762112"/>
                  </a:lnTo>
                  <a:lnTo>
                    <a:pt x="1576389" y="762429"/>
                  </a:lnTo>
                  <a:lnTo>
                    <a:pt x="1574801" y="762112"/>
                  </a:lnTo>
                  <a:lnTo>
                    <a:pt x="1573214" y="761160"/>
                  </a:lnTo>
                  <a:lnTo>
                    <a:pt x="1571944" y="759573"/>
                  </a:lnTo>
                  <a:lnTo>
                    <a:pt x="1570674" y="757670"/>
                  </a:lnTo>
                  <a:lnTo>
                    <a:pt x="1569086" y="755131"/>
                  </a:lnTo>
                  <a:lnTo>
                    <a:pt x="1568134" y="751641"/>
                  </a:lnTo>
                  <a:lnTo>
                    <a:pt x="1565911" y="744027"/>
                  </a:lnTo>
                  <a:lnTo>
                    <a:pt x="1564641" y="754180"/>
                  </a:lnTo>
                  <a:lnTo>
                    <a:pt x="1562736" y="764015"/>
                  </a:lnTo>
                  <a:lnTo>
                    <a:pt x="1560831" y="773851"/>
                  </a:lnTo>
                  <a:lnTo>
                    <a:pt x="1558291" y="782735"/>
                  </a:lnTo>
                  <a:lnTo>
                    <a:pt x="1555751" y="792253"/>
                  </a:lnTo>
                  <a:lnTo>
                    <a:pt x="1552576" y="800819"/>
                  </a:lnTo>
                  <a:lnTo>
                    <a:pt x="1549401" y="809703"/>
                  </a:lnTo>
                  <a:lnTo>
                    <a:pt x="1545591" y="817953"/>
                  </a:lnTo>
                  <a:lnTo>
                    <a:pt x="1541781" y="825567"/>
                  </a:lnTo>
                  <a:lnTo>
                    <a:pt x="1537336" y="833182"/>
                  </a:lnTo>
                  <a:lnTo>
                    <a:pt x="1532574" y="840797"/>
                  </a:lnTo>
                  <a:lnTo>
                    <a:pt x="1528129" y="847777"/>
                  </a:lnTo>
                  <a:lnTo>
                    <a:pt x="1523366" y="854757"/>
                  </a:lnTo>
                  <a:lnTo>
                    <a:pt x="1518286" y="861102"/>
                  </a:lnTo>
                  <a:lnTo>
                    <a:pt x="1513206" y="867448"/>
                  </a:lnTo>
                  <a:lnTo>
                    <a:pt x="1507491" y="873476"/>
                  </a:lnTo>
                  <a:lnTo>
                    <a:pt x="1502411" y="878553"/>
                  </a:lnTo>
                  <a:lnTo>
                    <a:pt x="1496696" y="883946"/>
                  </a:lnTo>
                  <a:lnTo>
                    <a:pt x="1490663" y="889340"/>
                  </a:lnTo>
                  <a:lnTo>
                    <a:pt x="1484948" y="893782"/>
                  </a:lnTo>
                  <a:lnTo>
                    <a:pt x="1478916" y="897907"/>
                  </a:lnTo>
                  <a:lnTo>
                    <a:pt x="1472883" y="901714"/>
                  </a:lnTo>
                  <a:lnTo>
                    <a:pt x="1466851" y="905521"/>
                  </a:lnTo>
                  <a:lnTo>
                    <a:pt x="1460818" y="908377"/>
                  </a:lnTo>
                  <a:lnTo>
                    <a:pt x="1454786" y="911232"/>
                  </a:lnTo>
                  <a:lnTo>
                    <a:pt x="1448753" y="914088"/>
                  </a:lnTo>
                  <a:lnTo>
                    <a:pt x="1442721" y="915991"/>
                  </a:lnTo>
                  <a:lnTo>
                    <a:pt x="1437323" y="917895"/>
                  </a:lnTo>
                  <a:lnTo>
                    <a:pt x="1431291" y="918847"/>
                  </a:lnTo>
                  <a:lnTo>
                    <a:pt x="1425576" y="920116"/>
                  </a:lnTo>
                  <a:lnTo>
                    <a:pt x="1419861" y="920751"/>
                  </a:lnTo>
                  <a:lnTo>
                    <a:pt x="1414146" y="920751"/>
                  </a:lnTo>
                  <a:lnTo>
                    <a:pt x="1409701" y="920751"/>
                  </a:lnTo>
                  <a:lnTo>
                    <a:pt x="1404938" y="920116"/>
                  </a:lnTo>
                  <a:lnTo>
                    <a:pt x="1399858" y="918847"/>
                  </a:lnTo>
                  <a:lnTo>
                    <a:pt x="1394778" y="917260"/>
                  </a:lnTo>
                  <a:lnTo>
                    <a:pt x="1389381" y="915357"/>
                  </a:lnTo>
                  <a:lnTo>
                    <a:pt x="1384301" y="913770"/>
                  </a:lnTo>
                  <a:lnTo>
                    <a:pt x="1378903" y="910915"/>
                  </a:lnTo>
                  <a:lnTo>
                    <a:pt x="1373188" y="908059"/>
                  </a:lnTo>
                  <a:lnTo>
                    <a:pt x="1367791" y="904569"/>
                  </a:lnTo>
                  <a:lnTo>
                    <a:pt x="1362076" y="900762"/>
                  </a:lnTo>
                  <a:lnTo>
                    <a:pt x="1356043" y="896955"/>
                  </a:lnTo>
                  <a:lnTo>
                    <a:pt x="1350328" y="892513"/>
                  </a:lnTo>
                  <a:lnTo>
                    <a:pt x="1344296" y="888071"/>
                  </a:lnTo>
                  <a:lnTo>
                    <a:pt x="1338581" y="883312"/>
                  </a:lnTo>
                  <a:lnTo>
                    <a:pt x="1333183" y="877918"/>
                  </a:lnTo>
                  <a:lnTo>
                    <a:pt x="1327468" y="872207"/>
                  </a:lnTo>
                  <a:lnTo>
                    <a:pt x="1321753" y="866813"/>
                  </a:lnTo>
                  <a:lnTo>
                    <a:pt x="1316038" y="860151"/>
                  </a:lnTo>
                  <a:lnTo>
                    <a:pt x="1310641" y="854122"/>
                  </a:lnTo>
                  <a:lnTo>
                    <a:pt x="1305243" y="847459"/>
                  </a:lnTo>
                  <a:lnTo>
                    <a:pt x="1299846" y="840797"/>
                  </a:lnTo>
                  <a:lnTo>
                    <a:pt x="1295083" y="833499"/>
                  </a:lnTo>
                  <a:lnTo>
                    <a:pt x="1290321" y="826202"/>
                  </a:lnTo>
                  <a:lnTo>
                    <a:pt x="1285558" y="818587"/>
                  </a:lnTo>
                  <a:lnTo>
                    <a:pt x="1281113" y="810655"/>
                  </a:lnTo>
                  <a:lnTo>
                    <a:pt x="1276668" y="802723"/>
                  </a:lnTo>
                  <a:lnTo>
                    <a:pt x="1272858" y="794474"/>
                  </a:lnTo>
                  <a:lnTo>
                    <a:pt x="1269048" y="786225"/>
                  </a:lnTo>
                  <a:lnTo>
                    <a:pt x="1265238" y="777658"/>
                  </a:lnTo>
                  <a:lnTo>
                    <a:pt x="1262381" y="768457"/>
                  </a:lnTo>
                  <a:lnTo>
                    <a:pt x="1259523" y="759891"/>
                  </a:lnTo>
                  <a:lnTo>
                    <a:pt x="1256983" y="751007"/>
                  </a:lnTo>
                  <a:lnTo>
                    <a:pt x="1254761" y="757035"/>
                  </a:lnTo>
                  <a:lnTo>
                    <a:pt x="1252538" y="761477"/>
                  </a:lnTo>
                  <a:lnTo>
                    <a:pt x="1251586" y="763063"/>
                  </a:lnTo>
                  <a:lnTo>
                    <a:pt x="1250316" y="764015"/>
                  </a:lnTo>
                  <a:lnTo>
                    <a:pt x="1248728" y="764967"/>
                  </a:lnTo>
                  <a:lnTo>
                    <a:pt x="1247776" y="765284"/>
                  </a:lnTo>
                  <a:lnTo>
                    <a:pt x="1246188" y="764967"/>
                  </a:lnTo>
                  <a:lnTo>
                    <a:pt x="1244601" y="764015"/>
                  </a:lnTo>
                  <a:lnTo>
                    <a:pt x="1243648" y="762429"/>
                  </a:lnTo>
                  <a:lnTo>
                    <a:pt x="1242061" y="760842"/>
                  </a:lnTo>
                  <a:lnTo>
                    <a:pt x="1240791" y="758304"/>
                  </a:lnTo>
                  <a:lnTo>
                    <a:pt x="1239838" y="755449"/>
                  </a:lnTo>
                  <a:lnTo>
                    <a:pt x="1237616" y="748151"/>
                  </a:lnTo>
                  <a:lnTo>
                    <a:pt x="1236028" y="739585"/>
                  </a:lnTo>
                  <a:lnTo>
                    <a:pt x="1234441" y="729749"/>
                  </a:lnTo>
                  <a:lnTo>
                    <a:pt x="1233806" y="718962"/>
                  </a:lnTo>
                  <a:lnTo>
                    <a:pt x="1233488" y="707223"/>
                  </a:lnTo>
                  <a:lnTo>
                    <a:pt x="1233806" y="695801"/>
                  </a:lnTo>
                  <a:lnTo>
                    <a:pt x="1234441" y="684696"/>
                  </a:lnTo>
                  <a:lnTo>
                    <a:pt x="1236028" y="675178"/>
                  </a:lnTo>
                  <a:lnTo>
                    <a:pt x="1237616" y="666294"/>
                  </a:lnTo>
                  <a:lnTo>
                    <a:pt x="1239838" y="659631"/>
                  </a:lnTo>
                  <a:lnTo>
                    <a:pt x="1240791" y="656775"/>
                  </a:lnTo>
                  <a:lnTo>
                    <a:pt x="1242061" y="653920"/>
                  </a:lnTo>
                  <a:lnTo>
                    <a:pt x="1243648" y="652016"/>
                  </a:lnTo>
                  <a:lnTo>
                    <a:pt x="1244601" y="651064"/>
                  </a:lnTo>
                  <a:lnTo>
                    <a:pt x="1246188" y="649795"/>
                  </a:lnTo>
                  <a:lnTo>
                    <a:pt x="1247776" y="649478"/>
                  </a:lnTo>
                  <a:lnTo>
                    <a:pt x="1248411" y="649795"/>
                  </a:lnTo>
                  <a:lnTo>
                    <a:pt x="1249363" y="650113"/>
                  </a:lnTo>
                  <a:lnTo>
                    <a:pt x="1249681" y="642815"/>
                  </a:lnTo>
                  <a:lnTo>
                    <a:pt x="1250316" y="635201"/>
                  </a:lnTo>
                  <a:lnTo>
                    <a:pt x="1250951" y="628220"/>
                  </a:lnTo>
                  <a:lnTo>
                    <a:pt x="1252221" y="622192"/>
                  </a:lnTo>
                  <a:lnTo>
                    <a:pt x="1251586" y="613943"/>
                  </a:lnTo>
                  <a:lnTo>
                    <a:pt x="1250951" y="606328"/>
                  </a:lnTo>
                  <a:lnTo>
                    <a:pt x="1250951" y="599031"/>
                  </a:lnTo>
                  <a:lnTo>
                    <a:pt x="1251586" y="592368"/>
                  </a:lnTo>
                  <a:lnTo>
                    <a:pt x="1251903" y="586022"/>
                  </a:lnTo>
                  <a:lnTo>
                    <a:pt x="1252856" y="579994"/>
                  </a:lnTo>
                  <a:lnTo>
                    <a:pt x="1254126" y="574283"/>
                  </a:lnTo>
                  <a:lnTo>
                    <a:pt x="1255713" y="569207"/>
                  </a:lnTo>
                  <a:lnTo>
                    <a:pt x="1257618" y="564130"/>
                  </a:lnTo>
                  <a:lnTo>
                    <a:pt x="1259841" y="559688"/>
                  </a:lnTo>
                  <a:lnTo>
                    <a:pt x="1262063" y="555564"/>
                  </a:lnTo>
                  <a:lnTo>
                    <a:pt x="1264603" y="551756"/>
                  </a:lnTo>
                  <a:lnTo>
                    <a:pt x="1267143" y="548266"/>
                  </a:lnTo>
                  <a:lnTo>
                    <a:pt x="1270636" y="545411"/>
                  </a:lnTo>
                  <a:lnTo>
                    <a:pt x="1273811" y="542873"/>
                  </a:lnTo>
                  <a:lnTo>
                    <a:pt x="1277303" y="540017"/>
                  </a:lnTo>
                  <a:lnTo>
                    <a:pt x="1261746" y="540017"/>
                  </a:lnTo>
                  <a:lnTo>
                    <a:pt x="1249363" y="540969"/>
                  </a:lnTo>
                  <a:lnTo>
                    <a:pt x="1239203" y="541286"/>
                  </a:lnTo>
                  <a:lnTo>
                    <a:pt x="1246188" y="537479"/>
                  </a:lnTo>
                  <a:lnTo>
                    <a:pt x="1253808" y="532720"/>
                  </a:lnTo>
                  <a:lnTo>
                    <a:pt x="1261111" y="527326"/>
                  </a:lnTo>
                  <a:lnTo>
                    <a:pt x="1268413" y="521615"/>
                  </a:lnTo>
                  <a:lnTo>
                    <a:pt x="1282701" y="511145"/>
                  </a:lnTo>
                  <a:lnTo>
                    <a:pt x="1289368" y="506703"/>
                  </a:lnTo>
                  <a:lnTo>
                    <a:pt x="1295401" y="502896"/>
                  </a:lnTo>
                  <a:lnTo>
                    <a:pt x="1303973" y="498771"/>
                  </a:lnTo>
                  <a:lnTo>
                    <a:pt x="1311911" y="494964"/>
                  </a:lnTo>
                  <a:lnTo>
                    <a:pt x="1320166" y="491156"/>
                  </a:lnTo>
                  <a:lnTo>
                    <a:pt x="1328103" y="487984"/>
                  </a:lnTo>
                  <a:lnTo>
                    <a:pt x="1336041" y="484811"/>
                  </a:lnTo>
                  <a:lnTo>
                    <a:pt x="1343978" y="482273"/>
                  </a:lnTo>
                  <a:lnTo>
                    <a:pt x="1359536" y="477831"/>
                  </a:lnTo>
                  <a:lnTo>
                    <a:pt x="1374141" y="474023"/>
                  </a:lnTo>
                  <a:lnTo>
                    <a:pt x="1388746" y="471485"/>
                  </a:lnTo>
                  <a:lnTo>
                    <a:pt x="1402716" y="469581"/>
                  </a:lnTo>
                  <a:lnTo>
                    <a:pt x="1416051" y="468630"/>
                  </a:lnTo>
                  <a:lnTo>
                    <a:pt x="1429386" y="468312"/>
                  </a:lnTo>
                  <a:close/>
                  <a:moveTo>
                    <a:pt x="750948" y="302529"/>
                  </a:moveTo>
                  <a:lnTo>
                    <a:pt x="748724" y="302846"/>
                  </a:lnTo>
                  <a:lnTo>
                    <a:pt x="746818" y="303797"/>
                  </a:lnTo>
                  <a:lnTo>
                    <a:pt x="744912" y="304431"/>
                  </a:lnTo>
                  <a:lnTo>
                    <a:pt x="743641" y="306017"/>
                  </a:lnTo>
                  <a:lnTo>
                    <a:pt x="742053" y="307602"/>
                  </a:lnTo>
                  <a:lnTo>
                    <a:pt x="741417" y="309188"/>
                  </a:lnTo>
                  <a:lnTo>
                    <a:pt x="740464" y="311725"/>
                  </a:lnTo>
                  <a:lnTo>
                    <a:pt x="740464" y="313310"/>
                  </a:lnTo>
                  <a:lnTo>
                    <a:pt x="740464" y="315847"/>
                  </a:lnTo>
                  <a:lnTo>
                    <a:pt x="741417" y="318067"/>
                  </a:lnTo>
                  <a:lnTo>
                    <a:pt x="742053" y="319970"/>
                  </a:lnTo>
                  <a:lnTo>
                    <a:pt x="743641" y="321238"/>
                  </a:lnTo>
                  <a:lnTo>
                    <a:pt x="744912" y="322507"/>
                  </a:lnTo>
                  <a:lnTo>
                    <a:pt x="746818" y="323458"/>
                  </a:lnTo>
                  <a:lnTo>
                    <a:pt x="748724" y="324410"/>
                  </a:lnTo>
                  <a:lnTo>
                    <a:pt x="750948" y="324410"/>
                  </a:lnTo>
                  <a:lnTo>
                    <a:pt x="988881" y="324410"/>
                  </a:lnTo>
                  <a:lnTo>
                    <a:pt x="991105" y="324410"/>
                  </a:lnTo>
                  <a:lnTo>
                    <a:pt x="993011" y="323458"/>
                  </a:lnTo>
                  <a:lnTo>
                    <a:pt x="994917" y="322507"/>
                  </a:lnTo>
                  <a:lnTo>
                    <a:pt x="996506" y="321238"/>
                  </a:lnTo>
                  <a:lnTo>
                    <a:pt x="997776" y="319970"/>
                  </a:lnTo>
                  <a:lnTo>
                    <a:pt x="998729" y="318067"/>
                  </a:lnTo>
                  <a:lnTo>
                    <a:pt x="999365" y="315847"/>
                  </a:lnTo>
                  <a:lnTo>
                    <a:pt x="999365" y="313310"/>
                  </a:lnTo>
                  <a:lnTo>
                    <a:pt x="999365" y="311725"/>
                  </a:lnTo>
                  <a:lnTo>
                    <a:pt x="998729" y="309188"/>
                  </a:lnTo>
                  <a:lnTo>
                    <a:pt x="997776" y="307602"/>
                  </a:lnTo>
                  <a:lnTo>
                    <a:pt x="996506" y="306017"/>
                  </a:lnTo>
                  <a:lnTo>
                    <a:pt x="994917" y="304431"/>
                  </a:lnTo>
                  <a:lnTo>
                    <a:pt x="993011" y="303797"/>
                  </a:lnTo>
                  <a:lnTo>
                    <a:pt x="991105" y="302846"/>
                  </a:lnTo>
                  <a:lnTo>
                    <a:pt x="988881" y="302529"/>
                  </a:lnTo>
                  <a:lnTo>
                    <a:pt x="750948" y="302529"/>
                  </a:lnTo>
                  <a:close/>
                  <a:moveTo>
                    <a:pt x="748724" y="219444"/>
                  </a:moveTo>
                  <a:lnTo>
                    <a:pt x="746818" y="220396"/>
                  </a:lnTo>
                  <a:lnTo>
                    <a:pt x="744912" y="221347"/>
                  </a:lnTo>
                  <a:lnTo>
                    <a:pt x="743641" y="222615"/>
                  </a:lnTo>
                  <a:lnTo>
                    <a:pt x="742053" y="224201"/>
                  </a:lnTo>
                  <a:lnTo>
                    <a:pt x="741417" y="226104"/>
                  </a:lnTo>
                  <a:lnTo>
                    <a:pt x="740464" y="228323"/>
                  </a:lnTo>
                  <a:lnTo>
                    <a:pt x="740464" y="230543"/>
                  </a:lnTo>
                  <a:lnTo>
                    <a:pt x="740464" y="232763"/>
                  </a:lnTo>
                  <a:lnTo>
                    <a:pt x="741417" y="234666"/>
                  </a:lnTo>
                  <a:lnTo>
                    <a:pt x="742053" y="236568"/>
                  </a:lnTo>
                  <a:lnTo>
                    <a:pt x="743641" y="237837"/>
                  </a:lnTo>
                  <a:lnTo>
                    <a:pt x="744912" y="239423"/>
                  </a:lnTo>
                  <a:lnTo>
                    <a:pt x="746818" y="240374"/>
                  </a:lnTo>
                  <a:lnTo>
                    <a:pt x="748724" y="241008"/>
                  </a:lnTo>
                  <a:lnTo>
                    <a:pt x="750948" y="241325"/>
                  </a:lnTo>
                  <a:lnTo>
                    <a:pt x="1133738" y="241325"/>
                  </a:lnTo>
                  <a:lnTo>
                    <a:pt x="1135644" y="241008"/>
                  </a:lnTo>
                  <a:lnTo>
                    <a:pt x="1137868" y="240374"/>
                  </a:lnTo>
                  <a:lnTo>
                    <a:pt x="1139456" y="239423"/>
                  </a:lnTo>
                  <a:lnTo>
                    <a:pt x="1141045" y="237837"/>
                  </a:lnTo>
                  <a:lnTo>
                    <a:pt x="1142316" y="236568"/>
                  </a:lnTo>
                  <a:lnTo>
                    <a:pt x="1143586" y="234666"/>
                  </a:lnTo>
                  <a:lnTo>
                    <a:pt x="1143904" y="232763"/>
                  </a:lnTo>
                  <a:lnTo>
                    <a:pt x="1144222" y="230543"/>
                  </a:lnTo>
                  <a:lnTo>
                    <a:pt x="1143904" y="228323"/>
                  </a:lnTo>
                  <a:lnTo>
                    <a:pt x="1143586" y="226104"/>
                  </a:lnTo>
                  <a:lnTo>
                    <a:pt x="1142316" y="224201"/>
                  </a:lnTo>
                  <a:lnTo>
                    <a:pt x="1141045" y="222615"/>
                  </a:lnTo>
                  <a:lnTo>
                    <a:pt x="1139456" y="221347"/>
                  </a:lnTo>
                  <a:lnTo>
                    <a:pt x="1137868" y="220396"/>
                  </a:lnTo>
                  <a:lnTo>
                    <a:pt x="1135644" y="219444"/>
                  </a:lnTo>
                  <a:lnTo>
                    <a:pt x="1133738" y="219444"/>
                  </a:lnTo>
                  <a:lnTo>
                    <a:pt x="750948" y="219444"/>
                  </a:lnTo>
                  <a:lnTo>
                    <a:pt x="748724" y="219444"/>
                  </a:lnTo>
                  <a:close/>
                  <a:moveTo>
                    <a:pt x="748724" y="141751"/>
                  </a:moveTo>
                  <a:lnTo>
                    <a:pt x="746818" y="142702"/>
                  </a:lnTo>
                  <a:lnTo>
                    <a:pt x="744912" y="143336"/>
                  </a:lnTo>
                  <a:lnTo>
                    <a:pt x="743641" y="144922"/>
                  </a:lnTo>
                  <a:lnTo>
                    <a:pt x="742053" y="146191"/>
                  </a:lnTo>
                  <a:lnTo>
                    <a:pt x="741417" y="148093"/>
                  </a:lnTo>
                  <a:lnTo>
                    <a:pt x="740464" y="150630"/>
                  </a:lnTo>
                  <a:lnTo>
                    <a:pt x="740464" y="152216"/>
                  </a:lnTo>
                  <a:lnTo>
                    <a:pt x="740464" y="154753"/>
                  </a:lnTo>
                  <a:lnTo>
                    <a:pt x="741417" y="156972"/>
                  </a:lnTo>
                  <a:lnTo>
                    <a:pt x="742053" y="158875"/>
                  </a:lnTo>
                  <a:lnTo>
                    <a:pt x="743641" y="160144"/>
                  </a:lnTo>
                  <a:lnTo>
                    <a:pt x="744912" y="161729"/>
                  </a:lnTo>
                  <a:lnTo>
                    <a:pt x="746818" y="162363"/>
                  </a:lnTo>
                  <a:lnTo>
                    <a:pt x="748724" y="163315"/>
                  </a:lnTo>
                  <a:lnTo>
                    <a:pt x="750948" y="163315"/>
                  </a:lnTo>
                  <a:lnTo>
                    <a:pt x="1133738" y="163315"/>
                  </a:lnTo>
                  <a:lnTo>
                    <a:pt x="1135644" y="163315"/>
                  </a:lnTo>
                  <a:lnTo>
                    <a:pt x="1137868" y="162363"/>
                  </a:lnTo>
                  <a:lnTo>
                    <a:pt x="1139456" y="161729"/>
                  </a:lnTo>
                  <a:lnTo>
                    <a:pt x="1141045" y="160144"/>
                  </a:lnTo>
                  <a:lnTo>
                    <a:pt x="1142316" y="158875"/>
                  </a:lnTo>
                  <a:lnTo>
                    <a:pt x="1143586" y="156972"/>
                  </a:lnTo>
                  <a:lnTo>
                    <a:pt x="1143904" y="154753"/>
                  </a:lnTo>
                  <a:lnTo>
                    <a:pt x="1144222" y="152216"/>
                  </a:lnTo>
                  <a:lnTo>
                    <a:pt x="1143904" y="150630"/>
                  </a:lnTo>
                  <a:lnTo>
                    <a:pt x="1143586" y="148093"/>
                  </a:lnTo>
                  <a:lnTo>
                    <a:pt x="1142316" y="146191"/>
                  </a:lnTo>
                  <a:lnTo>
                    <a:pt x="1141045" y="144922"/>
                  </a:lnTo>
                  <a:lnTo>
                    <a:pt x="1139456" y="143336"/>
                  </a:lnTo>
                  <a:lnTo>
                    <a:pt x="1137868" y="142702"/>
                  </a:lnTo>
                  <a:lnTo>
                    <a:pt x="1135644" y="141751"/>
                  </a:lnTo>
                  <a:lnTo>
                    <a:pt x="1133738" y="141751"/>
                  </a:lnTo>
                  <a:lnTo>
                    <a:pt x="750948" y="141751"/>
                  </a:lnTo>
                  <a:lnTo>
                    <a:pt x="748724" y="141751"/>
                  </a:lnTo>
                  <a:close/>
                  <a:moveTo>
                    <a:pt x="789068" y="0"/>
                  </a:moveTo>
                  <a:lnTo>
                    <a:pt x="1085770" y="0"/>
                  </a:lnTo>
                  <a:lnTo>
                    <a:pt x="1093712" y="317"/>
                  </a:lnTo>
                  <a:lnTo>
                    <a:pt x="1101336" y="635"/>
                  </a:lnTo>
                  <a:lnTo>
                    <a:pt x="1108960" y="1903"/>
                  </a:lnTo>
                  <a:lnTo>
                    <a:pt x="1116267" y="2854"/>
                  </a:lnTo>
                  <a:lnTo>
                    <a:pt x="1123573" y="4757"/>
                  </a:lnTo>
                  <a:lnTo>
                    <a:pt x="1130562" y="6660"/>
                  </a:lnTo>
                  <a:lnTo>
                    <a:pt x="1137868" y="8879"/>
                  </a:lnTo>
                  <a:lnTo>
                    <a:pt x="1144539" y="12051"/>
                  </a:lnTo>
                  <a:lnTo>
                    <a:pt x="1151210" y="14905"/>
                  </a:lnTo>
                  <a:lnTo>
                    <a:pt x="1157881" y="18393"/>
                  </a:lnTo>
                  <a:lnTo>
                    <a:pt x="1164235" y="21564"/>
                  </a:lnTo>
                  <a:lnTo>
                    <a:pt x="1170270" y="25687"/>
                  </a:lnTo>
                  <a:lnTo>
                    <a:pt x="1176306" y="29809"/>
                  </a:lnTo>
                  <a:lnTo>
                    <a:pt x="1181706" y="34566"/>
                  </a:lnTo>
                  <a:lnTo>
                    <a:pt x="1187424" y="39006"/>
                  </a:lnTo>
                  <a:lnTo>
                    <a:pt x="1192507" y="44079"/>
                  </a:lnTo>
                  <a:lnTo>
                    <a:pt x="1197590" y="49153"/>
                  </a:lnTo>
                  <a:lnTo>
                    <a:pt x="1202037" y="54861"/>
                  </a:lnTo>
                  <a:lnTo>
                    <a:pt x="1206802" y="60252"/>
                  </a:lnTo>
                  <a:lnTo>
                    <a:pt x="1210932" y="66277"/>
                  </a:lnTo>
                  <a:lnTo>
                    <a:pt x="1215062" y="72303"/>
                  </a:lnTo>
                  <a:lnTo>
                    <a:pt x="1218238" y="78645"/>
                  </a:lnTo>
                  <a:lnTo>
                    <a:pt x="1221733" y="84987"/>
                  </a:lnTo>
                  <a:lnTo>
                    <a:pt x="1224592" y="91964"/>
                  </a:lnTo>
                  <a:lnTo>
                    <a:pt x="1227768" y="98623"/>
                  </a:lnTo>
                  <a:lnTo>
                    <a:pt x="1229992" y="105917"/>
                  </a:lnTo>
                  <a:lnTo>
                    <a:pt x="1231898" y="112893"/>
                  </a:lnTo>
                  <a:lnTo>
                    <a:pt x="1233804" y="120187"/>
                  </a:lnTo>
                  <a:lnTo>
                    <a:pt x="1234757" y="127481"/>
                  </a:lnTo>
                  <a:lnTo>
                    <a:pt x="1236028" y="135092"/>
                  </a:lnTo>
                  <a:lnTo>
                    <a:pt x="1236345" y="143019"/>
                  </a:lnTo>
                  <a:lnTo>
                    <a:pt x="1236663" y="150630"/>
                  </a:lnTo>
                  <a:lnTo>
                    <a:pt x="1236663" y="296186"/>
                  </a:lnTo>
                  <a:lnTo>
                    <a:pt x="1236345" y="303797"/>
                  </a:lnTo>
                  <a:lnTo>
                    <a:pt x="1236028" y="311725"/>
                  </a:lnTo>
                  <a:lnTo>
                    <a:pt x="1234757" y="319019"/>
                  </a:lnTo>
                  <a:lnTo>
                    <a:pt x="1233804" y="326629"/>
                  </a:lnTo>
                  <a:lnTo>
                    <a:pt x="1231898" y="333606"/>
                  </a:lnTo>
                  <a:lnTo>
                    <a:pt x="1229992" y="340900"/>
                  </a:lnTo>
                  <a:lnTo>
                    <a:pt x="1227768" y="347876"/>
                  </a:lnTo>
                  <a:lnTo>
                    <a:pt x="1224592" y="354853"/>
                  </a:lnTo>
                  <a:lnTo>
                    <a:pt x="1221733" y="361512"/>
                  </a:lnTo>
                  <a:lnTo>
                    <a:pt x="1218238" y="367854"/>
                  </a:lnTo>
                  <a:lnTo>
                    <a:pt x="1215062" y="374197"/>
                  </a:lnTo>
                  <a:lnTo>
                    <a:pt x="1210932" y="380222"/>
                  </a:lnTo>
                  <a:lnTo>
                    <a:pt x="1206802" y="386247"/>
                  </a:lnTo>
                  <a:lnTo>
                    <a:pt x="1202037" y="391955"/>
                  </a:lnTo>
                  <a:lnTo>
                    <a:pt x="1197590" y="397346"/>
                  </a:lnTo>
                  <a:lnTo>
                    <a:pt x="1192507" y="402420"/>
                  </a:lnTo>
                  <a:lnTo>
                    <a:pt x="1187424" y="407811"/>
                  </a:lnTo>
                  <a:lnTo>
                    <a:pt x="1181706" y="412251"/>
                  </a:lnTo>
                  <a:lnTo>
                    <a:pt x="1176306" y="416690"/>
                  </a:lnTo>
                  <a:lnTo>
                    <a:pt x="1170270" y="420813"/>
                  </a:lnTo>
                  <a:lnTo>
                    <a:pt x="1164235" y="424935"/>
                  </a:lnTo>
                  <a:lnTo>
                    <a:pt x="1157881" y="428423"/>
                  </a:lnTo>
                  <a:lnTo>
                    <a:pt x="1151210" y="431912"/>
                  </a:lnTo>
                  <a:lnTo>
                    <a:pt x="1144539" y="434766"/>
                  </a:lnTo>
                  <a:lnTo>
                    <a:pt x="1137868" y="437303"/>
                  </a:lnTo>
                  <a:lnTo>
                    <a:pt x="1130562" y="440157"/>
                  </a:lnTo>
                  <a:lnTo>
                    <a:pt x="1123573" y="442059"/>
                  </a:lnTo>
                  <a:lnTo>
                    <a:pt x="1116267" y="443645"/>
                  </a:lnTo>
                  <a:lnTo>
                    <a:pt x="1108960" y="444914"/>
                  </a:lnTo>
                  <a:lnTo>
                    <a:pt x="1101336" y="446182"/>
                  </a:lnTo>
                  <a:lnTo>
                    <a:pt x="1093712" y="446499"/>
                  </a:lnTo>
                  <a:lnTo>
                    <a:pt x="1085770" y="446816"/>
                  </a:lnTo>
                  <a:lnTo>
                    <a:pt x="1060675" y="446816"/>
                  </a:lnTo>
                  <a:lnTo>
                    <a:pt x="1084500" y="523875"/>
                  </a:lnTo>
                  <a:lnTo>
                    <a:pt x="945996" y="446816"/>
                  </a:lnTo>
                  <a:lnTo>
                    <a:pt x="789068" y="446816"/>
                  </a:lnTo>
                  <a:lnTo>
                    <a:pt x="781444" y="446499"/>
                  </a:lnTo>
                  <a:lnTo>
                    <a:pt x="773502" y="446182"/>
                  </a:lnTo>
                  <a:lnTo>
                    <a:pt x="766196" y="444914"/>
                  </a:lnTo>
                  <a:lnTo>
                    <a:pt x="758889" y="443645"/>
                  </a:lnTo>
                  <a:lnTo>
                    <a:pt x="751583" y="442059"/>
                  </a:lnTo>
                  <a:lnTo>
                    <a:pt x="744277" y="440157"/>
                  </a:lnTo>
                  <a:lnTo>
                    <a:pt x="737288" y="437303"/>
                  </a:lnTo>
                  <a:lnTo>
                    <a:pt x="730299" y="434766"/>
                  </a:lnTo>
                  <a:lnTo>
                    <a:pt x="723946" y="431912"/>
                  </a:lnTo>
                  <a:lnTo>
                    <a:pt x="717275" y="428423"/>
                  </a:lnTo>
                  <a:lnTo>
                    <a:pt x="710921" y="424935"/>
                  </a:lnTo>
                  <a:lnTo>
                    <a:pt x="704886" y="420813"/>
                  </a:lnTo>
                  <a:lnTo>
                    <a:pt x="698850" y="416690"/>
                  </a:lnTo>
                  <a:lnTo>
                    <a:pt x="693132" y="412251"/>
                  </a:lnTo>
                  <a:lnTo>
                    <a:pt x="687731" y="407811"/>
                  </a:lnTo>
                  <a:lnTo>
                    <a:pt x="682649" y="402420"/>
                  </a:lnTo>
                  <a:lnTo>
                    <a:pt x="677566" y="397346"/>
                  </a:lnTo>
                  <a:lnTo>
                    <a:pt x="672801" y="391955"/>
                  </a:lnTo>
                  <a:lnTo>
                    <a:pt x="668354" y="386247"/>
                  </a:lnTo>
                  <a:lnTo>
                    <a:pt x="664224" y="380222"/>
                  </a:lnTo>
                  <a:lnTo>
                    <a:pt x="660094" y="374197"/>
                  </a:lnTo>
                  <a:lnTo>
                    <a:pt x="656600" y="367854"/>
                  </a:lnTo>
                  <a:lnTo>
                    <a:pt x="653106" y="361512"/>
                  </a:lnTo>
                  <a:lnTo>
                    <a:pt x="650247" y="354853"/>
                  </a:lnTo>
                  <a:lnTo>
                    <a:pt x="647705" y="347876"/>
                  </a:lnTo>
                  <a:lnTo>
                    <a:pt x="644846" y="340900"/>
                  </a:lnTo>
                  <a:lnTo>
                    <a:pt x="642940" y="333606"/>
                  </a:lnTo>
                  <a:lnTo>
                    <a:pt x="641669" y="326629"/>
                  </a:lnTo>
                  <a:lnTo>
                    <a:pt x="640081" y="319019"/>
                  </a:lnTo>
                  <a:lnTo>
                    <a:pt x="638810" y="311725"/>
                  </a:lnTo>
                  <a:lnTo>
                    <a:pt x="638493" y="303797"/>
                  </a:lnTo>
                  <a:lnTo>
                    <a:pt x="638175" y="296186"/>
                  </a:lnTo>
                  <a:lnTo>
                    <a:pt x="638175" y="150630"/>
                  </a:lnTo>
                  <a:lnTo>
                    <a:pt x="638493" y="143019"/>
                  </a:lnTo>
                  <a:lnTo>
                    <a:pt x="638810" y="135092"/>
                  </a:lnTo>
                  <a:lnTo>
                    <a:pt x="640081" y="127481"/>
                  </a:lnTo>
                  <a:lnTo>
                    <a:pt x="641669" y="120187"/>
                  </a:lnTo>
                  <a:lnTo>
                    <a:pt x="642940" y="112893"/>
                  </a:lnTo>
                  <a:lnTo>
                    <a:pt x="644846" y="105917"/>
                  </a:lnTo>
                  <a:lnTo>
                    <a:pt x="647705" y="98623"/>
                  </a:lnTo>
                  <a:lnTo>
                    <a:pt x="650247" y="91964"/>
                  </a:lnTo>
                  <a:lnTo>
                    <a:pt x="653106" y="84987"/>
                  </a:lnTo>
                  <a:lnTo>
                    <a:pt x="656600" y="78645"/>
                  </a:lnTo>
                  <a:lnTo>
                    <a:pt x="660094" y="72303"/>
                  </a:lnTo>
                  <a:lnTo>
                    <a:pt x="664224" y="66277"/>
                  </a:lnTo>
                  <a:lnTo>
                    <a:pt x="668354" y="60252"/>
                  </a:lnTo>
                  <a:lnTo>
                    <a:pt x="672801" y="54861"/>
                  </a:lnTo>
                  <a:lnTo>
                    <a:pt x="677566" y="49153"/>
                  </a:lnTo>
                  <a:lnTo>
                    <a:pt x="682649" y="44079"/>
                  </a:lnTo>
                  <a:lnTo>
                    <a:pt x="687731" y="39006"/>
                  </a:lnTo>
                  <a:lnTo>
                    <a:pt x="693132" y="34566"/>
                  </a:lnTo>
                  <a:lnTo>
                    <a:pt x="698850" y="29809"/>
                  </a:lnTo>
                  <a:lnTo>
                    <a:pt x="704886" y="25687"/>
                  </a:lnTo>
                  <a:lnTo>
                    <a:pt x="710921" y="21564"/>
                  </a:lnTo>
                  <a:lnTo>
                    <a:pt x="717275" y="18393"/>
                  </a:lnTo>
                  <a:lnTo>
                    <a:pt x="723946" y="14905"/>
                  </a:lnTo>
                  <a:lnTo>
                    <a:pt x="730299" y="12051"/>
                  </a:lnTo>
                  <a:lnTo>
                    <a:pt x="737288" y="8879"/>
                  </a:lnTo>
                  <a:lnTo>
                    <a:pt x="744277" y="6660"/>
                  </a:lnTo>
                  <a:lnTo>
                    <a:pt x="751583" y="4757"/>
                  </a:lnTo>
                  <a:lnTo>
                    <a:pt x="758889" y="2854"/>
                  </a:lnTo>
                  <a:lnTo>
                    <a:pt x="766196" y="1903"/>
                  </a:lnTo>
                  <a:lnTo>
                    <a:pt x="773502" y="635"/>
                  </a:lnTo>
                  <a:lnTo>
                    <a:pt x="781444" y="317"/>
                  </a:lnTo>
                  <a:lnTo>
                    <a:pt x="789068"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800">
                <a:solidFill>
                  <a:srgbClr val="FFFFFF"/>
                </a:solidFill>
              </a:endParaRPr>
            </a:p>
          </p:txBody>
        </p:sp>
        <p:sp>
          <p:nvSpPr>
            <p:cNvPr id="39" name="文本框 36">
              <a:hlinkClick r:id="" action="ppaction://noaction"/>
            </p:cNvPr>
            <p:cNvSpPr>
              <a:spLocks noChangeArrowheads="1"/>
            </p:cNvSpPr>
            <p:nvPr/>
          </p:nvSpPr>
          <p:spPr bwMode="auto">
            <a:xfrm>
              <a:off x="2004340" y="2493690"/>
              <a:ext cx="1562950" cy="326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学习目标</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40" name="组合 39"/>
          <p:cNvGrpSpPr/>
          <p:nvPr userDrawn="1"/>
        </p:nvGrpSpPr>
        <p:grpSpPr>
          <a:xfrm>
            <a:off x="382885" y="859645"/>
            <a:ext cx="818613" cy="848361"/>
            <a:chOff x="405485" y="859844"/>
            <a:chExt cx="818506" cy="848557"/>
          </a:xfrm>
        </p:grpSpPr>
        <p:sp>
          <p:nvSpPr>
            <p:cNvPr id="41" name="等腰三角形 40"/>
            <p:cNvSpPr/>
            <p:nvPr userDrawn="1"/>
          </p:nvSpPr>
          <p:spPr>
            <a:xfrm rot="10800000">
              <a:off x="753484" y="1453923"/>
              <a:ext cx="154785" cy="133435"/>
            </a:xfrm>
            <a:prstGeom prst="triangle">
              <a:avLst>
                <a:gd name="adj" fmla="val 4895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42" name="MH_SubTitle_1"/>
            <p:cNvSpPr/>
            <p:nvPr>
              <p:custDataLst>
                <p:tags r:id="rId2"/>
              </p:custDataLst>
            </p:nvPr>
          </p:nvSpPr>
          <p:spPr>
            <a:xfrm rot="3790348">
              <a:off x="390459" y="874870"/>
              <a:ext cx="848557" cy="818506"/>
            </a:xfrm>
            <a:custGeom>
              <a:avLst/>
              <a:gdLst>
                <a:gd name="connsiteX0" fmla="*/ 443959 w 1388907"/>
                <a:gd name="connsiteY0" fmla="*/ 4304 h 1369197"/>
                <a:gd name="connsiteX1" fmla="*/ 480241 w 1388907"/>
                <a:gd name="connsiteY1" fmla="*/ 86453 h 1369197"/>
                <a:gd name="connsiteX2" fmla="*/ 398092 w 1388907"/>
                <a:gd name="connsiteY2" fmla="*/ 122734 h 1369197"/>
                <a:gd name="connsiteX3" fmla="*/ 376844 w 1388907"/>
                <a:gd name="connsiteY3" fmla="*/ 109154 h 1369197"/>
                <a:gd name="connsiteX4" fmla="*/ 368102 w 1388907"/>
                <a:gd name="connsiteY4" fmla="*/ 96593 h 1369197"/>
                <a:gd name="connsiteX5" fmla="*/ 313416 w 1388907"/>
                <a:gd name="connsiteY5" fmla="*/ 127286 h 1369197"/>
                <a:gd name="connsiteX6" fmla="*/ 72528 w 1388907"/>
                <a:gd name="connsiteY6" fmla="*/ 433874 h 1369197"/>
                <a:gd name="connsiteX7" fmla="*/ 453584 w 1388907"/>
                <a:gd name="connsiteY7" fmla="*/ 1296670 h 1369197"/>
                <a:gd name="connsiteX8" fmla="*/ 1316380 w 1388907"/>
                <a:gd name="connsiteY8" fmla="*/ 915614 h 1369197"/>
                <a:gd name="connsiteX9" fmla="*/ 1055770 w 1388907"/>
                <a:gd name="connsiteY9" fmla="*/ 113997 h 1369197"/>
                <a:gd name="connsiteX10" fmla="*/ 940077 w 1388907"/>
                <a:gd name="connsiteY10" fmla="*/ 55233 h 1369197"/>
                <a:gd name="connsiteX11" fmla="*/ 916157 w 1388907"/>
                <a:gd name="connsiteY11" fmla="*/ 19330 h 1369197"/>
                <a:gd name="connsiteX12" fmla="*/ 945193 w 1388907"/>
                <a:gd name="connsiteY12" fmla="*/ 27336 h 1369197"/>
                <a:gd name="connsiteX13" fmla="*/ 1341862 w 1388907"/>
                <a:gd name="connsiteY13" fmla="*/ 925483 h 1369197"/>
                <a:gd name="connsiteX14" fmla="*/ 443715 w 1388907"/>
                <a:gd name="connsiteY14" fmla="*/ 1322152 h 1369197"/>
                <a:gd name="connsiteX15" fmla="*/ 47046 w 1388907"/>
                <a:gd name="connsiteY15" fmla="*/ 424005 h 1369197"/>
                <a:gd name="connsiteX16" fmla="*/ 297804 w 1388907"/>
                <a:gd name="connsiteY16" fmla="*/ 104856 h 1369197"/>
                <a:gd name="connsiteX17" fmla="*/ 358726 w 1388907"/>
                <a:gd name="connsiteY17" fmla="*/ 70663 h 1369197"/>
                <a:gd name="connsiteX18" fmla="*/ 357537 w 1388907"/>
                <a:gd name="connsiteY18" fmla="*/ 65437 h 1369197"/>
                <a:gd name="connsiteX19" fmla="*/ 361811 w 1388907"/>
                <a:gd name="connsiteY19" fmla="*/ 40586 h 1369197"/>
                <a:gd name="connsiteX20" fmla="*/ 443959 w 1388907"/>
                <a:gd name="connsiteY20" fmla="*/ 4304 h 1369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388907" h="1369197">
                  <a:moveTo>
                    <a:pt x="443959" y="4304"/>
                  </a:moveTo>
                  <a:cubicBezTo>
                    <a:pt x="476663" y="16970"/>
                    <a:pt x="492907" y="53749"/>
                    <a:pt x="480241" y="86453"/>
                  </a:cubicBezTo>
                  <a:cubicBezTo>
                    <a:pt x="467575" y="119157"/>
                    <a:pt x="430796" y="135401"/>
                    <a:pt x="398092" y="122734"/>
                  </a:cubicBezTo>
                  <a:cubicBezTo>
                    <a:pt x="389916" y="119568"/>
                    <a:pt x="382768" y="114894"/>
                    <a:pt x="376844" y="109154"/>
                  </a:cubicBezTo>
                  <a:lnTo>
                    <a:pt x="368102" y="96593"/>
                  </a:lnTo>
                  <a:lnTo>
                    <a:pt x="313416" y="127286"/>
                  </a:lnTo>
                  <a:cubicBezTo>
                    <a:pt x="207914" y="200574"/>
                    <a:pt x="122414" y="305069"/>
                    <a:pt x="72528" y="433874"/>
                  </a:cubicBezTo>
                  <a:cubicBezTo>
                    <a:pt x="-60501" y="777354"/>
                    <a:pt x="110104" y="1163642"/>
                    <a:pt x="453584" y="1296670"/>
                  </a:cubicBezTo>
                  <a:cubicBezTo>
                    <a:pt x="797064" y="1429699"/>
                    <a:pt x="1183352" y="1259094"/>
                    <a:pt x="1316380" y="915614"/>
                  </a:cubicBezTo>
                  <a:cubicBezTo>
                    <a:pt x="1432780" y="615069"/>
                    <a:pt x="1316710" y="281750"/>
                    <a:pt x="1055770" y="113997"/>
                  </a:cubicBezTo>
                  <a:lnTo>
                    <a:pt x="940077" y="55233"/>
                  </a:lnTo>
                  <a:lnTo>
                    <a:pt x="916157" y="19330"/>
                  </a:lnTo>
                  <a:lnTo>
                    <a:pt x="945193" y="27336"/>
                  </a:lnTo>
                  <a:cubicBezTo>
                    <a:pt x="1302746" y="165816"/>
                    <a:pt x="1480341" y="567930"/>
                    <a:pt x="1341862" y="925483"/>
                  </a:cubicBezTo>
                  <a:cubicBezTo>
                    <a:pt x="1203383" y="1283036"/>
                    <a:pt x="801269" y="1460631"/>
                    <a:pt x="443715" y="1322152"/>
                  </a:cubicBezTo>
                  <a:cubicBezTo>
                    <a:pt x="86162" y="1183673"/>
                    <a:pt x="-91433" y="781559"/>
                    <a:pt x="47046" y="424005"/>
                  </a:cubicBezTo>
                  <a:cubicBezTo>
                    <a:pt x="98976" y="289922"/>
                    <a:pt x="187980" y="181147"/>
                    <a:pt x="297804" y="104856"/>
                  </a:cubicBezTo>
                  <a:lnTo>
                    <a:pt x="358726" y="70663"/>
                  </a:lnTo>
                  <a:lnTo>
                    <a:pt x="357537" y="65437"/>
                  </a:lnTo>
                  <a:cubicBezTo>
                    <a:pt x="357285" y="57192"/>
                    <a:pt x="358644" y="48762"/>
                    <a:pt x="361811" y="40586"/>
                  </a:cubicBezTo>
                  <a:cubicBezTo>
                    <a:pt x="374477" y="7882"/>
                    <a:pt x="411256" y="-8362"/>
                    <a:pt x="443959" y="4304"/>
                  </a:cubicBezTo>
                  <a:close/>
                </a:path>
              </a:pathLst>
            </a:custGeom>
            <a:solidFill>
              <a:schemeClr val="bg1"/>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endParaRPr lang="zh-CN" altLang="en-US" sz="2400" b="1" dirty="0">
                <a:solidFill>
                  <a:schemeClr val="bg1"/>
                </a:solidFill>
                <a:latin typeface="Impact" panose="020B0806030902050204" pitchFamily="34" charset="0"/>
                <a:ea typeface="微软雅黑" panose="020B0503020204020204" pitchFamily="34" charset="-122"/>
              </a:endParaRPr>
            </a:p>
          </p:txBody>
        </p:sp>
        <p:sp>
          <p:nvSpPr>
            <p:cNvPr id="43" name="矩形 42"/>
            <p:cNvSpPr/>
            <p:nvPr userDrawn="1"/>
          </p:nvSpPr>
          <p:spPr>
            <a:xfrm>
              <a:off x="515618" y="954675"/>
              <a:ext cx="598242" cy="553998"/>
            </a:xfrm>
            <a:prstGeom prst="rect">
              <a:avLst/>
            </a:prstGeom>
          </p:spPr>
          <p:txBody>
            <a:bodyPr wrap="none">
              <a:spAutoFit/>
            </a:bodyPr>
            <a:lstStyle/>
            <a:p>
              <a:pPr algn="ctr">
                <a:defRPr/>
              </a:pPr>
              <a:r>
                <a:rPr lang="en-US" altLang="zh-CN" sz="3000" b="1" dirty="0">
                  <a:solidFill>
                    <a:schemeClr val="bg1"/>
                  </a:solidFill>
                  <a:latin typeface="Impact" panose="020B0806030902050204" pitchFamily="34" charset="0"/>
                  <a:ea typeface="微软雅黑" panose="020B0503020204020204" pitchFamily="34" charset="-122"/>
                </a:rPr>
                <a:t>03</a:t>
              </a:r>
              <a:endParaRPr lang="zh-CN" altLang="en-US" sz="3000" b="1" dirty="0">
                <a:solidFill>
                  <a:schemeClr val="bg1"/>
                </a:solidFill>
                <a:latin typeface="Impact" panose="020B0806030902050204" pitchFamily="34" charset="0"/>
                <a:ea typeface="微软雅黑" panose="020B0503020204020204" pitchFamily="34" charset="-122"/>
              </a:endParaRPr>
            </a:p>
          </p:txBody>
        </p:sp>
      </p:grpSp>
      <p:grpSp>
        <p:nvGrpSpPr>
          <p:cNvPr id="2" name="组合 1"/>
          <p:cNvGrpSpPr/>
          <p:nvPr userDrawn="1"/>
        </p:nvGrpSpPr>
        <p:grpSpPr>
          <a:xfrm>
            <a:off x="216539" y="3876627"/>
            <a:ext cx="1209129" cy="634244"/>
            <a:chOff x="-369083" y="3321313"/>
            <a:chExt cx="1208972" cy="634391"/>
          </a:xfrm>
        </p:grpSpPr>
        <p:sp>
          <p:nvSpPr>
            <p:cNvPr id="22" name="KSO_Shape"/>
            <p:cNvSpPr/>
            <p:nvPr userDrawn="1"/>
          </p:nvSpPr>
          <p:spPr bwMode="auto">
            <a:xfrm>
              <a:off x="92551" y="3321313"/>
              <a:ext cx="285704" cy="362415"/>
            </a:xfrm>
            <a:custGeom>
              <a:avLst/>
              <a:gdLst>
                <a:gd name="T0" fmla="*/ 259322 w 2665412"/>
                <a:gd name="T1" fmla="*/ 2895285 h 3382963"/>
                <a:gd name="T2" fmla="*/ 511017 w 2665412"/>
                <a:gd name="T3" fmla="*/ 3155147 h 3382963"/>
                <a:gd name="T4" fmla="*/ 770965 w 2665412"/>
                <a:gd name="T5" fmla="*/ 2903852 h 3382963"/>
                <a:gd name="T6" fmla="*/ 519587 w 2665412"/>
                <a:gd name="T7" fmla="*/ 2643989 h 3382963"/>
                <a:gd name="T8" fmla="*/ 875071 w 2665412"/>
                <a:gd name="T9" fmla="*/ 2732514 h 3382963"/>
                <a:gd name="T10" fmla="*/ 732560 w 2665412"/>
                <a:gd name="T11" fmla="*/ 3231615 h 3382963"/>
                <a:gd name="T12" fmla="*/ 265987 w 2665412"/>
                <a:gd name="T13" fmla="*/ 3315697 h 3382963"/>
                <a:gd name="T14" fmla="*/ 147598 w 2665412"/>
                <a:gd name="T15" fmla="*/ 2750917 h 3382963"/>
                <a:gd name="T16" fmla="*/ 1831415 w 2665412"/>
                <a:gd name="T17" fmla="*/ 2257426 h 3382963"/>
                <a:gd name="T18" fmla="*/ 1993961 w 2665412"/>
                <a:gd name="T19" fmla="*/ 2438401 h 3382963"/>
                <a:gd name="T20" fmla="*/ 1847258 w 2665412"/>
                <a:gd name="T21" fmla="*/ 2409508 h 3382963"/>
                <a:gd name="T22" fmla="*/ 1685662 w 2665412"/>
                <a:gd name="T23" fmla="*/ 2468563 h 3382963"/>
                <a:gd name="T24" fmla="*/ 1995229 w 2665412"/>
                <a:gd name="T25" fmla="*/ 2640966 h 3382963"/>
                <a:gd name="T26" fmla="*/ 1952137 w 2665412"/>
                <a:gd name="T27" fmla="*/ 2838768 h 3382963"/>
                <a:gd name="T28" fmla="*/ 1735409 w 2665412"/>
                <a:gd name="T29" fmla="*/ 2918143 h 3382963"/>
                <a:gd name="T30" fmla="*/ 1580784 w 2665412"/>
                <a:gd name="T31" fmla="*/ 2728596 h 3382963"/>
                <a:gd name="T32" fmla="*/ 1742380 w 2665412"/>
                <a:gd name="T33" fmla="*/ 2773998 h 3382963"/>
                <a:gd name="T34" fmla="*/ 1881478 w 2665412"/>
                <a:gd name="T35" fmla="*/ 2691766 h 3382963"/>
                <a:gd name="T36" fmla="*/ 1563357 w 2665412"/>
                <a:gd name="T37" fmla="*/ 2467293 h 3382963"/>
                <a:gd name="T38" fmla="*/ 1692634 w 2665412"/>
                <a:gd name="T39" fmla="*/ 2322831 h 3382963"/>
                <a:gd name="T40" fmla="*/ 1625723 w 2665412"/>
                <a:gd name="T41" fmla="*/ 2198771 h 3382963"/>
                <a:gd name="T42" fmla="*/ 1410098 w 2665412"/>
                <a:gd name="T43" fmla="*/ 2430592 h 3382963"/>
                <a:gd name="T44" fmla="*/ 1421847 w 2665412"/>
                <a:gd name="T45" fmla="*/ 2757048 h 3382963"/>
                <a:gd name="T46" fmla="*/ 1653351 w 2665412"/>
                <a:gd name="T47" fmla="*/ 2972991 h 3382963"/>
                <a:gd name="T48" fmla="*/ 1980125 w 2665412"/>
                <a:gd name="T49" fmla="*/ 2960924 h 3382963"/>
                <a:gd name="T50" fmla="*/ 2195433 w 2665412"/>
                <a:gd name="T51" fmla="*/ 2729420 h 3382963"/>
                <a:gd name="T52" fmla="*/ 2184001 w 2665412"/>
                <a:gd name="T53" fmla="*/ 2402964 h 3382963"/>
                <a:gd name="T54" fmla="*/ 1952179 w 2665412"/>
                <a:gd name="T55" fmla="*/ 2187021 h 3382963"/>
                <a:gd name="T56" fmla="*/ 2156055 w 2665412"/>
                <a:gd name="T57" fmla="*/ 2032367 h 3382963"/>
                <a:gd name="T58" fmla="*/ 2395816 w 2665412"/>
                <a:gd name="T59" fmla="*/ 2850094 h 3382963"/>
                <a:gd name="T60" fmla="*/ 1619054 w 2665412"/>
                <a:gd name="T61" fmla="*/ 3205130 h 3382963"/>
                <a:gd name="T62" fmla="*/ 1161763 w 2665412"/>
                <a:gd name="T63" fmla="*/ 2697981 h 3382963"/>
                <a:gd name="T64" fmla="*/ 1590474 w 2665412"/>
                <a:gd name="T65" fmla="*/ 1963774 h 3382963"/>
                <a:gd name="T66" fmla="*/ 247746 w 2665412"/>
                <a:gd name="T67" fmla="*/ 2374875 h 3382963"/>
                <a:gd name="T68" fmla="*/ 90506 w 2665412"/>
                <a:gd name="T69" fmla="*/ 2382501 h 3382963"/>
                <a:gd name="T70" fmla="*/ 82882 w 2665412"/>
                <a:gd name="T71" fmla="*/ 2224911 h 3382963"/>
                <a:gd name="T72" fmla="*/ 1925231 w 2665412"/>
                <a:gd name="T73" fmla="*/ 1275421 h 3382963"/>
                <a:gd name="T74" fmla="*/ 2142932 w 2665412"/>
                <a:gd name="T75" fmla="*/ 1565745 h 3382963"/>
                <a:gd name="T76" fmla="*/ 2433411 w 2665412"/>
                <a:gd name="T77" fmla="*/ 1348081 h 3382963"/>
                <a:gd name="T78" fmla="*/ 2215710 w 2665412"/>
                <a:gd name="T79" fmla="*/ 1057758 h 3382963"/>
                <a:gd name="T80" fmla="*/ 2557039 w 2665412"/>
                <a:gd name="T81" fmla="*/ 1184676 h 3382963"/>
                <a:gd name="T82" fmla="*/ 2359043 w 2665412"/>
                <a:gd name="T83" fmla="*/ 1666644 h 3382963"/>
                <a:gd name="T84" fmla="*/ 1943029 w 2665412"/>
                <a:gd name="T85" fmla="*/ 1631742 h 3382963"/>
                <a:gd name="T86" fmla="*/ 1831795 w 2665412"/>
                <a:gd name="T87" fmla="*/ 1117727 h 3382963"/>
                <a:gd name="T88" fmla="*/ 1543971 w 2665412"/>
                <a:gd name="T89" fmla="*/ 596250 h 3382963"/>
                <a:gd name="T90" fmla="*/ 1297460 w 2665412"/>
                <a:gd name="T91" fmla="*/ 948099 h 3382963"/>
                <a:gd name="T92" fmla="*/ 1031888 w 2665412"/>
                <a:gd name="T93" fmla="*/ 755548 h 3382963"/>
                <a:gd name="T94" fmla="*/ 814631 w 2665412"/>
                <a:gd name="T95" fmla="*/ 602286 h 3382963"/>
                <a:gd name="T96" fmla="*/ 863801 w 2665412"/>
                <a:gd name="T97" fmla="*/ 640380 h 3382963"/>
                <a:gd name="T98" fmla="*/ 958650 w 2665412"/>
                <a:gd name="T99" fmla="*/ 731486 h 3382963"/>
                <a:gd name="T100" fmla="*/ 915825 w 2665412"/>
                <a:gd name="T101" fmla="*/ 1047026 h 3382963"/>
                <a:gd name="T102" fmla="*/ 1093788 w 2665412"/>
                <a:gd name="T103" fmla="*/ 1742545 h 3382963"/>
                <a:gd name="T104" fmla="*/ 941203 w 2665412"/>
                <a:gd name="T105" fmla="*/ 2331086 h 3382963"/>
                <a:gd name="T106" fmla="*/ 804162 w 2665412"/>
                <a:gd name="T107" fmla="*/ 2246646 h 3382963"/>
                <a:gd name="T108" fmla="*/ 518978 w 2665412"/>
                <a:gd name="T109" fmla="*/ 1458116 h 3382963"/>
                <a:gd name="T110" fmla="*/ 425714 w 2665412"/>
                <a:gd name="T111" fmla="*/ 1302568 h 3382963"/>
                <a:gd name="T112" fmla="*/ 154488 w 2665412"/>
                <a:gd name="T113" fmla="*/ 951475 h 3382963"/>
                <a:gd name="T114" fmla="*/ 4758 w 2665412"/>
                <a:gd name="T115" fmla="*/ 912429 h 3382963"/>
                <a:gd name="T116" fmla="*/ 912333 w 2665412"/>
                <a:gd name="T117" fmla="*/ 0 h 3382963"/>
                <a:gd name="T118" fmla="*/ 1112519 w 2665412"/>
                <a:gd name="T119" fmla="*/ 199433 h 3382963"/>
                <a:gd name="T120" fmla="*/ 953005 w 2665412"/>
                <a:gd name="T121" fmla="*/ 526732 h 3382963"/>
                <a:gd name="T122" fmla="*/ 719772 w 2665412"/>
                <a:gd name="T123" fmla="*/ 209293 h 3382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665412" h="3382963">
                  <a:moveTo>
                    <a:pt x="506574" y="2643989"/>
                  </a:moveTo>
                  <a:lnTo>
                    <a:pt x="493243" y="2644624"/>
                  </a:lnTo>
                  <a:lnTo>
                    <a:pt x="480230" y="2646210"/>
                  </a:lnTo>
                  <a:lnTo>
                    <a:pt x="467217" y="2648431"/>
                  </a:lnTo>
                  <a:lnTo>
                    <a:pt x="454521" y="2650970"/>
                  </a:lnTo>
                  <a:lnTo>
                    <a:pt x="442460" y="2654460"/>
                  </a:lnTo>
                  <a:lnTo>
                    <a:pt x="430399" y="2658585"/>
                  </a:lnTo>
                  <a:lnTo>
                    <a:pt x="418655" y="2663027"/>
                  </a:lnTo>
                  <a:lnTo>
                    <a:pt x="407229" y="2667786"/>
                  </a:lnTo>
                  <a:lnTo>
                    <a:pt x="396120" y="2673180"/>
                  </a:lnTo>
                  <a:lnTo>
                    <a:pt x="385328" y="2679526"/>
                  </a:lnTo>
                  <a:lnTo>
                    <a:pt x="374854" y="2685872"/>
                  </a:lnTo>
                  <a:lnTo>
                    <a:pt x="364380" y="2692852"/>
                  </a:lnTo>
                  <a:lnTo>
                    <a:pt x="354858" y="2700784"/>
                  </a:lnTo>
                  <a:lnTo>
                    <a:pt x="345336" y="2708717"/>
                  </a:lnTo>
                  <a:lnTo>
                    <a:pt x="336449" y="2717284"/>
                  </a:lnTo>
                  <a:lnTo>
                    <a:pt x="327562" y="2725533"/>
                  </a:lnTo>
                  <a:lnTo>
                    <a:pt x="319310" y="2735052"/>
                  </a:lnTo>
                  <a:lnTo>
                    <a:pt x="312010" y="2744571"/>
                  </a:lnTo>
                  <a:lnTo>
                    <a:pt x="304710" y="2754724"/>
                  </a:lnTo>
                  <a:lnTo>
                    <a:pt x="298044" y="2764878"/>
                  </a:lnTo>
                  <a:lnTo>
                    <a:pt x="291696" y="2775348"/>
                  </a:lnTo>
                  <a:lnTo>
                    <a:pt x="285983" y="2786136"/>
                  </a:lnTo>
                  <a:lnTo>
                    <a:pt x="280905" y="2797241"/>
                  </a:lnTo>
                  <a:lnTo>
                    <a:pt x="276144" y="2808981"/>
                  </a:lnTo>
                  <a:lnTo>
                    <a:pt x="272018" y="2820721"/>
                  </a:lnTo>
                  <a:lnTo>
                    <a:pt x="268209" y="2832461"/>
                  </a:lnTo>
                  <a:lnTo>
                    <a:pt x="265353" y="2844835"/>
                  </a:lnTo>
                  <a:lnTo>
                    <a:pt x="263131" y="2857210"/>
                  </a:lnTo>
                  <a:lnTo>
                    <a:pt x="261226" y="2869584"/>
                  </a:lnTo>
                  <a:lnTo>
                    <a:pt x="259957" y="2882276"/>
                  </a:lnTo>
                  <a:lnTo>
                    <a:pt x="259322" y="2895285"/>
                  </a:lnTo>
                  <a:lnTo>
                    <a:pt x="259639" y="2908294"/>
                  </a:lnTo>
                  <a:lnTo>
                    <a:pt x="260274" y="2921620"/>
                  </a:lnTo>
                  <a:lnTo>
                    <a:pt x="261861" y="2934629"/>
                  </a:lnTo>
                  <a:lnTo>
                    <a:pt x="264083" y="2947638"/>
                  </a:lnTo>
                  <a:lnTo>
                    <a:pt x="266622" y="2960330"/>
                  </a:lnTo>
                  <a:lnTo>
                    <a:pt x="270113" y="2972704"/>
                  </a:lnTo>
                  <a:lnTo>
                    <a:pt x="273922" y="2984444"/>
                  </a:lnTo>
                  <a:lnTo>
                    <a:pt x="278366" y="2996501"/>
                  </a:lnTo>
                  <a:lnTo>
                    <a:pt x="283444" y="3007924"/>
                  </a:lnTo>
                  <a:lnTo>
                    <a:pt x="288840" y="3019029"/>
                  </a:lnTo>
                  <a:lnTo>
                    <a:pt x="294870" y="3029817"/>
                  </a:lnTo>
                  <a:lnTo>
                    <a:pt x="301536" y="3040605"/>
                  </a:lnTo>
                  <a:lnTo>
                    <a:pt x="308836" y="3050441"/>
                  </a:lnTo>
                  <a:lnTo>
                    <a:pt x="316136" y="3060277"/>
                  </a:lnTo>
                  <a:lnTo>
                    <a:pt x="323753" y="3069478"/>
                  </a:lnTo>
                  <a:lnTo>
                    <a:pt x="332323" y="3078680"/>
                  </a:lnTo>
                  <a:lnTo>
                    <a:pt x="341210" y="3087247"/>
                  </a:lnTo>
                  <a:lnTo>
                    <a:pt x="350732" y="3095496"/>
                  </a:lnTo>
                  <a:lnTo>
                    <a:pt x="360254" y="3103429"/>
                  </a:lnTo>
                  <a:lnTo>
                    <a:pt x="370411" y="3110409"/>
                  </a:lnTo>
                  <a:lnTo>
                    <a:pt x="380250" y="3117072"/>
                  </a:lnTo>
                  <a:lnTo>
                    <a:pt x="391041" y="3123418"/>
                  </a:lnTo>
                  <a:lnTo>
                    <a:pt x="401833" y="3128812"/>
                  </a:lnTo>
                  <a:lnTo>
                    <a:pt x="412942" y="3134206"/>
                  </a:lnTo>
                  <a:lnTo>
                    <a:pt x="424685" y="3138965"/>
                  </a:lnTo>
                  <a:lnTo>
                    <a:pt x="436429" y="3143090"/>
                  </a:lnTo>
                  <a:lnTo>
                    <a:pt x="448173" y="3146580"/>
                  </a:lnTo>
                  <a:lnTo>
                    <a:pt x="460551" y="3149753"/>
                  </a:lnTo>
                  <a:lnTo>
                    <a:pt x="472930" y="3151974"/>
                  </a:lnTo>
                  <a:lnTo>
                    <a:pt x="485626" y="3153878"/>
                  </a:lnTo>
                  <a:lnTo>
                    <a:pt x="498004" y="3154830"/>
                  </a:lnTo>
                  <a:lnTo>
                    <a:pt x="511017" y="3155147"/>
                  </a:lnTo>
                  <a:lnTo>
                    <a:pt x="524030" y="3155147"/>
                  </a:lnTo>
                  <a:lnTo>
                    <a:pt x="537044" y="3154513"/>
                  </a:lnTo>
                  <a:lnTo>
                    <a:pt x="550374" y="3152926"/>
                  </a:lnTo>
                  <a:lnTo>
                    <a:pt x="563070" y="3150705"/>
                  </a:lnTo>
                  <a:lnTo>
                    <a:pt x="575766" y="3148167"/>
                  </a:lnTo>
                  <a:lnTo>
                    <a:pt x="588462" y="3144994"/>
                  </a:lnTo>
                  <a:lnTo>
                    <a:pt x="600206" y="3141186"/>
                  </a:lnTo>
                  <a:lnTo>
                    <a:pt x="612267" y="3136744"/>
                  </a:lnTo>
                  <a:lnTo>
                    <a:pt x="623693" y="3131668"/>
                  </a:lnTo>
                  <a:lnTo>
                    <a:pt x="634802" y="3125956"/>
                  </a:lnTo>
                  <a:lnTo>
                    <a:pt x="645593" y="3119928"/>
                  </a:lnTo>
                  <a:lnTo>
                    <a:pt x="656067" y="3113265"/>
                  </a:lnTo>
                  <a:lnTo>
                    <a:pt x="665907" y="3106284"/>
                  </a:lnTo>
                  <a:lnTo>
                    <a:pt x="676063" y="3098986"/>
                  </a:lnTo>
                  <a:lnTo>
                    <a:pt x="685268" y="3090737"/>
                  </a:lnTo>
                  <a:lnTo>
                    <a:pt x="694155" y="3082487"/>
                  </a:lnTo>
                  <a:lnTo>
                    <a:pt x="702725" y="3073603"/>
                  </a:lnTo>
                  <a:lnTo>
                    <a:pt x="710977" y="3064402"/>
                  </a:lnTo>
                  <a:lnTo>
                    <a:pt x="718594" y="3054566"/>
                  </a:lnTo>
                  <a:lnTo>
                    <a:pt x="725894" y="3045047"/>
                  </a:lnTo>
                  <a:lnTo>
                    <a:pt x="732560" y="3034576"/>
                  </a:lnTo>
                  <a:lnTo>
                    <a:pt x="738908" y="3023788"/>
                  </a:lnTo>
                  <a:lnTo>
                    <a:pt x="744621" y="3013000"/>
                  </a:lnTo>
                  <a:lnTo>
                    <a:pt x="750017" y="3001895"/>
                  </a:lnTo>
                  <a:lnTo>
                    <a:pt x="754460" y="2990472"/>
                  </a:lnTo>
                  <a:lnTo>
                    <a:pt x="758586" y="2979050"/>
                  </a:lnTo>
                  <a:lnTo>
                    <a:pt x="762078" y="2966676"/>
                  </a:lnTo>
                  <a:lnTo>
                    <a:pt x="765252" y="2954618"/>
                  </a:lnTo>
                  <a:lnTo>
                    <a:pt x="767473" y="2942244"/>
                  </a:lnTo>
                  <a:lnTo>
                    <a:pt x="769378" y="2929870"/>
                  </a:lnTo>
                  <a:lnTo>
                    <a:pt x="770330" y="2916861"/>
                  </a:lnTo>
                  <a:lnTo>
                    <a:pt x="770965" y="2903852"/>
                  </a:lnTo>
                  <a:lnTo>
                    <a:pt x="770647" y="2890843"/>
                  </a:lnTo>
                  <a:lnTo>
                    <a:pt x="770013" y="2877834"/>
                  </a:lnTo>
                  <a:lnTo>
                    <a:pt x="768426" y="2864507"/>
                  </a:lnTo>
                  <a:lnTo>
                    <a:pt x="766521" y="2851816"/>
                  </a:lnTo>
                  <a:lnTo>
                    <a:pt x="763982" y="2839441"/>
                  </a:lnTo>
                  <a:lnTo>
                    <a:pt x="760808" y="2827067"/>
                  </a:lnTo>
                  <a:lnTo>
                    <a:pt x="756682" y="2814692"/>
                  </a:lnTo>
                  <a:lnTo>
                    <a:pt x="752238" y="2802953"/>
                  </a:lnTo>
                  <a:lnTo>
                    <a:pt x="747160" y="2791530"/>
                  </a:lnTo>
                  <a:lnTo>
                    <a:pt x="741764" y="2780108"/>
                  </a:lnTo>
                  <a:lnTo>
                    <a:pt x="735416" y="2769637"/>
                  </a:lnTo>
                  <a:lnTo>
                    <a:pt x="729068" y="2759166"/>
                  </a:lnTo>
                  <a:lnTo>
                    <a:pt x="722086" y="2749013"/>
                  </a:lnTo>
                  <a:lnTo>
                    <a:pt x="714468" y="2739177"/>
                  </a:lnTo>
                  <a:lnTo>
                    <a:pt x="706533" y="2729658"/>
                  </a:lnTo>
                  <a:lnTo>
                    <a:pt x="697964" y="2720774"/>
                  </a:lnTo>
                  <a:lnTo>
                    <a:pt x="689394" y="2712207"/>
                  </a:lnTo>
                  <a:lnTo>
                    <a:pt x="680189" y="2704275"/>
                  </a:lnTo>
                  <a:lnTo>
                    <a:pt x="670350" y="2696342"/>
                  </a:lnTo>
                  <a:lnTo>
                    <a:pt x="660511" y="2689362"/>
                  </a:lnTo>
                  <a:lnTo>
                    <a:pt x="650037" y="2682382"/>
                  </a:lnTo>
                  <a:lnTo>
                    <a:pt x="639563" y="2676353"/>
                  </a:lnTo>
                  <a:lnTo>
                    <a:pt x="628771" y="2670324"/>
                  </a:lnTo>
                  <a:lnTo>
                    <a:pt x="617662" y="2665248"/>
                  </a:lnTo>
                  <a:lnTo>
                    <a:pt x="606236" y="2660171"/>
                  </a:lnTo>
                  <a:lnTo>
                    <a:pt x="594175" y="2656364"/>
                  </a:lnTo>
                  <a:lnTo>
                    <a:pt x="582431" y="2652873"/>
                  </a:lnTo>
                  <a:lnTo>
                    <a:pt x="570053" y="2650018"/>
                  </a:lnTo>
                  <a:lnTo>
                    <a:pt x="557992" y="2647479"/>
                  </a:lnTo>
                  <a:lnTo>
                    <a:pt x="545296" y="2645576"/>
                  </a:lnTo>
                  <a:lnTo>
                    <a:pt x="532600" y="2644306"/>
                  </a:lnTo>
                  <a:lnTo>
                    <a:pt x="519587" y="2643989"/>
                  </a:lnTo>
                  <a:lnTo>
                    <a:pt x="506574" y="2643989"/>
                  </a:lnTo>
                  <a:close/>
                  <a:moveTo>
                    <a:pt x="552279" y="2413000"/>
                  </a:moveTo>
                  <a:lnTo>
                    <a:pt x="560214" y="2505650"/>
                  </a:lnTo>
                  <a:lnTo>
                    <a:pt x="569736" y="2506602"/>
                  </a:lnTo>
                  <a:lnTo>
                    <a:pt x="578940" y="2508188"/>
                  </a:lnTo>
                  <a:lnTo>
                    <a:pt x="588779" y="2510092"/>
                  </a:lnTo>
                  <a:lnTo>
                    <a:pt x="597984" y="2511678"/>
                  </a:lnTo>
                  <a:lnTo>
                    <a:pt x="607506" y="2513582"/>
                  </a:lnTo>
                  <a:lnTo>
                    <a:pt x="617028" y="2516120"/>
                  </a:lnTo>
                  <a:lnTo>
                    <a:pt x="626232" y="2518976"/>
                  </a:lnTo>
                  <a:lnTo>
                    <a:pt x="635119" y="2521514"/>
                  </a:lnTo>
                  <a:lnTo>
                    <a:pt x="644006" y="2524370"/>
                  </a:lnTo>
                  <a:lnTo>
                    <a:pt x="653211" y="2527860"/>
                  </a:lnTo>
                  <a:lnTo>
                    <a:pt x="661780" y="2531033"/>
                  </a:lnTo>
                  <a:lnTo>
                    <a:pt x="670668" y="2534841"/>
                  </a:lnTo>
                  <a:lnTo>
                    <a:pt x="679237" y="2538648"/>
                  </a:lnTo>
                  <a:lnTo>
                    <a:pt x="687807" y="2542773"/>
                  </a:lnTo>
                  <a:lnTo>
                    <a:pt x="696377" y="2547215"/>
                  </a:lnTo>
                  <a:lnTo>
                    <a:pt x="704629" y="2551657"/>
                  </a:lnTo>
                  <a:lnTo>
                    <a:pt x="764299" y="2480266"/>
                  </a:lnTo>
                  <a:lnTo>
                    <a:pt x="884275" y="2581165"/>
                  </a:lnTo>
                  <a:lnTo>
                    <a:pt x="824922" y="2651921"/>
                  </a:lnTo>
                  <a:lnTo>
                    <a:pt x="830953" y="2659219"/>
                  </a:lnTo>
                  <a:lnTo>
                    <a:pt x="836348" y="2666517"/>
                  </a:lnTo>
                  <a:lnTo>
                    <a:pt x="842062" y="2674449"/>
                  </a:lnTo>
                  <a:lnTo>
                    <a:pt x="847140" y="2682382"/>
                  </a:lnTo>
                  <a:lnTo>
                    <a:pt x="852536" y="2690314"/>
                  </a:lnTo>
                  <a:lnTo>
                    <a:pt x="857297" y="2698563"/>
                  </a:lnTo>
                  <a:lnTo>
                    <a:pt x="862057" y="2706813"/>
                  </a:lnTo>
                  <a:lnTo>
                    <a:pt x="866501" y="2715380"/>
                  </a:lnTo>
                  <a:lnTo>
                    <a:pt x="870945" y="2723947"/>
                  </a:lnTo>
                  <a:lnTo>
                    <a:pt x="875071" y="2732514"/>
                  </a:lnTo>
                  <a:lnTo>
                    <a:pt x="879197" y="2741398"/>
                  </a:lnTo>
                  <a:lnTo>
                    <a:pt x="883006" y="2750282"/>
                  </a:lnTo>
                  <a:lnTo>
                    <a:pt x="886497" y="2759166"/>
                  </a:lnTo>
                  <a:lnTo>
                    <a:pt x="889671" y="2768050"/>
                  </a:lnTo>
                  <a:lnTo>
                    <a:pt x="892845" y="2777252"/>
                  </a:lnTo>
                  <a:lnTo>
                    <a:pt x="896019" y="2786453"/>
                  </a:lnTo>
                  <a:lnTo>
                    <a:pt x="986794" y="2779156"/>
                  </a:lnTo>
                  <a:lnTo>
                    <a:pt x="1000125" y="2934629"/>
                  </a:lnTo>
                  <a:lnTo>
                    <a:pt x="909667" y="2942879"/>
                  </a:lnTo>
                  <a:lnTo>
                    <a:pt x="908397" y="2952397"/>
                  </a:lnTo>
                  <a:lnTo>
                    <a:pt x="907128" y="2962233"/>
                  </a:lnTo>
                  <a:lnTo>
                    <a:pt x="905541" y="2971752"/>
                  </a:lnTo>
                  <a:lnTo>
                    <a:pt x="903636" y="2981588"/>
                  </a:lnTo>
                  <a:lnTo>
                    <a:pt x="901415" y="2990790"/>
                  </a:lnTo>
                  <a:lnTo>
                    <a:pt x="899193" y="3000309"/>
                  </a:lnTo>
                  <a:lnTo>
                    <a:pt x="896654" y="3009827"/>
                  </a:lnTo>
                  <a:lnTo>
                    <a:pt x="893797" y="3019029"/>
                  </a:lnTo>
                  <a:lnTo>
                    <a:pt x="890623" y="3027913"/>
                  </a:lnTo>
                  <a:lnTo>
                    <a:pt x="887449" y="3036797"/>
                  </a:lnTo>
                  <a:lnTo>
                    <a:pt x="883958" y="3045999"/>
                  </a:lnTo>
                  <a:lnTo>
                    <a:pt x="880149" y="3054566"/>
                  </a:lnTo>
                  <a:lnTo>
                    <a:pt x="876658" y="3063450"/>
                  </a:lnTo>
                  <a:lnTo>
                    <a:pt x="872532" y="3072017"/>
                  </a:lnTo>
                  <a:lnTo>
                    <a:pt x="868088" y="3080584"/>
                  </a:lnTo>
                  <a:lnTo>
                    <a:pt x="863644" y="3089150"/>
                  </a:lnTo>
                  <a:lnTo>
                    <a:pt x="933154" y="3147532"/>
                  </a:lnTo>
                  <a:lnTo>
                    <a:pt x="831905" y="3267151"/>
                  </a:lnTo>
                  <a:lnTo>
                    <a:pt x="763347" y="3209404"/>
                  </a:lnTo>
                  <a:lnTo>
                    <a:pt x="755730" y="3215433"/>
                  </a:lnTo>
                  <a:lnTo>
                    <a:pt x="748112" y="3221144"/>
                  </a:lnTo>
                  <a:lnTo>
                    <a:pt x="740177" y="3226538"/>
                  </a:lnTo>
                  <a:lnTo>
                    <a:pt x="732560" y="3231615"/>
                  </a:lnTo>
                  <a:lnTo>
                    <a:pt x="724307" y="3237009"/>
                  </a:lnTo>
                  <a:lnTo>
                    <a:pt x="716055" y="3242085"/>
                  </a:lnTo>
                  <a:lnTo>
                    <a:pt x="707485" y="3246527"/>
                  </a:lnTo>
                  <a:lnTo>
                    <a:pt x="698916" y="3251287"/>
                  </a:lnTo>
                  <a:lnTo>
                    <a:pt x="690346" y="3256046"/>
                  </a:lnTo>
                  <a:lnTo>
                    <a:pt x="681459" y="3259854"/>
                  </a:lnTo>
                  <a:lnTo>
                    <a:pt x="672572" y="3263979"/>
                  </a:lnTo>
                  <a:lnTo>
                    <a:pt x="663685" y="3267786"/>
                  </a:lnTo>
                  <a:lnTo>
                    <a:pt x="654480" y="3271276"/>
                  </a:lnTo>
                  <a:lnTo>
                    <a:pt x="645593" y="3274449"/>
                  </a:lnTo>
                  <a:lnTo>
                    <a:pt x="635754" y="3277305"/>
                  </a:lnTo>
                  <a:lnTo>
                    <a:pt x="626549" y="3280478"/>
                  </a:lnTo>
                  <a:lnTo>
                    <a:pt x="634484" y="3369637"/>
                  </a:lnTo>
                  <a:lnTo>
                    <a:pt x="478008" y="3382963"/>
                  </a:lnTo>
                  <a:lnTo>
                    <a:pt x="470390" y="3293804"/>
                  </a:lnTo>
                  <a:lnTo>
                    <a:pt x="460551" y="3292535"/>
                  </a:lnTo>
                  <a:lnTo>
                    <a:pt x="451029" y="3291266"/>
                  </a:lnTo>
                  <a:lnTo>
                    <a:pt x="441190" y="3289362"/>
                  </a:lnTo>
                  <a:lnTo>
                    <a:pt x="431668" y="3287458"/>
                  </a:lnTo>
                  <a:lnTo>
                    <a:pt x="421829" y="3285237"/>
                  </a:lnTo>
                  <a:lnTo>
                    <a:pt x="412624" y="3283016"/>
                  </a:lnTo>
                  <a:lnTo>
                    <a:pt x="403420" y="3280478"/>
                  </a:lnTo>
                  <a:lnTo>
                    <a:pt x="394215" y="3277305"/>
                  </a:lnTo>
                  <a:lnTo>
                    <a:pt x="384693" y="3274449"/>
                  </a:lnTo>
                  <a:lnTo>
                    <a:pt x="375806" y="3271276"/>
                  </a:lnTo>
                  <a:lnTo>
                    <a:pt x="366919" y="3267786"/>
                  </a:lnTo>
                  <a:lnTo>
                    <a:pt x="358032" y="3263979"/>
                  </a:lnTo>
                  <a:lnTo>
                    <a:pt x="349145" y="3259854"/>
                  </a:lnTo>
                  <a:lnTo>
                    <a:pt x="340575" y="3256046"/>
                  </a:lnTo>
                  <a:lnTo>
                    <a:pt x="332006" y="3251921"/>
                  </a:lnTo>
                  <a:lnTo>
                    <a:pt x="323436" y="3246845"/>
                  </a:lnTo>
                  <a:lnTo>
                    <a:pt x="265987" y="3315697"/>
                  </a:lnTo>
                  <a:lnTo>
                    <a:pt x="146012" y="3214798"/>
                  </a:lnTo>
                  <a:lnTo>
                    <a:pt x="204412" y="3145628"/>
                  </a:lnTo>
                  <a:lnTo>
                    <a:pt x="198382" y="3138331"/>
                  </a:lnTo>
                  <a:lnTo>
                    <a:pt x="192669" y="3130398"/>
                  </a:lnTo>
                  <a:lnTo>
                    <a:pt x="187273" y="3122466"/>
                  </a:lnTo>
                  <a:lnTo>
                    <a:pt x="181877" y="3114851"/>
                  </a:lnTo>
                  <a:lnTo>
                    <a:pt x="176799" y="3106602"/>
                  </a:lnTo>
                  <a:lnTo>
                    <a:pt x="172038" y="3098352"/>
                  </a:lnTo>
                  <a:lnTo>
                    <a:pt x="167277" y="3089785"/>
                  </a:lnTo>
                  <a:lnTo>
                    <a:pt x="162834" y="3081853"/>
                  </a:lnTo>
                  <a:lnTo>
                    <a:pt x="158390" y="3072969"/>
                  </a:lnTo>
                  <a:lnTo>
                    <a:pt x="154264" y="3064402"/>
                  </a:lnTo>
                  <a:lnTo>
                    <a:pt x="150455" y="3055517"/>
                  </a:lnTo>
                  <a:lnTo>
                    <a:pt x="146646" y="3046633"/>
                  </a:lnTo>
                  <a:lnTo>
                    <a:pt x="143155" y="3037114"/>
                  </a:lnTo>
                  <a:lnTo>
                    <a:pt x="139664" y="3028230"/>
                  </a:lnTo>
                  <a:lnTo>
                    <a:pt x="136807" y="3018711"/>
                  </a:lnTo>
                  <a:lnTo>
                    <a:pt x="133633" y="3009193"/>
                  </a:lnTo>
                  <a:lnTo>
                    <a:pt x="43175" y="3017125"/>
                  </a:lnTo>
                  <a:lnTo>
                    <a:pt x="30162" y="2861334"/>
                  </a:lnTo>
                  <a:lnTo>
                    <a:pt x="121255" y="2853402"/>
                  </a:lnTo>
                  <a:lnTo>
                    <a:pt x="122207" y="2843249"/>
                  </a:lnTo>
                  <a:lnTo>
                    <a:pt x="123794" y="2833730"/>
                  </a:lnTo>
                  <a:lnTo>
                    <a:pt x="125698" y="2824529"/>
                  </a:lnTo>
                  <a:lnTo>
                    <a:pt x="127285" y="2814692"/>
                  </a:lnTo>
                  <a:lnTo>
                    <a:pt x="129824" y="2805491"/>
                  </a:lnTo>
                  <a:lnTo>
                    <a:pt x="132046" y="2796290"/>
                  </a:lnTo>
                  <a:lnTo>
                    <a:pt x="134903" y="2787088"/>
                  </a:lnTo>
                  <a:lnTo>
                    <a:pt x="137442" y="2777569"/>
                  </a:lnTo>
                  <a:lnTo>
                    <a:pt x="140298" y="2768685"/>
                  </a:lnTo>
                  <a:lnTo>
                    <a:pt x="143790" y="2759801"/>
                  </a:lnTo>
                  <a:lnTo>
                    <a:pt x="147598" y="2750917"/>
                  </a:lnTo>
                  <a:lnTo>
                    <a:pt x="151090" y="2742032"/>
                  </a:lnTo>
                  <a:lnTo>
                    <a:pt x="154899" y="2733466"/>
                  </a:lnTo>
                  <a:lnTo>
                    <a:pt x="159025" y="2724899"/>
                  </a:lnTo>
                  <a:lnTo>
                    <a:pt x="167912" y="2707765"/>
                  </a:lnTo>
                  <a:lnTo>
                    <a:pt x="97450" y="2648749"/>
                  </a:lnTo>
                  <a:lnTo>
                    <a:pt x="198382" y="2528812"/>
                  </a:lnTo>
                  <a:lnTo>
                    <a:pt x="269161" y="2588780"/>
                  </a:lnTo>
                  <a:lnTo>
                    <a:pt x="284079" y="2577675"/>
                  </a:lnTo>
                  <a:lnTo>
                    <a:pt x="299631" y="2566887"/>
                  </a:lnTo>
                  <a:lnTo>
                    <a:pt x="307884" y="2561493"/>
                  </a:lnTo>
                  <a:lnTo>
                    <a:pt x="315819" y="2556734"/>
                  </a:lnTo>
                  <a:lnTo>
                    <a:pt x="324388" y="2552292"/>
                  </a:lnTo>
                  <a:lnTo>
                    <a:pt x="332323" y="2547532"/>
                  </a:lnTo>
                  <a:lnTo>
                    <a:pt x="340893" y="2543407"/>
                  </a:lnTo>
                  <a:lnTo>
                    <a:pt x="349463" y="2539283"/>
                  </a:lnTo>
                  <a:lnTo>
                    <a:pt x="358350" y="2535158"/>
                  </a:lnTo>
                  <a:lnTo>
                    <a:pt x="367237" y="2531350"/>
                  </a:lnTo>
                  <a:lnTo>
                    <a:pt x="376124" y="2528177"/>
                  </a:lnTo>
                  <a:lnTo>
                    <a:pt x="385646" y="2524687"/>
                  </a:lnTo>
                  <a:lnTo>
                    <a:pt x="394533" y="2521832"/>
                  </a:lnTo>
                  <a:lnTo>
                    <a:pt x="403737" y="2518976"/>
                  </a:lnTo>
                  <a:lnTo>
                    <a:pt x="396120" y="2426327"/>
                  </a:lnTo>
                  <a:lnTo>
                    <a:pt x="552279" y="2413000"/>
                  </a:lnTo>
                  <a:close/>
                  <a:moveTo>
                    <a:pt x="1753153" y="2246313"/>
                  </a:moveTo>
                  <a:lnTo>
                    <a:pt x="1813988" y="2246313"/>
                  </a:lnTo>
                  <a:lnTo>
                    <a:pt x="1817474" y="2246631"/>
                  </a:lnTo>
                  <a:lnTo>
                    <a:pt x="1820959" y="2247583"/>
                  </a:lnTo>
                  <a:lnTo>
                    <a:pt x="1823811" y="2248536"/>
                  </a:lnTo>
                  <a:lnTo>
                    <a:pt x="1826346" y="2250441"/>
                  </a:lnTo>
                  <a:lnTo>
                    <a:pt x="1828564" y="2252346"/>
                  </a:lnTo>
                  <a:lnTo>
                    <a:pt x="1830148" y="2254886"/>
                  </a:lnTo>
                  <a:lnTo>
                    <a:pt x="1831415" y="2257426"/>
                  </a:lnTo>
                  <a:lnTo>
                    <a:pt x="1831732" y="2259966"/>
                  </a:lnTo>
                  <a:lnTo>
                    <a:pt x="1831732" y="2310766"/>
                  </a:lnTo>
                  <a:lnTo>
                    <a:pt x="1842188" y="2312036"/>
                  </a:lnTo>
                  <a:lnTo>
                    <a:pt x="1852011" y="2313623"/>
                  </a:lnTo>
                  <a:lnTo>
                    <a:pt x="1862467" y="2315528"/>
                  </a:lnTo>
                  <a:lnTo>
                    <a:pt x="1871973" y="2317751"/>
                  </a:lnTo>
                  <a:lnTo>
                    <a:pt x="1880528" y="2319973"/>
                  </a:lnTo>
                  <a:lnTo>
                    <a:pt x="1889400" y="2322513"/>
                  </a:lnTo>
                  <a:lnTo>
                    <a:pt x="1897955" y="2325371"/>
                  </a:lnTo>
                  <a:lnTo>
                    <a:pt x="1907460" y="2328863"/>
                  </a:lnTo>
                  <a:lnTo>
                    <a:pt x="1916332" y="2332673"/>
                  </a:lnTo>
                  <a:lnTo>
                    <a:pt x="1925204" y="2336801"/>
                  </a:lnTo>
                  <a:lnTo>
                    <a:pt x="1934393" y="2341246"/>
                  </a:lnTo>
                  <a:lnTo>
                    <a:pt x="1942948" y="2345691"/>
                  </a:lnTo>
                  <a:lnTo>
                    <a:pt x="1951503" y="2350771"/>
                  </a:lnTo>
                  <a:lnTo>
                    <a:pt x="1960058" y="2355851"/>
                  </a:lnTo>
                  <a:lnTo>
                    <a:pt x="1967662" y="2361566"/>
                  </a:lnTo>
                  <a:lnTo>
                    <a:pt x="1975267" y="2367281"/>
                  </a:lnTo>
                  <a:lnTo>
                    <a:pt x="1982238" y="2372996"/>
                  </a:lnTo>
                  <a:lnTo>
                    <a:pt x="1988575" y="2379346"/>
                  </a:lnTo>
                  <a:lnTo>
                    <a:pt x="1994278" y="2385378"/>
                  </a:lnTo>
                  <a:lnTo>
                    <a:pt x="1999665" y="2392046"/>
                  </a:lnTo>
                  <a:lnTo>
                    <a:pt x="2002199" y="2396491"/>
                  </a:lnTo>
                  <a:lnTo>
                    <a:pt x="2004100" y="2401253"/>
                  </a:lnTo>
                  <a:lnTo>
                    <a:pt x="2005051" y="2406016"/>
                  </a:lnTo>
                  <a:lnTo>
                    <a:pt x="2005685" y="2411413"/>
                  </a:lnTo>
                  <a:lnTo>
                    <a:pt x="2005051" y="2416493"/>
                  </a:lnTo>
                  <a:lnTo>
                    <a:pt x="2003784" y="2421891"/>
                  </a:lnTo>
                  <a:lnTo>
                    <a:pt x="2001566" y="2427288"/>
                  </a:lnTo>
                  <a:lnTo>
                    <a:pt x="1998397" y="2432368"/>
                  </a:lnTo>
                  <a:lnTo>
                    <a:pt x="1996179" y="2435543"/>
                  </a:lnTo>
                  <a:lnTo>
                    <a:pt x="1993961" y="2438401"/>
                  </a:lnTo>
                  <a:lnTo>
                    <a:pt x="1991426" y="2441576"/>
                  </a:lnTo>
                  <a:lnTo>
                    <a:pt x="1988575" y="2444433"/>
                  </a:lnTo>
                  <a:lnTo>
                    <a:pt x="1985406" y="2447291"/>
                  </a:lnTo>
                  <a:lnTo>
                    <a:pt x="1982238" y="2449831"/>
                  </a:lnTo>
                  <a:lnTo>
                    <a:pt x="1978435" y="2452688"/>
                  </a:lnTo>
                  <a:lnTo>
                    <a:pt x="1974633" y="2454911"/>
                  </a:lnTo>
                  <a:lnTo>
                    <a:pt x="1971148" y="2457133"/>
                  </a:lnTo>
                  <a:lnTo>
                    <a:pt x="1967029" y="2459038"/>
                  </a:lnTo>
                  <a:lnTo>
                    <a:pt x="1962910" y="2460626"/>
                  </a:lnTo>
                  <a:lnTo>
                    <a:pt x="1958790" y="2462213"/>
                  </a:lnTo>
                  <a:lnTo>
                    <a:pt x="1954671" y="2463483"/>
                  </a:lnTo>
                  <a:lnTo>
                    <a:pt x="1950235" y="2464118"/>
                  </a:lnTo>
                  <a:lnTo>
                    <a:pt x="1945799" y="2464753"/>
                  </a:lnTo>
                  <a:lnTo>
                    <a:pt x="1941364" y="2464753"/>
                  </a:lnTo>
                  <a:lnTo>
                    <a:pt x="1936294" y="2464753"/>
                  </a:lnTo>
                  <a:lnTo>
                    <a:pt x="1931541" y="2464118"/>
                  </a:lnTo>
                  <a:lnTo>
                    <a:pt x="1926471" y="2462531"/>
                  </a:lnTo>
                  <a:lnTo>
                    <a:pt x="1922035" y="2460626"/>
                  </a:lnTo>
                  <a:lnTo>
                    <a:pt x="1917916" y="2458403"/>
                  </a:lnTo>
                  <a:lnTo>
                    <a:pt x="1914431" y="2455546"/>
                  </a:lnTo>
                  <a:lnTo>
                    <a:pt x="1910946" y="2452688"/>
                  </a:lnTo>
                  <a:lnTo>
                    <a:pt x="1908094" y="2448878"/>
                  </a:lnTo>
                  <a:lnTo>
                    <a:pt x="1904925" y="2445068"/>
                  </a:lnTo>
                  <a:lnTo>
                    <a:pt x="1903341" y="2443798"/>
                  </a:lnTo>
                  <a:lnTo>
                    <a:pt x="1897004" y="2438401"/>
                  </a:lnTo>
                  <a:lnTo>
                    <a:pt x="1890667" y="2433638"/>
                  </a:lnTo>
                  <a:lnTo>
                    <a:pt x="1883696" y="2429193"/>
                  </a:lnTo>
                  <a:lnTo>
                    <a:pt x="1876092" y="2424431"/>
                  </a:lnTo>
                  <a:lnTo>
                    <a:pt x="1868804" y="2419986"/>
                  </a:lnTo>
                  <a:lnTo>
                    <a:pt x="1861200" y="2415858"/>
                  </a:lnTo>
                  <a:lnTo>
                    <a:pt x="1853912" y="2412366"/>
                  </a:lnTo>
                  <a:lnTo>
                    <a:pt x="1847258" y="2409508"/>
                  </a:lnTo>
                  <a:lnTo>
                    <a:pt x="1840921" y="2407286"/>
                  </a:lnTo>
                  <a:lnTo>
                    <a:pt x="1834267" y="2405381"/>
                  </a:lnTo>
                  <a:lnTo>
                    <a:pt x="1827296" y="2403793"/>
                  </a:lnTo>
                  <a:lnTo>
                    <a:pt x="1820642" y="2402523"/>
                  </a:lnTo>
                  <a:lnTo>
                    <a:pt x="1813355" y="2401253"/>
                  </a:lnTo>
                  <a:lnTo>
                    <a:pt x="1806384" y="2400301"/>
                  </a:lnTo>
                  <a:lnTo>
                    <a:pt x="1799730" y="2399666"/>
                  </a:lnTo>
                  <a:lnTo>
                    <a:pt x="1792759" y="2399348"/>
                  </a:lnTo>
                  <a:lnTo>
                    <a:pt x="1786105" y="2399031"/>
                  </a:lnTo>
                  <a:lnTo>
                    <a:pt x="1776917" y="2399348"/>
                  </a:lnTo>
                  <a:lnTo>
                    <a:pt x="1767094" y="2400301"/>
                  </a:lnTo>
                  <a:lnTo>
                    <a:pt x="1756321" y="2401571"/>
                  </a:lnTo>
                  <a:lnTo>
                    <a:pt x="1745548" y="2404428"/>
                  </a:lnTo>
                  <a:lnTo>
                    <a:pt x="1740162" y="2405698"/>
                  </a:lnTo>
                  <a:lnTo>
                    <a:pt x="1734458" y="2407603"/>
                  </a:lnTo>
                  <a:lnTo>
                    <a:pt x="1729072" y="2409826"/>
                  </a:lnTo>
                  <a:lnTo>
                    <a:pt x="1723368" y="2412048"/>
                  </a:lnTo>
                  <a:lnTo>
                    <a:pt x="1717982" y="2414906"/>
                  </a:lnTo>
                  <a:lnTo>
                    <a:pt x="1712279" y="2418081"/>
                  </a:lnTo>
                  <a:lnTo>
                    <a:pt x="1706575" y="2421256"/>
                  </a:lnTo>
                  <a:lnTo>
                    <a:pt x="1701506" y="2425383"/>
                  </a:lnTo>
                  <a:lnTo>
                    <a:pt x="1698337" y="2427923"/>
                  </a:lnTo>
                  <a:lnTo>
                    <a:pt x="1695168" y="2431416"/>
                  </a:lnTo>
                  <a:lnTo>
                    <a:pt x="1692634" y="2434908"/>
                  </a:lnTo>
                  <a:lnTo>
                    <a:pt x="1690415" y="2438401"/>
                  </a:lnTo>
                  <a:lnTo>
                    <a:pt x="1688514" y="2442211"/>
                  </a:lnTo>
                  <a:lnTo>
                    <a:pt x="1686930" y="2446338"/>
                  </a:lnTo>
                  <a:lnTo>
                    <a:pt x="1686296" y="2450783"/>
                  </a:lnTo>
                  <a:lnTo>
                    <a:pt x="1685662" y="2455228"/>
                  </a:lnTo>
                  <a:lnTo>
                    <a:pt x="1685346" y="2459673"/>
                  </a:lnTo>
                  <a:lnTo>
                    <a:pt x="1685346" y="2464118"/>
                  </a:lnTo>
                  <a:lnTo>
                    <a:pt x="1685662" y="2468563"/>
                  </a:lnTo>
                  <a:lnTo>
                    <a:pt x="1686296" y="2473008"/>
                  </a:lnTo>
                  <a:lnTo>
                    <a:pt x="1687880" y="2477136"/>
                  </a:lnTo>
                  <a:lnTo>
                    <a:pt x="1689148" y="2481581"/>
                  </a:lnTo>
                  <a:lnTo>
                    <a:pt x="1691366" y="2485708"/>
                  </a:lnTo>
                  <a:lnTo>
                    <a:pt x="1693584" y="2489518"/>
                  </a:lnTo>
                  <a:lnTo>
                    <a:pt x="1698654" y="2495233"/>
                  </a:lnTo>
                  <a:lnTo>
                    <a:pt x="1703723" y="2500631"/>
                  </a:lnTo>
                  <a:lnTo>
                    <a:pt x="1709427" y="2505076"/>
                  </a:lnTo>
                  <a:lnTo>
                    <a:pt x="1715130" y="2508568"/>
                  </a:lnTo>
                  <a:lnTo>
                    <a:pt x="1721784" y="2512378"/>
                  </a:lnTo>
                  <a:lnTo>
                    <a:pt x="1729389" y="2515871"/>
                  </a:lnTo>
                  <a:lnTo>
                    <a:pt x="1745865" y="2522538"/>
                  </a:lnTo>
                  <a:lnTo>
                    <a:pt x="1750618" y="2524443"/>
                  </a:lnTo>
                  <a:lnTo>
                    <a:pt x="1778501" y="2534603"/>
                  </a:lnTo>
                  <a:lnTo>
                    <a:pt x="1797829" y="2542223"/>
                  </a:lnTo>
                  <a:lnTo>
                    <a:pt x="1816523" y="2549208"/>
                  </a:lnTo>
                  <a:lnTo>
                    <a:pt x="1827613" y="2553336"/>
                  </a:lnTo>
                  <a:lnTo>
                    <a:pt x="1854546" y="2562861"/>
                  </a:lnTo>
                  <a:lnTo>
                    <a:pt x="1868804" y="2568258"/>
                  </a:lnTo>
                  <a:lnTo>
                    <a:pt x="1882746" y="2573656"/>
                  </a:lnTo>
                  <a:lnTo>
                    <a:pt x="1897004" y="2579688"/>
                  </a:lnTo>
                  <a:lnTo>
                    <a:pt x="1911262" y="2585721"/>
                  </a:lnTo>
                  <a:lnTo>
                    <a:pt x="1925204" y="2592388"/>
                  </a:lnTo>
                  <a:lnTo>
                    <a:pt x="1938512" y="2599373"/>
                  </a:lnTo>
                  <a:lnTo>
                    <a:pt x="1951503" y="2606676"/>
                  </a:lnTo>
                  <a:lnTo>
                    <a:pt x="1964177" y="2614613"/>
                  </a:lnTo>
                  <a:lnTo>
                    <a:pt x="1969563" y="2618741"/>
                  </a:lnTo>
                  <a:lnTo>
                    <a:pt x="1975584" y="2622868"/>
                  </a:lnTo>
                  <a:lnTo>
                    <a:pt x="1980653" y="2627313"/>
                  </a:lnTo>
                  <a:lnTo>
                    <a:pt x="1986040" y="2631758"/>
                  </a:lnTo>
                  <a:lnTo>
                    <a:pt x="1990793" y="2636203"/>
                  </a:lnTo>
                  <a:lnTo>
                    <a:pt x="1995229" y="2640966"/>
                  </a:lnTo>
                  <a:lnTo>
                    <a:pt x="1999665" y="2645728"/>
                  </a:lnTo>
                  <a:lnTo>
                    <a:pt x="2003467" y="2651126"/>
                  </a:lnTo>
                  <a:lnTo>
                    <a:pt x="2006952" y="2656206"/>
                  </a:lnTo>
                  <a:lnTo>
                    <a:pt x="2010438" y="2661286"/>
                  </a:lnTo>
                  <a:lnTo>
                    <a:pt x="2012972" y="2667001"/>
                  </a:lnTo>
                  <a:lnTo>
                    <a:pt x="2015507" y="2672398"/>
                  </a:lnTo>
                  <a:lnTo>
                    <a:pt x="2017408" y="2677796"/>
                  </a:lnTo>
                  <a:lnTo>
                    <a:pt x="2019309" y="2682876"/>
                  </a:lnTo>
                  <a:lnTo>
                    <a:pt x="2020260" y="2688273"/>
                  </a:lnTo>
                  <a:lnTo>
                    <a:pt x="2021844" y="2693671"/>
                  </a:lnTo>
                  <a:lnTo>
                    <a:pt x="2022478" y="2699068"/>
                  </a:lnTo>
                  <a:lnTo>
                    <a:pt x="2023429" y="2704148"/>
                  </a:lnTo>
                  <a:lnTo>
                    <a:pt x="2023745" y="2709546"/>
                  </a:lnTo>
                  <a:lnTo>
                    <a:pt x="2024062" y="2714943"/>
                  </a:lnTo>
                  <a:lnTo>
                    <a:pt x="2024062" y="2720023"/>
                  </a:lnTo>
                  <a:lnTo>
                    <a:pt x="2024062" y="2725738"/>
                  </a:lnTo>
                  <a:lnTo>
                    <a:pt x="2023429" y="2730818"/>
                  </a:lnTo>
                  <a:lnTo>
                    <a:pt x="2022478" y="2736216"/>
                  </a:lnTo>
                  <a:lnTo>
                    <a:pt x="2021844" y="2741296"/>
                  </a:lnTo>
                  <a:lnTo>
                    <a:pt x="2020894" y="2746376"/>
                  </a:lnTo>
                  <a:lnTo>
                    <a:pt x="2019309" y="2751773"/>
                  </a:lnTo>
                  <a:lnTo>
                    <a:pt x="2017725" y="2756853"/>
                  </a:lnTo>
                  <a:lnTo>
                    <a:pt x="2014240" y="2767331"/>
                  </a:lnTo>
                  <a:lnTo>
                    <a:pt x="2009170" y="2777173"/>
                  </a:lnTo>
                  <a:lnTo>
                    <a:pt x="2004100" y="2787016"/>
                  </a:lnTo>
                  <a:lnTo>
                    <a:pt x="1997763" y="2796223"/>
                  </a:lnTo>
                  <a:lnTo>
                    <a:pt x="1990476" y="2805431"/>
                  </a:lnTo>
                  <a:lnTo>
                    <a:pt x="1982554" y="2814003"/>
                  </a:lnTo>
                  <a:lnTo>
                    <a:pt x="1973683" y="2822576"/>
                  </a:lnTo>
                  <a:lnTo>
                    <a:pt x="1964177" y="2830513"/>
                  </a:lnTo>
                  <a:lnTo>
                    <a:pt x="1958474" y="2834641"/>
                  </a:lnTo>
                  <a:lnTo>
                    <a:pt x="1952137" y="2838768"/>
                  </a:lnTo>
                  <a:lnTo>
                    <a:pt x="1945799" y="2842261"/>
                  </a:lnTo>
                  <a:lnTo>
                    <a:pt x="1938829" y="2845753"/>
                  </a:lnTo>
                  <a:lnTo>
                    <a:pt x="1931541" y="2848928"/>
                  </a:lnTo>
                  <a:lnTo>
                    <a:pt x="1923937" y="2852421"/>
                  </a:lnTo>
                  <a:lnTo>
                    <a:pt x="1915698" y="2854961"/>
                  </a:lnTo>
                  <a:lnTo>
                    <a:pt x="1907777" y="2857818"/>
                  </a:lnTo>
                  <a:lnTo>
                    <a:pt x="1899222" y="2860041"/>
                  </a:lnTo>
                  <a:lnTo>
                    <a:pt x="1890350" y="2862263"/>
                  </a:lnTo>
                  <a:lnTo>
                    <a:pt x="1880845" y="2864486"/>
                  </a:lnTo>
                  <a:lnTo>
                    <a:pt x="1871656" y="2866391"/>
                  </a:lnTo>
                  <a:lnTo>
                    <a:pt x="1862150" y="2867978"/>
                  </a:lnTo>
                  <a:lnTo>
                    <a:pt x="1852011" y="2869566"/>
                  </a:lnTo>
                  <a:lnTo>
                    <a:pt x="1842188" y="2870201"/>
                  </a:lnTo>
                  <a:lnTo>
                    <a:pt x="1831732" y="2871471"/>
                  </a:lnTo>
                  <a:lnTo>
                    <a:pt x="1831732" y="2918143"/>
                  </a:lnTo>
                  <a:lnTo>
                    <a:pt x="1831415" y="2921001"/>
                  </a:lnTo>
                  <a:lnTo>
                    <a:pt x="1830148" y="2923858"/>
                  </a:lnTo>
                  <a:lnTo>
                    <a:pt x="1828564" y="2926081"/>
                  </a:lnTo>
                  <a:lnTo>
                    <a:pt x="1826346" y="2928303"/>
                  </a:lnTo>
                  <a:lnTo>
                    <a:pt x="1823811" y="2929573"/>
                  </a:lnTo>
                  <a:lnTo>
                    <a:pt x="1820959" y="2931161"/>
                  </a:lnTo>
                  <a:lnTo>
                    <a:pt x="1817474" y="2931796"/>
                  </a:lnTo>
                  <a:lnTo>
                    <a:pt x="1813988" y="2932113"/>
                  </a:lnTo>
                  <a:lnTo>
                    <a:pt x="1753153" y="2932113"/>
                  </a:lnTo>
                  <a:lnTo>
                    <a:pt x="1749350" y="2931796"/>
                  </a:lnTo>
                  <a:lnTo>
                    <a:pt x="1745865" y="2931161"/>
                  </a:lnTo>
                  <a:lnTo>
                    <a:pt x="1743013" y="2929573"/>
                  </a:lnTo>
                  <a:lnTo>
                    <a:pt x="1740478" y="2928303"/>
                  </a:lnTo>
                  <a:lnTo>
                    <a:pt x="1738261" y="2926081"/>
                  </a:lnTo>
                  <a:lnTo>
                    <a:pt x="1736676" y="2923858"/>
                  </a:lnTo>
                  <a:lnTo>
                    <a:pt x="1735726" y="2921001"/>
                  </a:lnTo>
                  <a:lnTo>
                    <a:pt x="1735409" y="2918143"/>
                  </a:lnTo>
                  <a:lnTo>
                    <a:pt x="1735409" y="2867661"/>
                  </a:lnTo>
                  <a:lnTo>
                    <a:pt x="1722418" y="2865438"/>
                  </a:lnTo>
                  <a:lnTo>
                    <a:pt x="1708793" y="2863216"/>
                  </a:lnTo>
                  <a:lnTo>
                    <a:pt x="1696436" y="2860041"/>
                  </a:lnTo>
                  <a:lnTo>
                    <a:pt x="1683444" y="2857183"/>
                  </a:lnTo>
                  <a:lnTo>
                    <a:pt x="1670770" y="2853373"/>
                  </a:lnTo>
                  <a:lnTo>
                    <a:pt x="1658413" y="2849246"/>
                  </a:lnTo>
                  <a:lnTo>
                    <a:pt x="1646689" y="2844801"/>
                  </a:lnTo>
                  <a:lnTo>
                    <a:pt x="1635283" y="2840038"/>
                  </a:lnTo>
                  <a:lnTo>
                    <a:pt x="1624193" y="2834958"/>
                  </a:lnTo>
                  <a:lnTo>
                    <a:pt x="1613420" y="2829243"/>
                  </a:lnTo>
                  <a:lnTo>
                    <a:pt x="1603280" y="2823528"/>
                  </a:lnTo>
                  <a:lnTo>
                    <a:pt x="1594092" y="2816543"/>
                  </a:lnTo>
                  <a:lnTo>
                    <a:pt x="1585220" y="2809876"/>
                  </a:lnTo>
                  <a:lnTo>
                    <a:pt x="1576982" y="2802573"/>
                  </a:lnTo>
                  <a:lnTo>
                    <a:pt x="1569377" y="2794636"/>
                  </a:lnTo>
                  <a:lnTo>
                    <a:pt x="1566209" y="2790826"/>
                  </a:lnTo>
                  <a:lnTo>
                    <a:pt x="1563357" y="2786698"/>
                  </a:lnTo>
                  <a:lnTo>
                    <a:pt x="1560188" y="2782253"/>
                  </a:lnTo>
                  <a:lnTo>
                    <a:pt x="1558287" y="2777173"/>
                  </a:lnTo>
                  <a:lnTo>
                    <a:pt x="1557337" y="2772411"/>
                  </a:lnTo>
                  <a:lnTo>
                    <a:pt x="1557337" y="2767331"/>
                  </a:lnTo>
                  <a:lnTo>
                    <a:pt x="1557654" y="2761933"/>
                  </a:lnTo>
                  <a:lnTo>
                    <a:pt x="1559238" y="2756853"/>
                  </a:lnTo>
                  <a:lnTo>
                    <a:pt x="1561456" y="2751456"/>
                  </a:lnTo>
                  <a:lnTo>
                    <a:pt x="1564308" y="2746058"/>
                  </a:lnTo>
                  <a:lnTo>
                    <a:pt x="1566209" y="2743201"/>
                  </a:lnTo>
                  <a:lnTo>
                    <a:pt x="1568743" y="2740026"/>
                  </a:lnTo>
                  <a:lnTo>
                    <a:pt x="1571278" y="2737168"/>
                  </a:lnTo>
                  <a:lnTo>
                    <a:pt x="1574447" y="2734311"/>
                  </a:lnTo>
                  <a:lnTo>
                    <a:pt x="1577299" y="2731136"/>
                  </a:lnTo>
                  <a:lnTo>
                    <a:pt x="1580784" y="2728596"/>
                  </a:lnTo>
                  <a:lnTo>
                    <a:pt x="1583952" y="2726056"/>
                  </a:lnTo>
                  <a:lnTo>
                    <a:pt x="1587755" y="2723833"/>
                  </a:lnTo>
                  <a:lnTo>
                    <a:pt x="1591874" y="2721611"/>
                  </a:lnTo>
                  <a:lnTo>
                    <a:pt x="1595359" y="2719706"/>
                  </a:lnTo>
                  <a:lnTo>
                    <a:pt x="1599478" y="2717801"/>
                  </a:lnTo>
                  <a:lnTo>
                    <a:pt x="1603914" y="2716531"/>
                  </a:lnTo>
                  <a:lnTo>
                    <a:pt x="1608033" y="2715261"/>
                  </a:lnTo>
                  <a:lnTo>
                    <a:pt x="1612469" y="2714626"/>
                  </a:lnTo>
                  <a:lnTo>
                    <a:pt x="1616905" y="2713673"/>
                  </a:lnTo>
                  <a:lnTo>
                    <a:pt x="1621341" y="2713673"/>
                  </a:lnTo>
                  <a:lnTo>
                    <a:pt x="1626411" y="2713673"/>
                  </a:lnTo>
                  <a:lnTo>
                    <a:pt x="1631480" y="2714943"/>
                  </a:lnTo>
                  <a:lnTo>
                    <a:pt x="1635916" y="2715896"/>
                  </a:lnTo>
                  <a:lnTo>
                    <a:pt x="1640352" y="2717801"/>
                  </a:lnTo>
                  <a:lnTo>
                    <a:pt x="1644471" y="2720023"/>
                  </a:lnTo>
                  <a:lnTo>
                    <a:pt x="1648274" y="2723198"/>
                  </a:lnTo>
                  <a:lnTo>
                    <a:pt x="1651759" y="2726056"/>
                  </a:lnTo>
                  <a:lnTo>
                    <a:pt x="1654928" y="2729866"/>
                  </a:lnTo>
                  <a:lnTo>
                    <a:pt x="1657462" y="2733041"/>
                  </a:lnTo>
                  <a:lnTo>
                    <a:pt x="1658096" y="2733993"/>
                  </a:lnTo>
                  <a:lnTo>
                    <a:pt x="1659364" y="2734946"/>
                  </a:lnTo>
                  <a:lnTo>
                    <a:pt x="1665701" y="2740026"/>
                  </a:lnTo>
                  <a:lnTo>
                    <a:pt x="1671721" y="2744471"/>
                  </a:lnTo>
                  <a:lnTo>
                    <a:pt x="1678692" y="2748598"/>
                  </a:lnTo>
                  <a:lnTo>
                    <a:pt x="1685662" y="2752726"/>
                  </a:lnTo>
                  <a:lnTo>
                    <a:pt x="1692634" y="2756853"/>
                  </a:lnTo>
                  <a:lnTo>
                    <a:pt x="1699921" y="2760346"/>
                  </a:lnTo>
                  <a:lnTo>
                    <a:pt x="1707526" y="2763521"/>
                  </a:lnTo>
                  <a:lnTo>
                    <a:pt x="1714497" y="2766061"/>
                  </a:lnTo>
                  <a:lnTo>
                    <a:pt x="1720834" y="2768283"/>
                  </a:lnTo>
                  <a:lnTo>
                    <a:pt x="1731607" y="2771458"/>
                  </a:lnTo>
                  <a:lnTo>
                    <a:pt x="1742380" y="2773998"/>
                  </a:lnTo>
                  <a:lnTo>
                    <a:pt x="1753153" y="2776221"/>
                  </a:lnTo>
                  <a:lnTo>
                    <a:pt x="1764242" y="2778126"/>
                  </a:lnTo>
                  <a:lnTo>
                    <a:pt x="1775016" y="2779396"/>
                  </a:lnTo>
                  <a:lnTo>
                    <a:pt x="1785789" y="2780666"/>
                  </a:lnTo>
                  <a:lnTo>
                    <a:pt x="1795928" y="2780983"/>
                  </a:lnTo>
                  <a:lnTo>
                    <a:pt x="1806067" y="2781301"/>
                  </a:lnTo>
                  <a:lnTo>
                    <a:pt x="1817157" y="2780983"/>
                  </a:lnTo>
                  <a:lnTo>
                    <a:pt x="1827613" y="2780348"/>
                  </a:lnTo>
                  <a:lnTo>
                    <a:pt x="1837119" y="2778761"/>
                  </a:lnTo>
                  <a:lnTo>
                    <a:pt x="1845991" y="2776856"/>
                  </a:lnTo>
                  <a:lnTo>
                    <a:pt x="1854546" y="2774633"/>
                  </a:lnTo>
                  <a:lnTo>
                    <a:pt x="1862467" y="2771776"/>
                  </a:lnTo>
                  <a:lnTo>
                    <a:pt x="1869121" y="2768283"/>
                  </a:lnTo>
                  <a:lnTo>
                    <a:pt x="1875458" y="2764791"/>
                  </a:lnTo>
                  <a:lnTo>
                    <a:pt x="1879260" y="2761616"/>
                  </a:lnTo>
                  <a:lnTo>
                    <a:pt x="1882429" y="2758441"/>
                  </a:lnTo>
                  <a:lnTo>
                    <a:pt x="1885280" y="2754948"/>
                  </a:lnTo>
                  <a:lnTo>
                    <a:pt x="1888132" y="2751456"/>
                  </a:lnTo>
                  <a:lnTo>
                    <a:pt x="1890350" y="2747646"/>
                  </a:lnTo>
                  <a:lnTo>
                    <a:pt x="1892251" y="2743518"/>
                  </a:lnTo>
                  <a:lnTo>
                    <a:pt x="1893519" y="2739391"/>
                  </a:lnTo>
                  <a:lnTo>
                    <a:pt x="1894786" y="2734946"/>
                  </a:lnTo>
                  <a:lnTo>
                    <a:pt x="1895420" y="2730818"/>
                  </a:lnTo>
                  <a:lnTo>
                    <a:pt x="1895737" y="2726373"/>
                  </a:lnTo>
                  <a:lnTo>
                    <a:pt x="1895420" y="2721928"/>
                  </a:lnTo>
                  <a:lnTo>
                    <a:pt x="1895103" y="2717483"/>
                  </a:lnTo>
                  <a:lnTo>
                    <a:pt x="1893836" y="2713038"/>
                  </a:lnTo>
                  <a:lnTo>
                    <a:pt x="1892885" y="2708911"/>
                  </a:lnTo>
                  <a:lnTo>
                    <a:pt x="1890984" y="2704783"/>
                  </a:lnTo>
                  <a:lnTo>
                    <a:pt x="1888766" y="2700656"/>
                  </a:lnTo>
                  <a:lnTo>
                    <a:pt x="1885280" y="2696211"/>
                  </a:lnTo>
                  <a:lnTo>
                    <a:pt x="1881478" y="2691766"/>
                  </a:lnTo>
                  <a:lnTo>
                    <a:pt x="1876092" y="2687321"/>
                  </a:lnTo>
                  <a:lnTo>
                    <a:pt x="1870705" y="2682876"/>
                  </a:lnTo>
                  <a:lnTo>
                    <a:pt x="1864368" y="2678748"/>
                  </a:lnTo>
                  <a:lnTo>
                    <a:pt x="1857714" y="2674621"/>
                  </a:lnTo>
                  <a:lnTo>
                    <a:pt x="1850110" y="2671128"/>
                  </a:lnTo>
                  <a:lnTo>
                    <a:pt x="1842188" y="2667318"/>
                  </a:lnTo>
                  <a:lnTo>
                    <a:pt x="1817474" y="2657158"/>
                  </a:lnTo>
                  <a:lnTo>
                    <a:pt x="1720517" y="2617471"/>
                  </a:lnTo>
                  <a:lnTo>
                    <a:pt x="1673305" y="2597786"/>
                  </a:lnTo>
                  <a:lnTo>
                    <a:pt x="1644471" y="2585086"/>
                  </a:lnTo>
                  <a:lnTo>
                    <a:pt x="1639085" y="2582546"/>
                  </a:lnTo>
                  <a:lnTo>
                    <a:pt x="1634015" y="2580006"/>
                  </a:lnTo>
                  <a:lnTo>
                    <a:pt x="1624827" y="2574608"/>
                  </a:lnTo>
                  <a:lnTo>
                    <a:pt x="1615638" y="2567623"/>
                  </a:lnTo>
                  <a:lnTo>
                    <a:pt x="1607083" y="2560638"/>
                  </a:lnTo>
                  <a:lnTo>
                    <a:pt x="1598845" y="2552383"/>
                  </a:lnTo>
                  <a:lnTo>
                    <a:pt x="1591874" y="2544446"/>
                  </a:lnTo>
                  <a:lnTo>
                    <a:pt x="1588072" y="2540001"/>
                  </a:lnTo>
                  <a:lnTo>
                    <a:pt x="1585220" y="2534921"/>
                  </a:lnTo>
                  <a:lnTo>
                    <a:pt x="1581734" y="2530476"/>
                  </a:lnTo>
                  <a:lnTo>
                    <a:pt x="1579200" y="2525713"/>
                  </a:lnTo>
                  <a:lnTo>
                    <a:pt x="1576348" y="2520633"/>
                  </a:lnTo>
                  <a:lnTo>
                    <a:pt x="1574130" y="2515236"/>
                  </a:lnTo>
                  <a:lnTo>
                    <a:pt x="1571912" y="2510156"/>
                  </a:lnTo>
                  <a:lnTo>
                    <a:pt x="1570011" y="2505076"/>
                  </a:lnTo>
                  <a:lnTo>
                    <a:pt x="1568110" y="2499678"/>
                  </a:lnTo>
                  <a:lnTo>
                    <a:pt x="1566525" y="2494598"/>
                  </a:lnTo>
                  <a:lnTo>
                    <a:pt x="1565575" y="2488883"/>
                  </a:lnTo>
                  <a:lnTo>
                    <a:pt x="1564624" y="2483803"/>
                  </a:lnTo>
                  <a:lnTo>
                    <a:pt x="1563991" y="2478088"/>
                  </a:lnTo>
                  <a:lnTo>
                    <a:pt x="1563674" y="2473008"/>
                  </a:lnTo>
                  <a:lnTo>
                    <a:pt x="1563357" y="2467293"/>
                  </a:lnTo>
                  <a:lnTo>
                    <a:pt x="1563674" y="2461896"/>
                  </a:lnTo>
                  <a:lnTo>
                    <a:pt x="1563991" y="2456816"/>
                  </a:lnTo>
                  <a:lnTo>
                    <a:pt x="1564308" y="2451101"/>
                  </a:lnTo>
                  <a:lnTo>
                    <a:pt x="1565575" y="2446021"/>
                  </a:lnTo>
                  <a:lnTo>
                    <a:pt x="1566525" y="2440306"/>
                  </a:lnTo>
                  <a:lnTo>
                    <a:pt x="1567793" y="2435226"/>
                  </a:lnTo>
                  <a:lnTo>
                    <a:pt x="1569060" y="2429828"/>
                  </a:lnTo>
                  <a:lnTo>
                    <a:pt x="1570961" y="2424748"/>
                  </a:lnTo>
                  <a:lnTo>
                    <a:pt x="1573179" y="2419668"/>
                  </a:lnTo>
                  <a:lnTo>
                    <a:pt x="1575397" y="2414271"/>
                  </a:lnTo>
                  <a:lnTo>
                    <a:pt x="1577932" y="2409191"/>
                  </a:lnTo>
                  <a:lnTo>
                    <a:pt x="1580784" y="2404428"/>
                  </a:lnTo>
                  <a:lnTo>
                    <a:pt x="1583636" y="2399031"/>
                  </a:lnTo>
                  <a:lnTo>
                    <a:pt x="1586804" y="2394268"/>
                  </a:lnTo>
                  <a:lnTo>
                    <a:pt x="1590290" y="2389506"/>
                  </a:lnTo>
                  <a:lnTo>
                    <a:pt x="1594092" y="2385061"/>
                  </a:lnTo>
                  <a:lnTo>
                    <a:pt x="1598211" y="2379981"/>
                  </a:lnTo>
                  <a:lnTo>
                    <a:pt x="1602013" y="2375536"/>
                  </a:lnTo>
                  <a:lnTo>
                    <a:pt x="1606766" y="2371091"/>
                  </a:lnTo>
                  <a:lnTo>
                    <a:pt x="1611202" y="2367281"/>
                  </a:lnTo>
                  <a:lnTo>
                    <a:pt x="1615955" y="2363153"/>
                  </a:lnTo>
                  <a:lnTo>
                    <a:pt x="1621658" y="2358073"/>
                  </a:lnTo>
                  <a:lnTo>
                    <a:pt x="1627678" y="2353628"/>
                  </a:lnTo>
                  <a:lnTo>
                    <a:pt x="1634015" y="2349818"/>
                  </a:lnTo>
                  <a:lnTo>
                    <a:pt x="1640669" y="2345691"/>
                  </a:lnTo>
                  <a:lnTo>
                    <a:pt x="1647323" y="2341881"/>
                  </a:lnTo>
                  <a:lnTo>
                    <a:pt x="1654294" y="2338071"/>
                  </a:lnTo>
                  <a:lnTo>
                    <a:pt x="1661898" y="2334896"/>
                  </a:lnTo>
                  <a:lnTo>
                    <a:pt x="1669186" y="2331403"/>
                  </a:lnTo>
                  <a:lnTo>
                    <a:pt x="1676790" y="2328546"/>
                  </a:lnTo>
                  <a:lnTo>
                    <a:pt x="1684395" y="2325371"/>
                  </a:lnTo>
                  <a:lnTo>
                    <a:pt x="1692634" y="2322831"/>
                  </a:lnTo>
                  <a:lnTo>
                    <a:pt x="1700872" y="2320608"/>
                  </a:lnTo>
                  <a:lnTo>
                    <a:pt x="1709427" y="2318386"/>
                  </a:lnTo>
                  <a:lnTo>
                    <a:pt x="1717982" y="2316163"/>
                  </a:lnTo>
                  <a:lnTo>
                    <a:pt x="1726220" y="2314893"/>
                  </a:lnTo>
                  <a:lnTo>
                    <a:pt x="1735409" y="2312988"/>
                  </a:lnTo>
                  <a:lnTo>
                    <a:pt x="1735409" y="2259966"/>
                  </a:lnTo>
                  <a:lnTo>
                    <a:pt x="1735726" y="2257426"/>
                  </a:lnTo>
                  <a:lnTo>
                    <a:pt x="1736676" y="2254886"/>
                  </a:lnTo>
                  <a:lnTo>
                    <a:pt x="1738261" y="2252346"/>
                  </a:lnTo>
                  <a:lnTo>
                    <a:pt x="1740478" y="2250441"/>
                  </a:lnTo>
                  <a:lnTo>
                    <a:pt x="1743013" y="2248536"/>
                  </a:lnTo>
                  <a:lnTo>
                    <a:pt x="1745865" y="2247583"/>
                  </a:lnTo>
                  <a:lnTo>
                    <a:pt x="1749350" y="2246631"/>
                  </a:lnTo>
                  <a:lnTo>
                    <a:pt x="1753153" y="2246313"/>
                  </a:lnTo>
                  <a:close/>
                  <a:moveTo>
                    <a:pt x="1796891" y="2159710"/>
                  </a:moveTo>
                  <a:lnTo>
                    <a:pt x="1786093" y="2160028"/>
                  </a:lnTo>
                  <a:lnTo>
                    <a:pt x="1775296" y="2160663"/>
                  </a:lnTo>
                  <a:lnTo>
                    <a:pt x="1764817" y="2161298"/>
                  </a:lnTo>
                  <a:lnTo>
                    <a:pt x="1754337" y="2162251"/>
                  </a:lnTo>
                  <a:lnTo>
                    <a:pt x="1743540" y="2163839"/>
                  </a:lnTo>
                  <a:lnTo>
                    <a:pt x="1733695" y="2165427"/>
                  </a:lnTo>
                  <a:lnTo>
                    <a:pt x="1723216" y="2167332"/>
                  </a:lnTo>
                  <a:lnTo>
                    <a:pt x="1712736" y="2169555"/>
                  </a:lnTo>
                  <a:lnTo>
                    <a:pt x="1702892" y="2171778"/>
                  </a:lnTo>
                  <a:lnTo>
                    <a:pt x="1692730" y="2174318"/>
                  </a:lnTo>
                  <a:lnTo>
                    <a:pt x="1683202" y="2177177"/>
                  </a:lnTo>
                  <a:lnTo>
                    <a:pt x="1673040" y="2180352"/>
                  </a:lnTo>
                  <a:lnTo>
                    <a:pt x="1663513" y="2183528"/>
                  </a:lnTo>
                  <a:lnTo>
                    <a:pt x="1653669" y="2187021"/>
                  </a:lnTo>
                  <a:lnTo>
                    <a:pt x="1644460" y="2190514"/>
                  </a:lnTo>
                  <a:lnTo>
                    <a:pt x="1635250" y="2194643"/>
                  </a:lnTo>
                  <a:lnTo>
                    <a:pt x="1625723" y="2198771"/>
                  </a:lnTo>
                  <a:lnTo>
                    <a:pt x="1616514" y="2203217"/>
                  </a:lnTo>
                  <a:lnTo>
                    <a:pt x="1607622" y="2207663"/>
                  </a:lnTo>
                  <a:lnTo>
                    <a:pt x="1598730" y="2213061"/>
                  </a:lnTo>
                  <a:lnTo>
                    <a:pt x="1589839" y="2217825"/>
                  </a:lnTo>
                  <a:lnTo>
                    <a:pt x="1581264" y="2222906"/>
                  </a:lnTo>
                  <a:lnTo>
                    <a:pt x="1572690" y="2228622"/>
                  </a:lnTo>
                  <a:lnTo>
                    <a:pt x="1564116" y="2234020"/>
                  </a:lnTo>
                  <a:lnTo>
                    <a:pt x="1555859" y="2240054"/>
                  </a:lnTo>
                  <a:lnTo>
                    <a:pt x="1547920" y="2246088"/>
                  </a:lnTo>
                  <a:lnTo>
                    <a:pt x="1539981" y="2252439"/>
                  </a:lnTo>
                  <a:lnTo>
                    <a:pt x="1532042" y="2258473"/>
                  </a:lnTo>
                  <a:lnTo>
                    <a:pt x="1524420" y="2265459"/>
                  </a:lnTo>
                  <a:lnTo>
                    <a:pt x="1517117" y="2272128"/>
                  </a:lnTo>
                  <a:lnTo>
                    <a:pt x="1509495" y="2279114"/>
                  </a:lnTo>
                  <a:lnTo>
                    <a:pt x="1502509" y="2286101"/>
                  </a:lnTo>
                  <a:lnTo>
                    <a:pt x="1495522" y="2293405"/>
                  </a:lnTo>
                  <a:lnTo>
                    <a:pt x="1488853" y="2301026"/>
                  </a:lnTo>
                  <a:lnTo>
                    <a:pt x="1482185" y="2308648"/>
                  </a:lnTo>
                  <a:lnTo>
                    <a:pt x="1475833" y="2316269"/>
                  </a:lnTo>
                  <a:lnTo>
                    <a:pt x="1469482" y="2324526"/>
                  </a:lnTo>
                  <a:lnTo>
                    <a:pt x="1463131" y="2332465"/>
                  </a:lnTo>
                  <a:lnTo>
                    <a:pt x="1457415" y="2340722"/>
                  </a:lnTo>
                  <a:lnTo>
                    <a:pt x="1451698" y="2348978"/>
                  </a:lnTo>
                  <a:lnTo>
                    <a:pt x="1446300" y="2357553"/>
                  </a:lnTo>
                  <a:lnTo>
                    <a:pt x="1440901" y="2366444"/>
                  </a:lnTo>
                  <a:lnTo>
                    <a:pt x="1435820" y="2375019"/>
                  </a:lnTo>
                  <a:lnTo>
                    <a:pt x="1431057" y="2383910"/>
                  </a:lnTo>
                  <a:lnTo>
                    <a:pt x="1426293" y="2393120"/>
                  </a:lnTo>
                  <a:lnTo>
                    <a:pt x="1421847" y="2402012"/>
                  </a:lnTo>
                  <a:lnTo>
                    <a:pt x="1417719" y="2411221"/>
                  </a:lnTo>
                  <a:lnTo>
                    <a:pt x="1413591" y="2421065"/>
                  </a:lnTo>
                  <a:lnTo>
                    <a:pt x="1410098" y="2430592"/>
                  </a:lnTo>
                  <a:lnTo>
                    <a:pt x="1406287" y="2440437"/>
                  </a:lnTo>
                  <a:lnTo>
                    <a:pt x="1403111" y="2449964"/>
                  </a:lnTo>
                  <a:lnTo>
                    <a:pt x="1399936" y="2460126"/>
                  </a:lnTo>
                  <a:lnTo>
                    <a:pt x="1397395" y="2469653"/>
                  </a:lnTo>
                  <a:lnTo>
                    <a:pt x="1394855" y="2480132"/>
                  </a:lnTo>
                  <a:lnTo>
                    <a:pt x="1391996" y="2490294"/>
                  </a:lnTo>
                  <a:lnTo>
                    <a:pt x="1390091" y="2500456"/>
                  </a:lnTo>
                  <a:lnTo>
                    <a:pt x="1388503" y="2510936"/>
                  </a:lnTo>
                  <a:lnTo>
                    <a:pt x="1386598" y="2521416"/>
                  </a:lnTo>
                  <a:lnTo>
                    <a:pt x="1385328" y="2532213"/>
                  </a:lnTo>
                  <a:lnTo>
                    <a:pt x="1384375" y="2542692"/>
                  </a:lnTo>
                  <a:lnTo>
                    <a:pt x="1383422" y="2553172"/>
                  </a:lnTo>
                  <a:lnTo>
                    <a:pt x="1382787" y="2564604"/>
                  </a:lnTo>
                  <a:lnTo>
                    <a:pt x="1382787" y="2575401"/>
                  </a:lnTo>
                  <a:lnTo>
                    <a:pt x="1382787" y="2585881"/>
                  </a:lnTo>
                  <a:lnTo>
                    <a:pt x="1382787" y="2596678"/>
                  </a:lnTo>
                  <a:lnTo>
                    <a:pt x="1383422" y="2607475"/>
                  </a:lnTo>
                  <a:lnTo>
                    <a:pt x="1384375" y="2617955"/>
                  </a:lnTo>
                  <a:lnTo>
                    <a:pt x="1385328" y="2628434"/>
                  </a:lnTo>
                  <a:lnTo>
                    <a:pt x="1386598" y="2638914"/>
                  </a:lnTo>
                  <a:lnTo>
                    <a:pt x="1388503" y="2649076"/>
                  </a:lnTo>
                  <a:lnTo>
                    <a:pt x="1390091" y="2659556"/>
                  </a:lnTo>
                  <a:lnTo>
                    <a:pt x="1391996" y="2669718"/>
                  </a:lnTo>
                  <a:lnTo>
                    <a:pt x="1394855" y="2680197"/>
                  </a:lnTo>
                  <a:lnTo>
                    <a:pt x="1397077" y="2690042"/>
                  </a:lnTo>
                  <a:lnTo>
                    <a:pt x="1399936" y="2699886"/>
                  </a:lnTo>
                  <a:lnTo>
                    <a:pt x="1402794" y="2709731"/>
                  </a:lnTo>
                  <a:lnTo>
                    <a:pt x="1406287" y="2719575"/>
                  </a:lnTo>
                  <a:lnTo>
                    <a:pt x="1409462" y="2729102"/>
                  </a:lnTo>
                  <a:lnTo>
                    <a:pt x="1413591" y="2738312"/>
                  </a:lnTo>
                  <a:lnTo>
                    <a:pt x="1417402" y="2748156"/>
                  </a:lnTo>
                  <a:lnTo>
                    <a:pt x="1421847" y="2757048"/>
                  </a:lnTo>
                  <a:lnTo>
                    <a:pt x="1425976" y="2766257"/>
                  </a:lnTo>
                  <a:lnTo>
                    <a:pt x="1430739" y="2775149"/>
                  </a:lnTo>
                  <a:lnTo>
                    <a:pt x="1435503" y="2784041"/>
                  </a:lnTo>
                  <a:lnTo>
                    <a:pt x="1440266" y="2792932"/>
                  </a:lnTo>
                  <a:lnTo>
                    <a:pt x="1445982" y="2801507"/>
                  </a:lnTo>
                  <a:lnTo>
                    <a:pt x="1451063" y="2810081"/>
                  </a:lnTo>
                  <a:lnTo>
                    <a:pt x="1456779" y="2818655"/>
                  </a:lnTo>
                  <a:lnTo>
                    <a:pt x="1462813" y="2826912"/>
                  </a:lnTo>
                  <a:lnTo>
                    <a:pt x="1468529" y="2834851"/>
                  </a:lnTo>
                  <a:lnTo>
                    <a:pt x="1474881" y="2842790"/>
                  </a:lnTo>
                  <a:lnTo>
                    <a:pt x="1481549" y="2850729"/>
                  </a:lnTo>
                  <a:lnTo>
                    <a:pt x="1487901" y="2858351"/>
                  </a:lnTo>
                  <a:lnTo>
                    <a:pt x="1494887" y="2865972"/>
                  </a:lnTo>
                  <a:lnTo>
                    <a:pt x="1501873" y="2873276"/>
                  </a:lnTo>
                  <a:lnTo>
                    <a:pt x="1509177" y="2880262"/>
                  </a:lnTo>
                  <a:lnTo>
                    <a:pt x="1516164" y="2887249"/>
                  </a:lnTo>
                  <a:lnTo>
                    <a:pt x="1524103" y="2894235"/>
                  </a:lnTo>
                  <a:lnTo>
                    <a:pt x="1531407" y="2900904"/>
                  </a:lnTo>
                  <a:lnTo>
                    <a:pt x="1539346" y="2907255"/>
                  </a:lnTo>
                  <a:lnTo>
                    <a:pt x="1546968" y="2913289"/>
                  </a:lnTo>
                  <a:lnTo>
                    <a:pt x="1555224" y="2919323"/>
                  </a:lnTo>
                  <a:lnTo>
                    <a:pt x="1563481" y="2925356"/>
                  </a:lnTo>
                  <a:lnTo>
                    <a:pt x="1572055" y="2930755"/>
                  </a:lnTo>
                  <a:lnTo>
                    <a:pt x="1580629" y="2936471"/>
                  </a:lnTo>
                  <a:lnTo>
                    <a:pt x="1589203" y="2941552"/>
                  </a:lnTo>
                  <a:lnTo>
                    <a:pt x="1598095" y="2946951"/>
                  </a:lnTo>
                  <a:lnTo>
                    <a:pt x="1606987" y="2951714"/>
                  </a:lnTo>
                  <a:lnTo>
                    <a:pt x="1615879" y="2956478"/>
                  </a:lnTo>
                  <a:lnTo>
                    <a:pt x="1625088" y="2960606"/>
                  </a:lnTo>
                  <a:lnTo>
                    <a:pt x="1634298" y="2965052"/>
                  </a:lnTo>
                  <a:lnTo>
                    <a:pt x="1643824" y="2969180"/>
                  </a:lnTo>
                  <a:lnTo>
                    <a:pt x="1653351" y="2972991"/>
                  </a:lnTo>
                  <a:lnTo>
                    <a:pt x="1662878" y="2976167"/>
                  </a:lnTo>
                  <a:lnTo>
                    <a:pt x="1672723" y="2979660"/>
                  </a:lnTo>
                  <a:lnTo>
                    <a:pt x="1682567" y="2982518"/>
                  </a:lnTo>
                  <a:lnTo>
                    <a:pt x="1692730" y="2985376"/>
                  </a:lnTo>
                  <a:lnTo>
                    <a:pt x="1702892" y="2988234"/>
                  </a:lnTo>
                  <a:lnTo>
                    <a:pt x="1713054" y="2990457"/>
                  </a:lnTo>
                  <a:lnTo>
                    <a:pt x="1723216" y="2992680"/>
                  </a:lnTo>
                  <a:lnTo>
                    <a:pt x="1733695" y="2994585"/>
                  </a:lnTo>
                  <a:lnTo>
                    <a:pt x="1744493" y="2995856"/>
                  </a:lnTo>
                  <a:lnTo>
                    <a:pt x="1754655" y="2997443"/>
                  </a:lnTo>
                  <a:lnTo>
                    <a:pt x="1765452" y="2998396"/>
                  </a:lnTo>
                  <a:lnTo>
                    <a:pt x="1776249" y="2999349"/>
                  </a:lnTo>
                  <a:lnTo>
                    <a:pt x="1787046" y="2999666"/>
                  </a:lnTo>
                  <a:lnTo>
                    <a:pt x="1797843" y="2999984"/>
                  </a:lnTo>
                  <a:lnTo>
                    <a:pt x="1808958" y="2999984"/>
                  </a:lnTo>
                  <a:lnTo>
                    <a:pt x="1819438" y="2999666"/>
                  </a:lnTo>
                  <a:lnTo>
                    <a:pt x="1830235" y="2999349"/>
                  </a:lnTo>
                  <a:lnTo>
                    <a:pt x="1841032" y="2998396"/>
                  </a:lnTo>
                  <a:lnTo>
                    <a:pt x="1851512" y="2997443"/>
                  </a:lnTo>
                  <a:lnTo>
                    <a:pt x="1861674" y="2995856"/>
                  </a:lnTo>
                  <a:lnTo>
                    <a:pt x="1872153" y="2994585"/>
                  </a:lnTo>
                  <a:lnTo>
                    <a:pt x="1882633" y="2992680"/>
                  </a:lnTo>
                  <a:lnTo>
                    <a:pt x="1892795" y="2990457"/>
                  </a:lnTo>
                  <a:lnTo>
                    <a:pt x="1902639" y="2988234"/>
                  </a:lnTo>
                  <a:lnTo>
                    <a:pt x="1912801" y="2985376"/>
                  </a:lnTo>
                  <a:lnTo>
                    <a:pt x="1922646" y="2982836"/>
                  </a:lnTo>
                  <a:lnTo>
                    <a:pt x="1932490" y="2979660"/>
                  </a:lnTo>
                  <a:lnTo>
                    <a:pt x="1942017" y="2976484"/>
                  </a:lnTo>
                  <a:lnTo>
                    <a:pt x="1951862" y="2972991"/>
                  </a:lnTo>
                  <a:lnTo>
                    <a:pt x="1961389" y="2969180"/>
                  </a:lnTo>
                  <a:lnTo>
                    <a:pt x="1970598" y="2965052"/>
                  </a:lnTo>
                  <a:lnTo>
                    <a:pt x="1980125" y="2960924"/>
                  </a:lnTo>
                  <a:lnTo>
                    <a:pt x="1989334" y="2956478"/>
                  </a:lnTo>
                  <a:lnTo>
                    <a:pt x="1998226" y="2952032"/>
                  </a:lnTo>
                  <a:lnTo>
                    <a:pt x="2007118" y="2947268"/>
                  </a:lnTo>
                  <a:lnTo>
                    <a:pt x="2016010" y="2942187"/>
                  </a:lnTo>
                  <a:lnTo>
                    <a:pt x="2024584" y="2936789"/>
                  </a:lnTo>
                  <a:lnTo>
                    <a:pt x="2033158" y="2931390"/>
                  </a:lnTo>
                  <a:lnTo>
                    <a:pt x="2041415" y="2925674"/>
                  </a:lnTo>
                  <a:lnTo>
                    <a:pt x="2049354" y="2919640"/>
                  </a:lnTo>
                  <a:lnTo>
                    <a:pt x="2057610" y="2913924"/>
                  </a:lnTo>
                  <a:lnTo>
                    <a:pt x="2065867" y="2907573"/>
                  </a:lnTo>
                  <a:lnTo>
                    <a:pt x="2073489" y="2901222"/>
                  </a:lnTo>
                  <a:lnTo>
                    <a:pt x="2081110" y="2894553"/>
                  </a:lnTo>
                  <a:lnTo>
                    <a:pt x="2088414" y="2887884"/>
                  </a:lnTo>
                  <a:lnTo>
                    <a:pt x="2096036" y="2880580"/>
                  </a:lnTo>
                  <a:lnTo>
                    <a:pt x="2103022" y="2873594"/>
                  </a:lnTo>
                  <a:lnTo>
                    <a:pt x="2110008" y="2866290"/>
                  </a:lnTo>
                  <a:lnTo>
                    <a:pt x="2116677" y="2858668"/>
                  </a:lnTo>
                  <a:lnTo>
                    <a:pt x="2123346" y="2851364"/>
                  </a:lnTo>
                  <a:lnTo>
                    <a:pt x="2130015" y="2843425"/>
                  </a:lnTo>
                  <a:lnTo>
                    <a:pt x="2136049" y="2835804"/>
                  </a:lnTo>
                  <a:lnTo>
                    <a:pt x="2142400" y="2827547"/>
                  </a:lnTo>
                  <a:lnTo>
                    <a:pt x="2148434" y="2819290"/>
                  </a:lnTo>
                  <a:lnTo>
                    <a:pt x="2153832" y="2810716"/>
                  </a:lnTo>
                  <a:lnTo>
                    <a:pt x="2159548" y="2802459"/>
                  </a:lnTo>
                  <a:lnTo>
                    <a:pt x="2164629" y="2793885"/>
                  </a:lnTo>
                  <a:lnTo>
                    <a:pt x="2169393" y="2784993"/>
                  </a:lnTo>
                  <a:lnTo>
                    <a:pt x="2174474" y="2775784"/>
                  </a:lnTo>
                  <a:lnTo>
                    <a:pt x="2179237" y="2766892"/>
                  </a:lnTo>
                  <a:lnTo>
                    <a:pt x="2183683" y="2757683"/>
                  </a:lnTo>
                  <a:lnTo>
                    <a:pt x="2187811" y="2748474"/>
                  </a:lnTo>
                  <a:lnTo>
                    <a:pt x="2191622" y="2739264"/>
                  </a:lnTo>
                  <a:lnTo>
                    <a:pt x="2195433" y="2729420"/>
                  </a:lnTo>
                  <a:lnTo>
                    <a:pt x="2199244" y="2719893"/>
                  </a:lnTo>
                  <a:lnTo>
                    <a:pt x="2202102" y="2710048"/>
                  </a:lnTo>
                  <a:lnTo>
                    <a:pt x="2205595" y="2700204"/>
                  </a:lnTo>
                  <a:lnTo>
                    <a:pt x="2208136" y="2690042"/>
                  </a:lnTo>
                  <a:lnTo>
                    <a:pt x="2210676" y="2680197"/>
                  </a:lnTo>
                  <a:lnTo>
                    <a:pt x="2213217" y="2669718"/>
                  </a:lnTo>
                  <a:lnTo>
                    <a:pt x="2215122" y="2659556"/>
                  </a:lnTo>
                  <a:lnTo>
                    <a:pt x="2217027" y="2649076"/>
                  </a:lnTo>
                  <a:lnTo>
                    <a:pt x="2218615" y="2638279"/>
                  </a:lnTo>
                  <a:lnTo>
                    <a:pt x="2219885" y="2628117"/>
                  </a:lnTo>
                  <a:lnTo>
                    <a:pt x="2221156" y="2617320"/>
                  </a:lnTo>
                  <a:lnTo>
                    <a:pt x="2221791" y="2606523"/>
                  </a:lnTo>
                  <a:lnTo>
                    <a:pt x="2222743" y="2595725"/>
                  </a:lnTo>
                  <a:lnTo>
                    <a:pt x="2222743" y="2584611"/>
                  </a:lnTo>
                  <a:lnTo>
                    <a:pt x="2222743" y="2573814"/>
                  </a:lnTo>
                  <a:lnTo>
                    <a:pt x="2222743" y="2563016"/>
                  </a:lnTo>
                  <a:lnTo>
                    <a:pt x="2221791" y="2552537"/>
                  </a:lnTo>
                  <a:lnTo>
                    <a:pt x="2221156" y="2541740"/>
                  </a:lnTo>
                  <a:lnTo>
                    <a:pt x="2219885" y="2531260"/>
                  </a:lnTo>
                  <a:lnTo>
                    <a:pt x="2218933" y="2521098"/>
                  </a:lnTo>
                  <a:lnTo>
                    <a:pt x="2217027" y="2510618"/>
                  </a:lnTo>
                  <a:lnTo>
                    <a:pt x="2215122" y="2500139"/>
                  </a:lnTo>
                  <a:lnTo>
                    <a:pt x="2213217" y="2490294"/>
                  </a:lnTo>
                  <a:lnTo>
                    <a:pt x="2210994" y="2479815"/>
                  </a:lnTo>
                  <a:lnTo>
                    <a:pt x="2208453" y="2469970"/>
                  </a:lnTo>
                  <a:lnTo>
                    <a:pt x="2205595" y="2460126"/>
                  </a:lnTo>
                  <a:lnTo>
                    <a:pt x="2202419" y="2449964"/>
                  </a:lnTo>
                  <a:lnTo>
                    <a:pt x="2199244" y="2440437"/>
                  </a:lnTo>
                  <a:lnTo>
                    <a:pt x="2195751" y="2430910"/>
                  </a:lnTo>
                  <a:lnTo>
                    <a:pt x="2192257" y="2421383"/>
                  </a:lnTo>
                  <a:lnTo>
                    <a:pt x="2188129" y="2412174"/>
                  </a:lnTo>
                  <a:lnTo>
                    <a:pt x="2184001" y="2402964"/>
                  </a:lnTo>
                  <a:lnTo>
                    <a:pt x="2179555" y="2393437"/>
                  </a:lnTo>
                  <a:lnTo>
                    <a:pt x="2174791" y="2384546"/>
                  </a:lnTo>
                  <a:lnTo>
                    <a:pt x="2169710" y="2375654"/>
                  </a:lnTo>
                  <a:lnTo>
                    <a:pt x="2164947" y="2366762"/>
                  </a:lnTo>
                  <a:lnTo>
                    <a:pt x="2159866" y="2358188"/>
                  </a:lnTo>
                  <a:lnTo>
                    <a:pt x="2154150" y="2349614"/>
                  </a:lnTo>
                  <a:lnTo>
                    <a:pt x="2148751" y="2341357"/>
                  </a:lnTo>
                  <a:lnTo>
                    <a:pt x="2142717" y="2333418"/>
                  </a:lnTo>
                  <a:lnTo>
                    <a:pt x="2136684" y="2325161"/>
                  </a:lnTo>
                  <a:lnTo>
                    <a:pt x="2130332" y="2316905"/>
                  </a:lnTo>
                  <a:lnTo>
                    <a:pt x="2124299" y="2309283"/>
                  </a:lnTo>
                  <a:lnTo>
                    <a:pt x="2117312" y="2301661"/>
                  </a:lnTo>
                  <a:lnTo>
                    <a:pt x="2110643" y="2294357"/>
                  </a:lnTo>
                  <a:lnTo>
                    <a:pt x="2103657" y="2286736"/>
                  </a:lnTo>
                  <a:lnTo>
                    <a:pt x="2096671" y="2279750"/>
                  </a:lnTo>
                  <a:lnTo>
                    <a:pt x="2089367" y="2272763"/>
                  </a:lnTo>
                  <a:lnTo>
                    <a:pt x="2081745" y="2265777"/>
                  </a:lnTo>
                  <a:lnTo>
                    <a:pt x="2074124" y="2259425"/>
                  </a:lnTo>
                  <a:lnTo>
                    <a:pt x="2066185" y="2252757"/>
                  </a:lnTo>
                  <a:lnTo>
                    <a:pt x="2058245" y="2246405"/>
                  </a:lnTo>
                  <a:lnTo>
                    <a:pt x="2050306" y="2240372"/>
                  </a:lnTo>
                  <a:lnTo>
                    <a:pt x="2042050" y="2234338"/>
                  </a:lnTo>
                  <a:lnTo>
                    <a:pt x="2033793" y="2228939"/>
                  </a:lnTo>
                  <a:lnTo>
                    <a:pt x="2025219" y="2223223"/>
                  </a:lnTo>
                  <a:lnTo>
                    <a:pt x="2016327" y="2218142"/>
                  </a:lnTo>
                  <a:lnTo>
                    <a:pt x="2007753" y="2213061"/>
                  </a:lnTo>
                  <a:lnTo>
                    <a:pt x="1998861" y="2207980"/>
                  </a:lnTo>
                  <a:lnTo>
                    <a:pt x="1989652" y="2203534"/>
                  </a:lnTo>
                  <a:lnTo>
                    <a:pt x="1980760" y="2199088"/>
                  </a:lnTo>
                  <a:lnTo>
                    <a:pt x="1971551" y="2194643"/>
                  </a:lnTo>
                  <a:lnTo>
                    <a:pt x="1961706" y="2190832"/>
                  </a:lnTo>
                  <a:lnTo>
                    <a:pt x="1952179" y="2187021"/>
                  </a:lnTo>
                  <a:lnTo>
                    <a:pt x="1942335" y="2183528"/>
                  </a:lnTo>
                  <a:lnTo>
                    <a:pt x="1932808" y="2180352"/>
                  </a:lnTo>
                  <a:lnTo>
                    <a:pt x="1922963" y="2177177"/>
                  </a:lnTo>
                  <a:lnTo>
                    <a:pt x="1913119" y="2174318"/>
                  </a:lnTo>
                  <a:lnTo>
                    <a:pt x="1902639" y="2171778"/>
                  </a:lnTo>
                  <a:lnTo>
                    <a:pt x="1892795" y="2169555"/>
                  </a:lnTo>
                  <a:lnTo>
                    <a:pt x="1882315" y="2167332"/>
                  </a:lnTo>
                  <a:lnTo>
                    <a:pt x="1871836" y="2165427"/>
                  </a:lnTo>
                  <a:lnTo>
                    <a:pt x="1861356" y="2163839"/>
                  </a:lnTo>
                  <a:lnTo>
                    <a:pt x="1850559" y="2162251"/>
                  </a:lnTo>
                  <a:lnTo>
                    <a:pt x="1840397" y="2161298"/>
                  </a:lnTo>
                  <a:lnTo>
                    <a:pt x="1829600" y="2160663"/>
                  </a:lnTo>
                  <a:lnTo>
                    <a:pt x="1818167" y="2160028"/>
                  </a:lnTo>
                  <a:lnTo>
                    <a:pt x="1807688" y="2159710"/>
                  </a:lnTo>
                  <a:lnTo>
                    <a:pt x="1796891" y="2159710"/>
                  </a:lnTo>
                  <a:close/>
                  <a:moveTo>
                    <a:pt x="1703527" y="1784350"/>
                  </a:moveTo>
                  <a:lnTo>
                    <a:pt x="1960753" y="1793877"/>
                  </a:lnTo>
                  <a:lnTo>
                    <a:pt x="1955037" y="1945990"/>
                  </a:lnTo>
                  <a:lnTo>
                    <a:pt x="1970280" y="1950118"/>
                  </a:lnTo>
                  <a:lnTo>
                    <a:pt x="1985841" y="1954247"/>
                  </a:lnTo>
                  <a:lnTo>
                    <a:pt x="2000766" y="1959010"/>
                  </a:lnTo>
                  <a:lnTo>
                    <a:pt x="2016010" y="1963774"/>
                  </a:lnTo>
                  <a:lnTo>
                    <a:pt x="2030935" y="1969172"/>
                  </a:lnTo>
                  <a:lnTo>
                    <a:pt x="2045225" y="1975206"/>
                  </a:lnTo>
                  <a:lnTo>
                    <a:pt x="2059833" y="1980922"/>
                  </a:lnTo>
                  <a:lnTo>
                    <a:pt x="2074441" y="1987273"/>
                  </a:lnTo>
                  <a:lnTo>
                    <a:pt x="2088414" y="1993942"/>
                  </a:lnTo>
                  <a:lnTo>
                    <a:pt x="2102069" y="2001246"/>
                  </a:lnTo>
                  <a:lnTo>
                    <a:pt x="2116042" y="2008550"/>
                  </a:lnTo>
                  <a:lnTo>
                    <a:pt x="2129697" y="2016172"/>
                  </a:lnTo>
                  <a:lnTo>
                    <a:pt x="2143035" y="2024111"/>
                  </a:lnTo>
                  <a:lnTo>
                    <a:pt x="2156055" y="2032367"/>
                  </a:lnTo>
                  <a:lnTo>
                    <a:pt x="2169075" y="2041259"/>
                  </a:lnTo>
                  <a:lnTo>
                    <a:pt x="2181778" y="2050151"/>
                  </a:lnTo>
                  <a:lnTo>
                    <a:pt x="2293243" y="1945990"/>
                  </a:lnTo>
                  <a:lnTo>
                    <a:pt x="2468220" y="2134941"/>
                  </a:lnTo>
                  <a:lnTo>
                    <a:pt x="2357390" y="2237831"/>
                  </a:lnTo>
                  <a:lnTo>
                    <a:pt x="2365330" y="2251169"/>
                  </a:lnTo>
                  <a:lnTo>
                    <a:pt x="2373269" y="2264507"/>
                  </a:lnTo>
                  <a:lnTo>
                    <a:pt x="2380573" y="2278162"/>
                  </a:lnTo>
                  <a:lnTo>
                    <a:pt x="2387559" y="2292135"/>
                  </a:lnTo>
                  <a:lnTo>
                    <a:pt x="2394228" y="2306107"/>
                  </a:lnTo>
                  <a:lnTo>
                    <a:pt x="2400897" y="2320715"/>
                  </a:lnTo>
                  <a:lnTo>
                    <a:pt x="2406930" y="2335323"/>
                  </a:lnTo>
                  <a:lnTo>
                    <a:pt x="2412647" y="2349614"/>
                  </a:lnTo>
                  <a:lnTo>
                    <a:pt x="2418045" y="2364539"/>
                  </a:lnTo>
                  <a:lnTo>
                    <a:pt x="2423444" y="2379465"/>
                  </a:lnTo>
                  <a:lnTo>
                    <a:pt x="2427890" y="2394708"/>
                  </a:lnTo>
                  <a:lnTo>
                    <a:pt x="2432335" y="2409951"/>
                  </a:lnTo>
                  <a:lnTo>
                    <a:pt x="2435829" y="2425194"/>
                  </a:lnTo>
                  <a:lnTo>
                    <a:pt x="2439639" y="2440754"/>
                  </a:lnTo>
                  <a:lnTo>
                    <a:pt x="2443133" y="2456315"/>
                  </a:lnTo>
                  <a:lnTo>
                    <a:pt x="2445673" y="2472193"/>
                  </a:lnTo>
                  <a:lnTo>
                    <a:pt x="2595563" y="2477909"/>
                  </a:lnTo>
                  <a:lnTo>
                    <a:pt x="2586354" y="2735136"/>
                  </a:lnTo>
                  <a:lnTo>
                    <a:pt x="2437099" y="2729420"/>
                  </a:lnTo>
                  <a:lnTo>
                    <a:pt x="2432971" y="2744980"/>
                  </a:lnTo>
                  <a:lnTo>
                    <a:pt x="2428842" y="2760541"/>
                  </a:lnTo>
                  <a:lnTo>
                    <a:pt x="2424079" y="2776419"/>
                  </a:lnTo>
                  <a:lnTo>
                    <a:pt x="2419315" y="2791027"/>
                  </a:lnTo>
                  <a:lnTo>
                    <a:pt x="2413599" y="2806270"/>
                  </a:lnTo>
                  <a:lnTo>
                    <a:pt x="2408201" y="2821196"/>
                  </a:lnTo>
                  <a:lnTo>
                    <a:pt x="2402167" y="2835804"/>
                  </a:lnTo>
                  <a:lnTo>
                    <a:pt x="2395816" y="2850094"/>
                  </a:lnTo>
                  <a:lnTo>
                    <a:pt x="2388829" y="2864702"/>
                  </a:lnTo>
                  <a:lnTo>
                    <a:pt x="2381525" y="2878992"/>
                  </a:lnTo>
                  <a:lnTo>
                    <a:pt x="2374221" y="2892647"/>
                  </a:lnTo>
                  <a:lnTo>
                    <a:pt x="2366917" y="2906303"/>
                  </a:lnTo>
                  <a:lnTo>
                    <a:pt x="2358661" y="2919640"/>
                  </a:lnTo>
                  <a:lnTo>
                    <a:pt x="2350404" y="2932978"/>
                  </a:lnTo>
                  <a:lnTo>
                    <a:pt x="2341512" y="2945998"/>
                  </a:lnTo>
                  <a:lnTo>
                    <a:pt x="2332620" y="2958701"/>
                  </a:lnTo>
                  <a:lnTo>
                    <a:pt x="2433606" y="3067625"/>
                  </a:lnTo>
                  <a:lnTo>
                    <a:pt x="2245290" y="3242603"/>
                  </a:lnTo>
                  <a:lnTo>
                    <a:pt x="2144940" y="3134949"/>
                  </a:lnTo>
                  <a:lnTo>
                    <a:pt x="2131285" y="3143205"/>
                  </a:lnTo>
                  <a:lnTo>
                    <a:pt x="2117947" y="3150509"/>
                  </a:lnTo>
                  <a:lnTo>
                    <a:pt x="2103657" y="3157813"/>
                  </a:lnTo>
                  <a:lnTo>
                    <a:pt x="2089684" y="3165117"/>
                  </a:lnTo>
                  <a:lnTo>
                    <a:pt x="2075394" y="3172103"/>
                  </a:lnTo>
                  <a:lnTo>
                    <a:pt x="2061104" y="3178455"/>
                  </a:lnTo>
                  <a:lnTo>
                    <a:pt x="2046496" y="3184488"/>
                  </a:lnTo>
                  <a:lnTo>
                    <a:pt x="2031570" y="3190205"/>
                  </a:lnTo>
                  <a:lnTo>
                    <a:pt x="2016645" y="3195603"/>
                  </a:lnTo>
                  <a:lnTo>
                    <a:pt x="2001402" y="3200684"/>
                  </a:lnTo>
                  <a:lnTo>
                    <a:pt x="1986159" y="3205448"/>
                  </a:lnTo>
                  <a:lnTo>
                    <a:pt x="1970598" y="3209576"/>
                  </a:lnTo>
                  <a:lnTo>
                    <a:pt x="1955037" y="3213704"/>
                  </a:lnTo>
                  <a:lnTo>
                    <a:pt x="1939477" y="3217515"/>
                  </a:lnTo>
                  <a:lnTo>
                    <a:pt x="1923916" y="3220373"/>
                  </a:lnTo>
                  <a:lnTo>
                    <a:pt x="1908038" y="3223231"/>
                  </a:lnTo>
                  <a:lnTo>
                    <a:pt x="1902322" y="3370263"/>
                  </a:lnTo>
                  <a:lnTo>
                    <a:pt x="1645095" y="3360736"/>
                  </a:lnTo>
                  <a:lnTo>
                    <a:pt x="1650493" y="3213704"/>
                  </a:lnTo>
                  <a:lnTo>
                    <a:pt x="1634615" y="3209576"/>
                  </a:lnTo>
                  <a:lnTo>
                    <a:pt x="1619054" y="3205130"/>
                  </a:lnTo>
                  <a:lnTo>
                    <a:pt x="1603494" y="3200684"/>
                  </a:lnTo>
                  <a:lnTo>
                    <a:pt x="1588251" y="3195603"/>
                  </a:lnTo>
                  <a:lnTo>
                    <a:pt x="1573325" y="3189887"/>
                  </a:lnTo>
                  <a:lnTo>
                    <a:pt x="1558717" y="3184488"/>
                  </a:lnTo>
                  <a:lnTo>
                    <a:pt x="1543792" y="3178137"/>
                  </a:lnTo>
                  <a:lnTo>
                    <a:pt x="1529184" y="3171786"/>
                  </a:lnTo>
                  <a:lnTo>
                    <a:pt x="1515211" y="3164482"/>
                  </a:lnTo>
                  <a:lnTo>
                    <a:pt x="1500921" y="3157496"/>
                  </a:lnTo>
                  <a:lnTo>
                    <a:pt x="1486948" y="3150192"/>
                  </a:lnTo>
                  <a:lnTo>
                    <a:pt x="1472975" y="3142252"/>
                  </a:lnTo>
                  <a:lnTo>
                    <a:pt x="1459637" y="3134313"/>
                  </a:lnTo>
                  <a:lnTo>
                    <a:pt x="1446300" y="3125739"/>
                  </a:lnTo>
                  <a:lnTo>
                    <a:pt x="1433280" y="3117165"/>
                  </a:lnTo>
                  <a:lnTo>
                    <a:pt x="1420577" y="3107638"/>
                  </a:lnTo>
                  <a:lnTo>
                    <a:pt x="1312606" y="3207988"/>
                  </a:lnTo>
                  <a:lnTo>
                    <a:pt x="1137310" y="3019673"/>
                  </a:lnTo>
                  <a:lnTo>
                    <a:pt x="1245917" y="2918688"/>
                  </a:lnTo>
                  <a:lnTo>
                    <a:pt x="1238296" y="2905350"/>
                  </a:lnTo>
                  <a:lnTo>
                    <a:pt x="1230357" y="2891377"/>
                  </a:lnTo>
                  <a:lnTo>
                    <a:pt x="1223053" y="2877722"/>
                  </a:lnTo>
                  <a:lnTo>
                    <a:pt x="1216066" y="2863749"/>
                  </a:lnTo>
                  <a:lnTo>
                    <a:pt x="1209397" y="2849459"/>
                  </a:lnTo>
                  <a:lnTo>
                    <a:pt x="1203046" y="2834851"/>
                  </a:lnTo>
                  <a:lnTo>
                    <a:pt x="1197012" y="2820560"/>
                  </a:lnTo>
                  <a:lnTo>
                    <a:pt x="1191296" y="2805635"/>
                  </a:lnTo>
                  <a:lnTo>
                    <a:pt x="1186215" y="2790710"/>
                  </a:lnTo>
                  <a:lnTo>
                    <a:pt x="1181134" y="2775466"/>
                  </a:lnTo>
                  <a:lnTo>
                    <a:pt x="1176688" y="2760223"/>
                  </a:lnTo>
                  <a:lnTo>
                    <a:pt x="1172560" y="2744980"/>
                  </a:lnTo>
                  <a:lnTo>
                    <a:pt x="1168432" y="2729420"/>
                  </a:lnTo>
                  <a:lnTo>
                    <a:pt x="1164938" y="2713859"/>
                  </a:lnTo>
                  <a:lnTo>
                    <a:pt x="1161763" y="2697981"/>
                  </a:lnTo>
                  <a:lnTo>
                    <a:pt x="1159222" y="2682420"/>
                  </a:lnTo>
                  <a:lnTo>
                    <a:pt x="1009650" y="2676704"/>
                  </a:lnTo>
                  <a:lnTo>
                    <a:pt x="1019494" y="2419478"/>
                  </a:lnTo>
                  <a:lnTo>
                    <a:pt x="1169384" y="2425194"/>
                  </a:lnTo>
                  <a:lnTo>
                    <a:pt x="1173513" y="2409633"/>
                  </a:lnTo>
                  <a:lnTo>
                    <a:pt x="1177641" y="2393755"/>
                  </a:lnTo>
                  <a:lnTo>
                    <a:pt x="1182404" y="2378512"/>
                  </a:lnTo>
                  <a:lnTo>
                    <a:pt x="1187803" y="2363904"/>
                  </a:lnTo>
                  <a:lnTo>
                    <a:pt x="1193202" y="2348978"/>
                  </a:lnTo>
                  <a:lnTo>
                    <a:pt x="1198918" y="2334053"/>
                  </a:lnTo>
                  <a:lnTo>
                    <a:pt x="1205269" y="2319445"/>
                  </a:lnTo>
                  <a:lnTo>
                    <a:pt x="1211620" y="2305155"/>
                  </a:lnTo>
                  <a:lnTo>
                    <a:pt x="1218607" y="2290864"/>
                  </a:lnTo>
                  <a:lnTo>
                    <a:pt x="1225593" y="2277209"/>
                  </a:lnTo>
                  <a:lnTo>
                    <a:pt x="1233215" y="2263554"/>
                  </a:lnTo>
                  <a:lnTo>
                    <a:pt x="1240836" y="2249581"/>
                  </a:lnTo>
                  <a:lnTo>
                    <a:pt x="1248775" y="2236243"/>
                  </a:lnTo>
                  <a:lnTo>
                    <a:pt x="1257349" y="2223223"/>
                  </a:lnTo>
                  <a:lnTo>
                    <a:pt x="1265606" y="2210203"/>
                  </a:lnTo>
                  <a:lnTo>
                    <a:pt x="1274815" y="2197818"/>
                  </a:lnTo>
                  <a:lnTo>
                    <a:pt x="1171607" y="2086988"/>
                  </a:lnTo>
                  <a:lnTo>
                    <a:pt x="1360558" y="1912011"/>
                  </a:lnTo>
                  <a:lnTo>
                    <a:pt x="1464083" y="2023476"/>
                  </a:lnTo>
                  <a:lnTo>
                    <a:pt x="1477421" y="2015537"/>
                  </a:lnTo>
                  <a:lnTo>
                    <a:pt x="1491076" y="2007915"/>
                  </a:lnTo>
                  <a:lnTo>
                    <a:pt x="1504732" y="2000611"/>
                  </a:lnTo>
                  <a:lnTo>
                    <a:pt x="1518387" y="1993625"/>
                  </a:lnTo>
                  <a:lnTo>
                    <a:pt x="1532677" y="1986956"/>
                  </a:lnTo>
                  <a:lnTo>
                    <a:pt x="1546650" y="1980605"/>
                  </a:lnTo>
                  <a:lnTo>
                    <a:pt x="1561258" y="1974571"/>
                  </a:lnTo>
                  <a:lnTo>
                    <a:pt x="1575548" y="1969172"/>
                  </a:lnTo>
                  <a:lnTo>
                    <a:pt x="1590474" y="1963774"/>
                  </a:lnTo>
                  <a:lnTo>
                    <a:pt x="1605399" y="1958693"/>
                  </a:lnTo>
                  <a:lnTo>
                    <a:pt x="1620325" y="1954247"/>
                  </a:lnTo>
                  <a:lnTo>
                    <a:pt x="1635568" y="1950118"/>
                  </a:lnTo>
                  <a:lnTo>
                    <a:pt x="1650811" y="1945990"/>
                  </a:lnTo>
                  <a:lnTo>
                    <a:pt x="1666371" y="1942815"/>
                  </a:lnTo>
                  <a:lnTo>
                    <a:pt x="1681932" y="1939321"/>
                  </a:lnTo>
                  <a:lnTo>
                    <a:pt x="1697493" y="1936781"/>
                  </a:lnTo>
                  <a:lnTo>
                    <a:pt x="1703527" y="1784350"/>
                  </a:lnTo>
                  <a:close/>
                  <a:moveTo>
                    <a:pt x="499967" y="1495425"/>
                  </a:moveTo>
                  <a:lnTo>
                    <a:pt x="512673" y="1507816"/>
                  </a:lnTo>
                  <a:lnTo>
                    <a:pt x="526015" y="1520207"/>
                  </a:lnTo>
                  <a:lnTo>
                    <a:pt x="540309" y="1532916"/>
                  </a:lnTo>
                  <a:lnTo>
                    <a:pt x="555557" y="1545307"/>
                  </a:lnTo>
                  <a:lnTo>
                    <a:pt x="571122" y="1557381"/>
                  </a:lnTo>
                  <a:lnTo>
                    <a:pt x="587958" y="1569136"/>
                  </a:lnTo>
                  <a:lnTo>
                    <a:pt x="596217" y="1574220"/>
                  </a:lnTo>
                  <a:lnTo>
                    <a:pt x="604794" y="1579939"/>
                  </a:lnTo>
                  <a:lnTo>
                    <a:pt x="613371" y="1584705"/>
                  </a:lnTo>
                  <a:lnTo>
                    <a:pt x="622265" y="1589788"/>
                  </a:lnTo>
                  <a:lnTo>
                    <a:pt x="639736" y="1608851"/>
                  </a:lnTo>
                  <a:lnTo>
                    <a:pt x="657525" y="1628868"/>
                  </a:lnTo>
                  <a:lnTo>
                    <a:pt x="692150" y="1668583"/>
                  </a:lnTo>
                  <a:lnTo>
                    <a:pt x="641960" y="1916723"/>
                  </a:lnTo>
                  <a:lnTo>
                    <a:pt x="640054" y="1924030"/>
                  </a:lnTo>
                  <a:lnTo>
                    <a:pt x="637830" y="1931338"/>
                  </a:lnTo>
                  <a:lnTo>
                    <a:pt x="635289" y="1938328"/>
                  </a:lnTo>
                  <a:lnTo>
                    <a:pt x="631795" y="1945000"/>
                  </a:lnTo>
                  <a:lnTo>
                    <a:pt x="628618" y="1951672"/>
                  </a:lnTo>
                  <a:lnTo>
                    <a:pt x="624489" y="1958026"/>
                  </a:lnTo>
                  <a:lnTo>
                    <a:pt x="620041" y="1963745"/>
                  </a:lnTo>
                  <a:lnTo>
                    <a:pt x="615277" y="1969464"/>
                  </a:lnTo>
                  <a:lnTo>
                    <a:pt x="247746" y="2374875"/>
                  </a:lnTo>
                  <a:lnTo>
                    <a:pt x="244252" y="2379323"/>
                  </a:lnTo>
                  <a:lnTo>
                    <a:pt x="240122" y="2382818"/>
                  </a:lnTo>
                  <a:lnTo>
                    <a:pt x="235675" y="2386631"/>
                  </a:lnTo>
                  <a:lnTo>
                    <a:pt x="231228" y="2390126"/>
                  </a:lnTo>
                  <a:lnTo>
                    <a:pt x="226781" y="2393303"/>
                  </a:lnTo>
                  <a:lnTo>
                    <a:pt x="222334" y="2395845"/>
                  </a:lnTo>
                  <a:lnTo>
                    <a:pt x="217251" y="2399022"/>
                  </a:lnTo>
                  <a:lnTo>
                    <a:pt x="212486" y="2401246"/>
                  </a:lnTo>
                  <a:lnTo>
                    <a:pt x="207404" y="2403470"/>
                  </a:lnTo>
                  <a:lnTo>
                    <a:pt x="202639" y="2405377"/>
                  </a:lnTo>
                  <a:lnTo>
                    <a:pt x="197239" y="2406965"/>
                  </a:lnTo>
                  <a:lnTo>
                    <a:pt x="192156" y="2408236"/>
                  </a:lnTo>
                  <a:lnTo>
                    <a:pt x="187074" y="2409189"/>
                  </a:lnTo>
                  <a:lnTo>
                    <a:pt x="181673" y="2410460"/>
                  </a:lnTo>
                  <a:lnTo>
                    <a:pt x="176273" y="2411095"/>
                  </a:lnTo>
                  <a:lnTo>
                    <a:pt x="170873" y="2411413"/>
                  </a:lnTo>
                  <a:lnTo>
                    <a:pt x="165473" y="2411413"/>
                  </a:lnTo>
                  <a:lnTo>
                    <a:pt x="160073" y="2411413"/>
                  </a:lnTo>
                  <a:lnTo>
                    <a:pt x="154990" y="2411095"/>
                  </a:lnTo>
                  <a:lnTo>
                    <a:pt x="149272" y="2410460"/>
                  </a:lnTo>
                  <a:lnTo>
                    <a:pt x="144190" y="2409825"/>
                  </a:lnTo>
                  <a:lnTo>
                    <a:pt x="139107" y="2408554"/>
                  </a:lnTo>
                  <a:lnTo>
                    <a:pt x="133707" y="2406965"/>
                  </a:lnTo>
                  <a:lnTo>
                    <a:pt x="128625" y="2405377"/>
                  </a:lnTo>
                  <a:lnTo>
                    <a:pt x="123224" y="2403470"/>
                  </a:lnTo>
                  <a:lnTo>
                    <a:pt x="118459" y="2401246"/>
                  </a:lnTo>
                  <a:lnTo>
                    <a:pt x="113377" y="2399022"/>
                  </a:lnTo>
                  <a:lnTo>
                    <a:pt x="108612" y="2395845"/>
                  </a:lnTo>
                  <a:lnTo>
                    <a:pt x="104165" y="2392985"/>
                  </a:lnTo>
                  <a:lnTo>
                    <a:pt x="99082" y="2390126"/>
                  </a:lnTo>
                  <a:lnTo>
                    <a:pt x="94635" y="2386313"/>
                  </a:lnTo>
                  <a:lnTo>
                    <a:pt x="90506" y="2382501"/>
                  </a:lnTo>
                  <a:lnTo>
                    <a:pt x="86058" y="2378688"/>
                  </a:lnTo>
                  <a:lnTo>
                    <a:pt x="82564" y="2374875"/>
                  </a:lnTo>
                  <a:lnTo>
                    <a:pt x="78752" y="2370427"/>
                  </a:lnTo>
                  <a:lnTo>
                    <a:pt x="75258" y="2365661"/>
                  </a:lnTo>
                  <a:lnTo>
                    <a:pt x="72081" y="2361213"/>
                  </a:lnTo>
                  <a:lnTo>
                    <a:pt x="69222" y="2356448"/>
                  </a:lnTo>
                  <a:lnTo>
                    <a:pt x="66364" y="2351999"/>
                  </a:lnTo>
                  <a:lnTo>
                    <a:pt x="64140" y="2346916"/>
                  </a:lnTo>
                  <a:lnTo>
                    <a:pt x="61916" y="2342150"/>
                  </a:lnTo>
                  <a:lnTo>
                    <a:pt x="60328" y="2336749"/>
                  </a:lnTo>
                  <a:lnTo>
                    <a:pt x="58422" y="2331983"/>
                  </a:lnTo>
                  <a:lnTo>
                    <a:pt x="57151" y="2326900"/>
                  </a:lnTo>
                  <a:lnTo>
                    <a:pt x="55563" y="2321498"/>
                  </a:lnTo>
                  <a:lnTo>
                    <a:pt x="54928" y="2316097"/>
                  </a:lnTo>
                  <a:lnTo>
                    <a:pt x="54293" y="2310696"/>
                  </a:lnTo>
                  <a:lnTo>
                    <a:pt x="53975" y="2305612"/>
                  </a:lnTo>
                  <a:lnTo>
                    <a:pt x="53975" y="2299893"/>
                  </a:lnTo>
                  <a:lnTo>
                    <a:pt x="53975" y="2294810"/>
                  </a:lnTo>
                  <a:lnTo>
                    <a:pt x="54293" y="2289726"/>
                  </a:lnTo>
                  <a:lnTo>
                    <a:pt x="54928" y="2284007"/>
                  </a:lnTo>
                  <a:lnTo>
                    <a:pt x="55563" y="2278924"/>
                  </a:lnTo>
                  <a:lnTo>
                    <a:pt x="56834" y="2273523"/>
                  </a:lnTo>
                  <a:lnTo>
                    <a:pt x="58422" y="2268439"/>
                  </a:lnTo>
                  <a:lnTo>
                    <a:pt x="60328" y="2263355"/>
                  </a:lnTo>
                  <a:lnTo>
                    <a:pt x="61916" y="2257954"/>
                  </a:lnTo>
                  <a:lnTo>
                    <a:pt x="64140" y="2253188"/>
                  </a:lnTo>
                  <a:lnTo>
                    <a:pt x="66364" y="2248105"/>
                  </a:lnTo>
                  <a:lnTo>
                    <a:pt x="69222" y="2243021"/>
                  </a:lnTo>
                  <a:lnTo>
                    <a:pt x="72081" y="2238573"/>
                  </a:lnTo>
                  <a:lnTo>
                    <a:pt x="75258" y="2233807"/>
                  </a:lnTo>
                  <a:lnTo>
                    <a:pt x="78752" y="2229359"/>
                  </a:lnTo>
                  <a:lnTo>
                    <a:pt x="82882" y="2224911"/>
                  </a:lnTo>
                  <a:lnTo>
                    <a:pt x="429129" y="1842376"/>
                  </a:lnTo>
                  <a:lnTo>
                    <a:pt x="499967" y="1495425"/>
                  </a:lnTo>
                  <a:close/>
                  <a:moveTo>
                    <a:pt x="2178844" y="1055220"/>
                  </a:moveTo>
                  <a:lnTo>
                    <a:pt x="2166450" y="1055537"/>
                  </a:lnTo>
                  <a:lnTo>
                    <a:pt x="2154055" y="1056172"/>
                  </a:lnTo>
                  <a:lnTo>
                    <a:pt x="2141978" y="1058076"/>
                  </a:lnTo>
                  <a:lnTo>
                    <a:pt x="2129584" y="1059979"/>
                  </a:lnTo>
                  <a:lnTo>
                    <a:pt x="2117507" y="1062518"/>
                  </a:lnTo>
                  <a:lnTo>
                    <a:pt x="2105430" y="1066008"/>
                  </a:lnTo>
                  <a:lnTo>
                    <a:pt x="2093671" y="1070133"/>
                  </a:lnTo>
                  <a:lnTo>
                    <a:pt x="2081594" y="1074575"/>
                  </a:lnTo>
                  <a:lnTo>
                    <a:pt x="2070153" y="1079334"/>
                  </a:lnTo>
                  <a:lnTo>
                    <a:pt x="2058712" y="1085363"/>
                  </a:lnTo>
                  <a:lnTo>
                    <a:pt x="2047588" y="1091709"/>
                  </a:lnTo>
                  <a:lnTo>
                    <a:pt x="2036783" y="1098372"/>
                  </a:lnTo>
                  <a:lnTo>
                    <a:pt x="2025977" y="1105987"/>
                  </a:lnTo>
                  <a:lnTo>
                    <a:pt x="2015490" y="1114236"/>
                  </a:lnTo>
                  <a:lnTo>
                    <a:pt x="2005320" y="1122803"/>
                  </a:lnTo>
                  <a:lnTo>
                    <a:pt x="1996103" y="1132005"/>
                  </a:lnTo>
                  <a:lnTo>
                    <a:pt x="1987204" y="1141206"/>
                  </a:lnTo>
                  <a:lnTo>
                    <a:pt x="1978941" y="1151042"/>
                  </a:lnTo>
                  <a:lnTo>
                    <a:pt x="1971314" y="1161513"/>
                  </a:lnTo>
                  <a:lnTo>
                    <a:pt x="1964322" y="1171666"/>
                  </a:lnTo>
                  <a:lnTo>
                    <a:pt x="1957330" y="1182454"/>
                  </a:lnTo>
                  <a:lnTo>
                    <a:pt x="1951610" y="1193242"/>
                  </a:lnTo>
                  <a:lnTo>
                    <a:pt x="1945889" y="1204348"/>
                  </a:lnTo>
                  <a:lnTo>
                    <a:pt x="1941122" y="1216088"/>
                  </a:lnTo>
                  <a:lnTo>
                    <a:pt x="1936673" y="1227510"/>
                  </a:lnTo>
                  <a:lnTo>
                    <a:pt x="1932859" y="1239250"/>
                  </a:lnTo>
                  <a:lnTo>
                    <a:pt x="1929999" y="1251307"/>
                  </a:lnTo>
                  <a:lnTo>
                    <a:pt x="1927456" y="1263047"/>
                  </a:lnTo>
                  <a:lnTo>
                    <a:pt x="1925231" y="1275421"/>
                  </a:lnTo>
                  <a:lnTo>
                    <a:pt x="1923642" y="1287796"/>
                  </a:lnTo>
                  <a:lnTo>
                    <a:pt x="1923007" y="1299853"/>
                  </a:lnTo>
                  <a:lnTo>
                    <a:pt x="1922371" y="1312545"/>
                  </a:lnTo>
                  <a:lnTo>
                    <a:pt x="1923007" y="1324919"/>
                  </a:lnTo>
                  <a:lnTo>
                    <a:pt x="1923642" y="1336976"/>
                  </a:lnTo>
                  <a:lnTo>
                    <a:pt x="1925231" y="1349351"/>
                  </a:lnTo>
                  <a:lnTo>
                    <a:pt x="1927456" y="1361408"/>
                  </a:lnTo>
                  <a:lnTo>
                    <a:pt x="1929999" y="1373465"/>
                  </a:lnTo>
                  <a:lnTo>
                    <a:pt x="1933177" y="1385522"/>
                  </a:lnTo>
                  <a:lnTo>
                    <a:pt x="1936990" y="1397579"/>
                  </a:lnTo>
                  <a:lnTo>
                    <a:pt x="1941440" y="1409002"/>
                  </a:lnTo>
                  <a:lnTo>
                    <a:pt x="1946843" y="1420424"/>
                  </a:lnTo>
                  <a:lnTo>
                    <a:pt x="1952563" y="1432164"/>
                  </a:lnTo>
                  <a:lnTo>
                    <a:pt x="1958919" y="1443269"/>
                  </a:lnTo>
                  <a:lnTo>
                    <a:pt x="1965593" y="1454375"/>
                  </a:lnTo>
                  <a:lnTo>
                    <a:pt x="1973539" y="1465163"/>
                  </a:lnTo>
                  <a:lnTo>
                    <a:pt x="1981802" y="1475633"/>
                  </a:lnTo>
                  <a:lnTo>
                    <a:pt x="1990065" y="1485152"/>
                  </a:lnTo>
                  <a:lnTo>
                    <a:pt x="1999281" y="1494671"/>
                  </a:lnTo>
                  <a:lnTo>
                    <a:pt x="2008816" y="1503872"/>
                  </a:lnTo>
                  <a:lnTo>
                    <a:pt x="2018350" y="1511805"/>
                  </a:lnTo>
                  <a:lnTo>
                    <a:pt x="2028838" y="1519737"/>
                  </a:lnTo>
                  <a:lnTo>
                    <a:pt x="2039325" y="1526717"/>
                  </a:lnTo>
                  <a:lnTo>
                    <a:pt x="2049813" y="1533381"/>
                  </a:lnTo>
                  <a:lnTo>
                    <a:pt x="2060937" y="1539409"/>
                  </a:lnTo>
                  <a:lnTo>
                    <a:pt x="2072060" y="1544803"/>
                  </a:lnTo>
                  <a:lnTo>
                    <a:pt x="2083501" y="1549880"/>
                  </a:lnTo>
                  <a:lnTo>
                    <a:pt x="2094942" y="1554005"/>
                  </a:lnTo>
                  <a:lnTo>
                    <a:pt x="2107019" y="1557812"/>
                  </a:lnTo>
                  <a:lnTo>
                    <a:pt x="2118778" y="1560985"/>
                  </a:lnTo>
                  <a:lnTo>
                    <a:pt x="2130855" y="1563523"/>
                  </a:lnTo>
                  <a:lnTo>
                    <a:pt x="2142932" y="1565745"/>
                  </a:lnTo>
                  <a:lnTo>
                    <a:pt x="2155326" y="1567331"/>
                  </a:lnTo>
                  <a:lnTo>
                    <a:pt x="2167721" y="1567966"/>
                  </a:lnTo>
                  <a:lnTo>
                    <a:pt x="2179798" y="1568283"/>
                  </a:lnTo>
                  <a:lnTo>
                    <a:pt x="2192510" y="1567966"/>
                  </a:lnTo>
                  <a:lnTo>
                    <a:pt x="2204905" y="1567014"/>
                  </a:lnTo>
                  <a:lnTo>
                    <a:pt x="2216982" y="1565427"/>
                  </a:lnTo>
                  <a:lnTo>
                    <a:pt x="2229058" y="1563206"/>
                  </a:lnTo>
                  <a:lnTo>
                    <a:pt x="2241135" y="1560668"/>
                  </a:lnTo>
                  <a:lnTo>
                    <a:pt x="2253212" y="1557178"/>
                  </a:lnTo>
                  <a:lnTo>
                    <a:pt x="2264971" y="1553370"/>
                  </a:lnTo>
                  <a:lnTo>
                    <a:pt x="2277048" y="1548928"/>
                  </a:lnTo>
                  <a:lnTo>
                    <a:pt x="2288489" y="1543851"/>
                  </a:lnTo>
                  <a:lnTo>
                    <a:pt x="2299930" y="1538140"/>
                  </a:lnTo>
                  <a:lnTo>
                    <a:pt x="2311053" y="1532111"/>
                  </a:lnTo>
                  <a:lnTo>
                    <a:pt x="2321859" y="1524814"/>
                  </a:lnTo>
                  <a:lnTo>
                    <a:pt x="2332665" y="1517516"/>
                  </a:lnTo>
                  <a:lnTo>
                    <a:pt x="2343152" y="1509266"/>
                  </a:lnTo>
                  <a:lnTo>
                    <a:pt x="2353322" y="1500382"/>
                  </a:lnTo>
                  <a:lnTo>
                    <a:pt x="2362539" y="1491498"/>
                  </a:lnTo>
                  <a:lnTo>
                    <a:pt x="2371437" y="1482296"/>
                  </a:lnTo>
                  <a:lnTo>
                    <a:pt x="2379701" y="1472143"/>
                  </a:lnTo>
                  <a:lnTo>
                    <a:pt x="2387328" y="1462307"/>
                  </a:lnTo>
                  <a:lnTo>
                    <a:pt x="2394955" y="1451836"/>
                  </a:lnTo>
                  <a:lnTo>
                    <a:pt x="2400994" y="1441048"/>
                  </a:lnTo>
                  <a:lnTo>
                    <a:pt x="2407350" y="1430260"/>
                  </a:lnTo>
                  <a:lnTo>
                    <a:pt x="2412753" y="1419155"/>
                  </a:lnTo>
                  <a:lnTo>
                    <a:pt x="2417520" y="1407415"/>
                  </a:lnTo>
                  <a:lnTo>
                    <a:pt x="2421969" y="1395993"/>
                  </a:lnTo>
                  <a:lnTo>
                    <a:pt x="2425783" y="1384253"/>
                  </a:lnTo>
                  <a:lnTo>
                    <a:pt x="2428961" y="1372196"/>
                  </a:lnTo>
                  <a:lnTo>
                    <a:pt x="2431504" y="1360139"/>
                  </a:lnTo>
                  <a:lnTo>
                    <a:pt x="2433411" y="1348081"/>
                  </a:lnTo>
                  <a:lnTo>
                    <a:pt x="2435000" y="1336024"/>
                  </a:lnTo>
                  <a:lnTo>
                    <a:pt x="2435635" y="1323333"/>
                  </a:lnTo>
                  <a:lnTo>
                    <a:pt x="2435953" y="1310958"/>
                  </a:lnTo>
                  <a:lnTo>
                    <a:pt x="2435635" y="1298901"/>
                  </a:lnTo>
                  <a:lnTo>
                    <a:pt x="2435000" y="1286527"/>
                  </a:lnTo>
                  <a:lnTo>
                    <a:pt x="2433411" y="1274152"/>
                  </a:lnTo>
                  <a:lnTo>
                    <a:pt x="2431186" y="1262095"/>
                  </a:lnTo>
                  <a:lnTo>
                    <a:pt x="2428643" y="1250038"/>
                  </a:lnTo>
                  <a:lnTo>
                    <a:pt x="2425465" y="1237981"/>
                  </a:lnTo>
                  <a:lnTo>
                    <a:pt x="2421652" y="1225924"/>
                  </a:lnTo>
                  <a:lnTo>
                    <a:pt x="2416884" y="1214501"/>
                  </a:lnTo>
                  <a:lnTo>
                    <a:pt x="2411799" y="1203079"/>
                  </a:lnTo>
                  <a:lnTo>
                    <a:pt x="2406079" y="1191339"/>
                  </a:lnTo>
                  <a:lnTo>
                    <a:pt x="2399723" y="1180233"/>
                  </a:lnTo>
                  <a:lnTo>
                    <a:pt x="2393049" y="1169128"/>
                  </a:lnTo>
                  <a:lnTo>
                    <a:pt x="2385103" y="1158657"/>
                  </a:lnTo>
                  <a:lnTo>
                    <a:pt x="2376840" y="1148187"/>
                  </a:lnTo>
                  <a:lnTo>
                    <a:pt x="2368259" y="1138351"/>
                  </a:lnTo>
                  <a:lnTo>
                    <a:pt x="2359043" y="1128832"/>
                  </a:lnTo>
                  <a:lnTo>
                    <a:pt x="2349826" y="1120265"/>
                  </a:lnTo>
                  <a:lnTo>
                    <a:pt x="2340292" y="1111698"/>
                  </a:lnTo>
                  <a:lnTo>
                    <a:pt x="2329804" y="1103766"/>
                  </a:lnTo>
                  <a:lnTo>
                    <a:pt x="2319317" y="1096785"/>
                  </a:lnTo>
                  <a:lnTo>
                    <a:pt x="2308829" y="1090122"/>
                  </a:lnTo>
                  <a:lnTo>
                    <a:pt x="2297705" y="1084094"/>
                  </a:lnTo>
                  <a:lnTo>
                    <a:pt x="2286582" y="1078700"/>
                  </a:lnTo>
                  <a:lnTo>
                    <a:pt x="2275141" y="1073623"/>
                  </a:lnTo>
                  <a:lnTo>
                    <a:pt x="2263700" y="1069181"/>
                  </a:lnTo>
                  <a:lnTo>
                    <a:pt x="2251623" y="1065691"/>
                  </a:lnTo>
                  <a:lnTo>
                    <a:pt x="2239864" y="1062518"/>
                  </a:lnTo>
                  <a:lnTo>
                    <a:pt x="2227787" y="1059979"/>
                  </a:lnTo>
                  <a:lnTo>
                    <a:pt x="2215710" y="1057758"/>
                  </a:lnTo>
                  <a:lnTo>
                    <a:pt x="2203316" y="1056172"/>
                  </a:lnTo>
                  <a:lnTo>
                    <a:pt x="2190921" y="1055537"/>
                  </a:lnTo>
                  <a:lnTo>
                    <a:pt x="2178844" y="1055220"/>
                  </a:lnTo>
                  <a:close/>
                  <a:moveTo>
                    <a:pt x="2144839" y="823913"/>
                  </a:moveTo>
                  <a:lnTo>
                    <a:pt x="2301519" y="838826"/>
                  </a:lnTo>
                  <a:lnTo>
                    <a:pt x="2292938" y="930841"/>
                  </a:lnTo>
                  <a:lnTo>
                    <a:pt x="2302155" y="933379"/>
                  </a:lnTo>
                  <a:lnTo>
                    <a:pt x="2311053" y="936235"/>
                  </a:lnTo>
                  <a:lnTo>
                    <a:pt x="2319952" y="939725"/>
                  </a:lnTo>
                  <a:lnTo>
                    <a:pt x="2328851" y="943215"/>
                  </a:lnTo>
                  <a:lnTo>
                    <a:pt x="2338067" y="946706"/>
                  </a:lnTo>
                  <a:lnTo>
                    <a:pt x="2346330" y="950513"/>
                  </a:lnTo>
                  <a:lnTo>
                    <a:pt x="2354911" y="954638"/>
                  </a:lnTo>
                  <a:lnTo>
                    <a:pt x="2363492" y="959080"/>
                  </a:lnTo>
                  <a:lnTo>
                    <a:pt x="2372073" y="963522"/>
                  </a:lnTo>
                  <a:lnTo>
                    <a:pt x="2380654" y="968282"/>
                  </a:lnTo>
                  <a:lnTo>
                    <a:pt x="2388917" y="973358"/>
                  </a:lnTo>
                  <a:lnTo>
                    <a:pt x="2397180" y="978752"/>
                  </a:lnTo>
                  <a:lnTo>
                    <a:pt x="2405125" y="983829"/>
                  </a:lnTo>
                  <a:lnTo>
                    <a:pt x="2413071" y="989540"/>
                  </a:lnTo>
                  <a:lnTo>
                    <a:pt x="2420698" y="995569"/>
                  </a:lnTo>
                  <a:lnTo>
                    <a:pt x="2428643" y="1001280"/>
                  </a:lnTo>
                  <a:lnTo>
                    <a:pt x="2499197" y="943215"/>
                  </a:lnTo>
                  <a:lnTo>
                    <a:pt x="2599625" y="1063787"/>
                  </a:lnTo>
                  <a:lnTo>
                    <a:pt x="2529389" y="1122169"/>
                  </a:lnTo>
                  <a:lnTo>
                    <a:pt x="2533839" y="1130736"/>
                  </a:lnTo>
                  <a:lnTo>
                    <a:pt x="2538288" y="1139620"/>
                  </a:lnTo>
                  <a:lnTo>
                    <a:pt x="2542420" y="1148504"/>
                  </a:lnTo>
                  <a:lnTo>
                    <a:pt x="2546551" y="1157388"/>
                  </a:lnTo>
                  <a:lnTo>
                    <a:pt x="2550365" y="1166590"/>
                  </a:lnTo>
                  <a:lnTo>
                    <a:pt x="2553543" y="1175474"/>
                  </a:lnTo>
                  <a:lnTo>
                    <a:pt x="2557039" y="1184676"/>
                  </a:lnTo>
                  <a:lnTo>
                    <a:pt x="2559899" y="1193560"/>
                  </a:lnTo>
                  <a:lnTo>
                    <a:pt x="2562442" y="1203079"/>
                  </a:lnTo>
                  <a:lnTo>
                    <a:pt x="2564984" y="1212280"/>
                  </a:lnTo>
                  <a:lnTo>
                    <a:pt x="2567527" y="1221799"/>
                  </a:lnTo>
                  <a:lnTo>
                    <a:pt x="2569116" y="1231318"/>
                  </a:lnTo>
                  <a:lnTo>
                    <a:pt x="2571022" y="1240519"/>
                  </a:lnTo>
                  <a:lnTo>
                    <a:pt x="2572612" y="1249721"/>
                  </a:lnTo>
                  <a:lnTo>
                    <a:pt x="2574201" y="1259557"/>
                  </a:lnTo>
                  <a:lnTo>
                    <a:pt x="2575154" y="1269075"/>
                  </a:lnTo>
                  <a:lnTo>
                    <a:pt x="2665412" y="1277325"/>
                  </a:lnTo>
                  <a:lnTo>
                    <a:pt x="2650793" y="1433433"/>
                  </a:lnTo>
                  <a:lnTo>
                    <a:pt x="2561170" y="1425501"/>
                  </a:lnTo>
                  <a:lnTo>
                    <a:pt x="2558310" y="1434385"/>
                  </a:lnTo>
                  <a:lnTo>
                    <a:pt x="2555132" y="1443587"/>
                  </a:lnTo>
                  <a:lnTo>
                    <a:pt x="2552272" y="1452471"/>
                  </a:lnTo>
                  <a:lnTo>
                    <a:pt x="2548458" y="1461355"/>
                  </a:lnTo>
                  <a:lnTo>
                    <a:pt x="2544644" y="1470239"/>
                  </a:lnTo>
                  <a:lnTo>
                    <a:pt x="2540513" y="1479124"/>
                  </a:lnTo>
                  <a:lnTo>
                    <a:pt x="2536381" y="1488008"/>
                  </a:lnTo>
                  <a:lnTo>
                    <a:pt x="2531932" y="1496575"/>
                  </a:lnTo>
                  <a:lnTo>
                    <a:pt x="2527482" y="1505142"/>
                  </a:lnTo>
                  <a:lnTo>
                    <a:pt x="2522715" y="1513708"/>
                  </a:lnTo>
                  <a:lnTo>
                    <a:pt x="2517630" y="1521958"/>
                  </a:lnTo>
                  <a:lnTo>
                    <a:pt x="2512228" y="1530208"/>
                  </a:lnTo>
                  <a:lnTo>
                    <a:pt x="2506825" y="1538140"/>
                  </a:lnTo>
                  <a:lnTo>
                    <a:pt x="2501104" y="1546390"/>
                  </a:lnTo>
                  <a:lnTo>
                    <a:pt x="2495384" y="1554322"/>
                  </a:lnTo>
                  <a:lnTo>
                    <a:pt x="2489027" y="1561937"/>
                  </a:lnTo>
                  <a:lnTo>
                    <a:pt x="2546233" y="1631107"/>
                  </a:lnTo>
                  <a:lnTo>
                    <a:pt x="2425465" y="1731372"/>
                  </a:lnTo>
                  <a:lnTo>
                    <a:pt x="2367624" y="1662202"/>
                  </a:lnTo>
                  <a:lnTo>
                    <a:pt x="2359043" y="1666644"/>
                  </a:lnTo>
                  <a:lnTo>
                    <a:pt x="2350144" y="1671086"/>
                  </a:lnTo>
                  <a:lnTo>
                    <a:pt x="2341245" y="1675211"/>
                  </a:lnTo>
                  <a:lnTo>
                    <a:pt x="2332029" y="1679018"/>
                  </a:lnTo>
                  <a:lnTo>
                    <a:pt x="2323130" y="1682826"/>
                  </a:lnTo>
                  <a:lnTo>
                    <a:pt x="2313596" y="1685999"/>
                  </a:lnTo>
                  <a:lnTo>
                    <a:pt x="2304697" y="1689489"/>
                  </a:lnTo>
                  <a:lnTo>
                    <a:pt x="2295481" y="1692344"/>
                  </a:lnTo>
                  <a:lnTo>
                    <a:pt x="2286264" y="1694883"/>
                  </a:lnTo>
                  <a:lnTo>
                    <a:pt x="2277048" y="1697421"/>
                  </a:lnTo>
                  <a:lnTo>
                    <a:pt x="2267196" y="1699642"/>
                  </a:lnTo>
                  <a:lnTo>
                    <a:pt x="2257979" y="1701546"/>
                  </a:lnTo>
                  <a:lnTo>
                    <a:pt x="2248763" y="1703450"/>
                  </a:lnTo>
                  <a:lnTo>
                    <a:pt x="2238910" y="1705036"/>
                  </a:lnTo>
                  <a:lnTo>
                    <a:pt x="2229376" y="1706623"/>
                  </a:lnTo>
                  <a:lnTo>
                    <a:pt x="2220160" y="1707575"/>
                  </a:lnTo>
                  <a:lnTo>
                    <a:pt x="2211579" y="1797051"/>
                  </a:lnTo>
                  <a:lnTo>
                    <a:pt x="2054898" y="1782138"/>
                  </a:lnTo>
                  <a:lnTo>
                    <a:pt x="2063161" y="1692027"/>
                  </a:lnTo>
                  <a:lnTo>
                    <a:pt x="2054263" y="1689172"/>
                  </a:lnTo>
                  <a:lnTo>
                    <a:pt x="2045364" y="1685999"/>
                  </a:lnTo>
                  <a:lnTo>
                    <a:pt x="2035830" y="1682826"/>
                  </a:lnTo>
                  <a:lnTo>
                    <a:pt x="2027249" y="1679335"/>
                  </a:lnTo>
                  <a:lnTo>
                    <a:pt x="2018350" y="1675528"/>
                  </a:lnTo>
                  <a:lnTo>
                    <a:pt x="2009451" y="1671720"/>
                  </a:lnTo>
                  <a:lnTo>
                    <a:pt x="2000870" y="1667596"/>
                  </a:lnTo>
                  <a:lnTo>
                    <a:pt x="1992289" y="1663154"/>
                  </a:lnTo>
                  <a:lnTo>
                    <a:pt x="1984026" y="1658077"/>
                  </a:lnTo>
                  <a:lnTo>
                    <a:pt x="1975445" y="1653317"/>
                  </a:lnTo>
                  <a:lnTo>
                    <a:pt x="1967182" y="1648241"/>
                  </a:lnTo>
                  <a:lnTo>
                    <a:pt x="1958919" y="1642847"/>
                  </a:lnTo>
                  <a:lnTo>
                    <a:pt x="1950656" y="1637453"/>
                  </a:lnTo>
                  <a:lnTo>
                    <a:pt x="1943029" y="1631742"/>
                  </a:lnTo>
                  <a:lnTo>
                    <a:pt x="1935084" y="1626030"/>
                  </a:lnTo>
                  <a:lnTo>
                    <a:pt x="1927456" y="1620002"/>
                  </a:lnTo>
                  <a:lnTo>
                    <a:pt x="1857220" y="1678384"/>
                  </a:lnTo>
                  <a:lnTo>
                    <a:pt x="1756792" y="1556860"/>
                  </a:lnTo>
                  <a:lnTo>
                    <a:pt x="1827346" y="1498478"/>
                  </a:lnTo>
                  <a:lnTo>
                    <a:pt x="1822896" y="1489594"/>
                  </a:lnTo>
                  <a:lnTo>
                    <a:pt x="1818765" y="1481027"/>
                  </a:lnTo>
                  <a:lnTo>
                    <a:pt x="1814633" y="1472143"/>
                  </a:lnTo>
                  <a:lnTo>
                    <a:pt x="1810820" y="1463259"/>
                  </a:lnTo>
                  <a:lnTo>
                    <a:pt x="1807324" y="1454057"/>
                  </a:lnTo>
                  <a:lnTo>
                    <a:pt x="1803828" y="1445173"/>
                  </a:lnTo>
                  <a:lnTo>
                    <a:pt x="1800968" y="1436289"/>
                  </a:lnTo>
                  <a:lnTo>
                    <a:pt x="1797789" y="1426770"/>
                  </a:lnTo>
                  <a:lnTo>
                    <a:pt x="1795247" y="1417569"/>
                  </a:lnTo>
                  <a:lnTo>
                    <a:pt x="1792704" y="1408367"/>
                  </a:lnTo>
                  <a:lnTo>
                    <a:pt x="1790480" y="1399166"/>
                  </a:lnTo>
                  <a:lnTo>
                    <a:pt x="1788573" y="1389647"/>
                  </a:lnTo>
                  <a:lnTo>
                    <a:pt x="1786666" y="1380445"/>
                  </a:lnTo>
                  <a:lnTo>
                    <a:pt x="1785395" y="1371244"/>
                  </a:lnTo>
                  <a:lnTo>
                    <a:pt x="1783170" y="1352206"/>
                  </a:lnTo>
                  <a:lnTo>
                    <a:pt x="1690687" y="1343639"/>
                  </a:lnTo>
                  <a:lnTo>
                    <a:pt x="1705624" y="1186897"/>
                  </a:lnTo>
                  <a:lnTo>
                    <a:pt x="1798425" y="1195781"/>
                  </a:lnTo>
                  <a:lnTo>
                    <a:pt x="1801285" y="1186897"/>
                  </a:lnTo>
                  <a:lnTo>
                    <a:pt x="1804146" y="1178012"/>
                  </a:lnTo>
                  <a:lnTo>
                    <a:pt x="1807642" y="1169128"/>
                  </a:lnTo>
                  <a:lnTo>
                    <a:pt x="1810820" y="1160244"/>
                  </a:lnTo>
                  <a:lnTo>
                    <a:pt x="1814633" y="1151677"/>
                  </a:lnTo>
                  <a:lnTo>
                    <a:pt x="1818765" y="1142793"/>
                  </a:lnTo>
                  <a:lnTo>
                    <a:pt x="1822896" y="1134226"/>
                  </a:lnTo>
                  <a:lnTo>
                    <a:pt x="1827346" y="1125659"/>
                  </a:lnTo>
                  <a:lnTo>
                    <a:pt x="1831795" y="1117727"/>
                  </a:lnTo>
                  <a:lnTo>
                    <a:pt x="1836562" y="1109160"/>
                  </a:lnTo>
                  <a:lnTo>
                    <a:pt x="1841329" y="1100910"/>
                  </a:lnTo>
                  <a:lnTo>
                    <a:pt x="1846732" y="1092661"/>
                  </a:lnTo>
                  <a:lnTo>
                    <a:pt x="1852135" y="1085045"/>
                  </a:lnTo>
                  <a:lnTo>
                    <a:pt x="1857856" y="1077113"/>
                  </a:lnTo>
                  <a:lnTo>
                    <a:pt x="1863894" y="1069181"/>
                  </a:lnTo>
                  <a:lnTo>
                    <a:pt x="1869615" y="1061566"/>
                  </a:lnTo>
                  <a:lnTo>
                    <a:pt x="1810184" y="989858"/>
                  </a:lnTo>
                  <a:lnTo>
                    <a:pt x="1931588" y="889593"/>
                  </a:lnTo>
                  <a:lnTo>
                    <a:pt x="1990700" y="961301"/>
                  </a:lnTo>
                  <a:lnTo>
                    <a:pt x="1999599" y="956859"/>
                  </a:lnTo>
                  <a:lnTo>
                    <a:pt x="2008180" y="952734"/>
                  </a:lnTo>
                  <a:lnTo>
                    <a:pt x="2017079" y="948609"/>
                  </a:lnTo>
                  <a:lnTo>
                    <a:pt x="2025977" y="944485"/>
                  </a:lnTo>
                  <a:lnTo>
                    <a:pt x="2034876" y="941312"/>
                  </a:lnTo>
                  <a:lnTo>
                    <a:pt x="2043775" y="937504"/>
                  </a:lnTo>
                  <a:lnTo>
                    <a:pt x="2052673" y="934649"/>
                  </a:lnTo>
                  <a:lnTo>
                    <a:pt x="2061890" y="931476"/>
                  </a:lnTo>
                  <a:lnTo>
                    <a:pt x="2071424" y="928937"/>
                  </a:lnTo>
                  <a:lnTo>
                    <a:pt x="2080641" y="926399"/>
                  </a:lnTo>
                  <a:lnTo>
                    <a:pt x="2089539" y="924178"/>
                  </a:lnTo>
                  <a:lnTo>
                    <a:pt x="2099074" y="922274"/>
                  </a:lnTo>
                  <a:lnTo>
                    <a:pt x="2108608" y="920370"/>
                  </a:lnTo>
                  <a:lnTo>
                    <a:pt x="2117825" y="918784"/>
                  </a:lnTo>
                  <a:lnTo>
                    <a:pt x="2127041" y="917515"/>
                  </a:lnTo>
                  <a:lnTo>
                    <a:pt x="2136258" y="916246"/>
                  </a:lnTo>
                  <a:lnTo>
                    <a:pt x="2144839" y="823913"/>
                  </a:lnTo>
                  <a:close/>
                  <a:moveTo>
                    <a:pt x="1509345" y="590550"/>
                  </a:moveTo>
                  <a:lnTo>
                    <a:pt x="1518239" y="590550"/>
                  </a:lnTo>
                  <a:lnTo>
                    <a:pt x="1526817" y="591817"/>
                  </a:lnTo>
                  <a:lnTo>
                    <a:pt x="1535394" y="593400"/>
                  </a:lnTo>
                  <a:lnTo>
                    <a:pt x="1543971" y="596250"/>
                  </a:lnTo>
                  <a:lnTo>
                    <a:pt x="1551912" y="599417"/>
                  </a:lnTo>
                  <a:lnTo>
                    <a:pt x="1559854" y="603534"/>
                  </a:lnTo>
                  <a:lnTo>
                    <a:pt x="1566843" y="608601"/>
                  </a:lnTo>
                  <a:lnTo>
                    <a:pt x="1570655" y="611452"/>
                  </a:lnTo>
                  <a:lnTo>
                    <a:pt x="1574149" y="614302"/>
                  </a:lnTo>
                  <a:lnTo>
                    <a:pt x="1577326" y="617469"/>
                  </a:lnTo>
                  <a:lnTo>
                    <a:pt x="1580185" y="620953"/>
                  </a:lnTo>
                  <a:lnTo>
                    <a:pt x="1583362" y="624753"/>
                  </a:lnTo>
                  <a:lnTo>
                    <a:pt x="1586221" y="628237"/>
                  </a:lnTo>
                  <a:lnTo>
                    <a:pt x="1588762" y="632037"/>
                  </a:lnTo>
                  <a:lnTo>
                    <a:pt x="1591621" y="636154"/>
                  </a:lnTo>
                  <a:lnTo>
                    <a:pt x="1593845" y="640271"/>
                  </a:lnTo>
                  <a:lnTo>
                    <a:pt x="1595433" y="644388"/>
                  </a:lnTo>
                  <a:lnTo>
                    <a:pt x="1597339" y="648505"/>
                  </a:lnTo>
                  <a:lnTo>
                    <a:pt x="1598927" y="652305"/>
                  </a:lnTo>
                  <a:lnTo>
                    <a:pt x="1601151" y="660856"/>
                  </a:lnTo>
                  <a:lnTo>
                    <a:pt x="1603057" y="669724"/>
                  </a:lnTo>
                  <a:lnTo>
                    <a:pt x="1603375" y="678274"/>
                  </a:lnTo>
                  <a:lnTo>
                    <a:pt x="1603375" y="687142"/>
                  </a:lnTo>
                  <a:lnTo>
                    <a:pt x="1602104" y="696326"/>
                  </a:lnTo>
                  <a:lnTo>
                    <a:pt x="1600516" y="704560"/>
                  </a:lnTo>
                  <a:lnTo>
                    <a:pt x="1597657" y="712794"/>
                  </a:lnTo>
                  <a:lnTo>
                    <a:pt x="1594480" y="721028"/>
                  </a:lnTo>
                  <a:lnTo>
                    <a:pt x="1590350" y="728629"/>
                  </a:lnTo>
                  <a:lnTo>
                    <a:pt x="1585268" y="736229"/>
                  </a:lnTo>
                  <a:lnTo>
                    <a:pt x="1582409" y="739396"/>
                  </a:lnTo>
                  <a:lnTo>
                    <a:pt x="1579550" y="742880"/>
                  </a:lnTo>
                  <a:lnTo>
                    <a:pt x="1576373" y="746047"/>
                  </a:lnTo>
                  <a:lnTo>
                    <a:pt x="1572879" y="749531"/>
                  </a:lnTo>
                  <a:lnTo>
                    <a:pt x="1569384" y="752381"/>
                  </a:lnTo>
                  <a:lnTo>
                    <a:pt x="1565572" y="755231"/>
                  </a:lnTo>
                  <a:lnTo>
                    <a:pt x="1297460" y="948099"/>
                  </a:lnTo>
                  <a:lnTo>
                    <a:pt x="1293012" y="951266"/>
                  </a:lnTo>
                  <a:lnTo>
                    <a:pt x="1288247" y="953799"/>
                  </a:lnTo>
                  <a:lnTo>
                    <a:pt x="1283164" y="956333"/>
                  </a:lnTo>
                  <a:lnTo>
                    <a:pt x="1278399" y="958550"/>
                  </a:lnTo>
                  <a:lnTo>
                    <a:pt x="1273634" y="960450"/>
                  </a:lnTo>
                  <a:lnTo>
                    <a:pt x="1268869" y="962033"/>
                  </a:lnTo>
                  <a:lnTo>
                    <a:pt x="1263469" y="962983"/>
                  </a:lnTo>
                  <a:lnTo>
                    <a:pt x="1258386" y="964250"/>
                  </a:lnTo>
                  <a:lnTo>
                    <a:pt x="1253304" y="964884"/>
                  </a:lnTo>
                  <a:lnTo>
                    <a:pt x="1247903" y="965200"/>
                  </a:lnTo>
                  <a:lnTo>
                    <a:pt x="1242820" y="965200"/>
                  </a:lnTo>
                  <a:lnTo>
                    <a:pt x="1237102" y="964884"/>
                  </a:lnTo>
                  <a:lnTo>
                    <a:pt x="1232020" y="964567"/>
                  </a:lnTo>
                  <a:lnTo>
                    <a:pt x="1226937" y="963617"/>
                  </a:lnTo>
                  <a:lnTo>
                    <a:pt x="1221537" y="962667"/>
                  </a:lnTo>
                  <a:lnTo>
                    <a:pt x="1216454" y="961083"/>
                  </a:lnTo>
                  <a:lnTo>
                    <a:pt x="1006475" y="894894"/>
                  </a:lnTo>
                  <a:lnTo>
                    <a:pt x="1009652" y="885393"/>
                  </a:lnTo>
                  <a:lnTo>
                    <a:pt x="1013464" y="875259"/>
                  </a:lnTo>
                  <a:lnTo>
                    <a:pt x="1017911" y="862591"/>
                  </a:lnTo>
                  <a:lnTo>
                    <a:pt x="1022676" y="847706"/>
                  </a:lnTo>
                  <a:lnTo>
                    <a:pt x="1027123" y="832188"/>
                  </a:lnTo>
                  <a:lnTo>
                    <a:pt x="1029029" y="824271"/>
                  </a:lnTo>
                  <a:lnTo>
                    <a:pt x="1030935" y="816353"/>
                  </a:lnTo>
                  <a:lnTo>
                    <a:pt x="1031888" y="808753"/>
                  </a:lnTo>
                  <a:lnTo>
                    <a:pt x="1033159" y="801469"/>
                  </a:lnTo>
                  <a:lnTo>
                    <a:pt x="1033794" y="793868"/>
                  </a:lnTo>
                  <a:lnTo>
                    <a:pt x="1033794" y="786584"/>
                  </a:lnTo>
                  <a:lnTo>
                    <a:pt x="1033794" y="778666"/>
                  </a:lnTo>
                  <a:lnTo>
                    <a:pt x="1033477" y="770749"/>
                  </a:lnTo>
                  <a:lnTo>
                    <a:pt x="1032841" y="762832"/>
                  </a:lnTo>
                  <a:lnTo>
                    <a:pt x="1031888" y="755548"/>
                  </a:lnTo>
                  <a:lnTo>
                    <a:pt x="1029665" y="740980"/>
                  </a:lnTo>
                  <a:lnTo>
                    <a:pt x="1027441" y="727995"/>
                  </a:lnTo>
                  <a:lnTo>
                    <a:pt x="1025217" y="718178"/>
                  </a:lnTo>
                  <a:lnTo>
                    <a:pt x="1022994" y="708994"/>
                  </a:lnTo>
                  <a:lnTo>
                    <a:pt x="1227572" y="773599"/>
                  </a:lnTo>
                  <a:lnTo>
                    <a:pt x="1458835" y="607651"/>
                  </a:lnTo>
                  <a:lnTo>
                    <a:pt x="1462965" y="605118"/>
                  </a:lnTo>
                  <a:lnTo>
                    <a:pt x="1467095" y="602268"/>
                  </a:lnTo>
                  <a:lnTo>
                    <a:pt x="1470589" y="600051"/>
                  </a:lnTo>
                  <a:lnTo>
                    <a:pt x="1474719" y="598467"/>
                  </a:lnTo>
                  <a:lnTo>
                    <a:pt x="1479166" y="596567"/>
                  </a:lnTo>
                  <a:lnTo>
                    <a:pt x="1483296" y="594984"/>
                  </a:lnTo>
                  <a:lnTo>
                    <a:pt x="1491873" y="592767"/>
                  </a:lnTo>
                  <a:lnTo>
                    <a:pt x="1500768" y="591183"/>
                  </a:lnTo>
                  <a:lnTo>
                    <a:pt x="1509345" y="590550"/>
                  </a:lnTo>
                  <a:close/>
                  <a:moveTo>
                    <a:pt x="690596" y="539750"/>
                  </a:moveTo>
                  <a:lnTo>
                    <a:pt x="691548" y="539750"/>
                  </a:lnTo>
                  <a:lnTo>
                    <a:pt x="693769" y="540067"/>
                  </a:lnTo>
                  <a:lnTo>
                    <a:pt x="702016" y="540702"/>
                  </a:lnTo>
                  <a:lnTo>
                    <a:pt x="727394" y="541020"/>
                  </a:lnTo>
                  <a:lnTo>
                    <a:pt x="757531" y="541655"/>
                  </a:lnTo>
                  <a:lnTo>
                    <a:pt x="770854" y="541972"/>
                  </a:lnTo>
                  <a:lnTo>
                    <a:pt x="781640" y="543242"/>
                  </a:lnTo>
                  <a:lnTo>
                    <a:pt x="781957" y="543242"/>
                  </a:lnTo>
                  <a:lnTo>
                    <a:pt x="785763" y="546734"/>
                  </a:lnTo>
                  <a:lnTo>
                    <a:pt x="789887" y="552130"/>
                  </a:lnTo>
                  <a:lnTo>
                    <a:pt x="794646" y="558479"/>
                  </a:lnTo>
                  <a:lnTo>
                    <a:pt x="799404" y="566415"/>
                  </a:lnTo>
                  <a:lnTo>
                    <a:pt x="804797" y="576573"/>
                  </a:lnTo>
                  <a:lnTo>
                    <a:pt x="809872" y="588001"/>
                  </a:lnTo>
                  <a:lnTo>
                    <a:pt x="812093" y="594668"/>
                  </a:lnTo>
                  <a:lnTo>
                    <a:pt x="814631" y="602286"/>
                  </a:lnTo>
                  <a:lnTo>
                    <a:pt x="817169" y="609905"/>
                  </a:lnTo>
                  <a:lnTo>
                    <a:pt x="820024" y="618476"/>
                  </a:lnTo>
                  <a:lnTo>
                    <a:pt x="822244" y="627364"/>
                  </a:lnTo>
                  <a:lnTo>
                    <a:pt x="824465" y="637205"/>
                  </a:lnTo>
                  <a:lnTo>
                    <a:pt x="826685" y="647681"/>
                  </a:lnTo>
                  <a:lnTo>
                    <a:pt x="828906" y="658791"/>
                  </a:lnTo>
                  <a:lnTo>
                    <a:pt x="830809" y="670537"/>
                  </a:lnTo>
                  <a:lnTo>
                    <a:pt x="832395" y="683235"/>
                  </a:lnTo>
                  <a:lnTo>
                    <a:pt x="834299" y="696567"/>
                  </a:lnTo>
                  <a:lnTo>
                    <a:pt x="835885" y="710535"/>
                  </a:lnTo>
                  <a:lnTo>
                    <a:pt x="836836" y="725454"/>
                  </a:lnTo>
                  <a:lnTo>
                    <a:pt x="838105" y="741644"/>
                  </a:lnTo>
                  <a:lnTo>
                    <a:pt x="839057" y="757834"/>
                  </a:lnTo>
                  <a:lnTo>
                    <a:pt x="840009" y="775611"/>
                  </a:lnTo>
                  <a:lnTo>
                    <a:pt x="840326" y="794022"/>
                  </a:lnTo>
                  <a:lnTo>
                    <a:pt x="840643" y="813069"/>
                  </a:lnTo>
                  <a:lnTo>
                    <a:pt x="840326" y="833703"/>
                  </a:lnTo>
                  <a:lnTo>
                    <a:pt x="840326" y="854972"/>
                  </a:lnTo>
                  <a:lnTo>
                    <a:pt x="844767" y="839735"/>
                  </a:lnTo>
                  <a:lnTo>
                    <a:pt x="849208" y="824497"/>
                  </a:lnTo>
                  <a:lnTo>
                    <a:pt x="857456" y="794975"/>
                  </a:lnTo>
                  <a:lnTo>
                    <a:pt x="864435" y="767992"/>
                  </a:lnTo>
                  <a:lnTo>
                    <a:pt x="870145" y="742914"/>
                  </a:lnTo>
                  <a:lnTo>
                    <a:pt x="878710" y="705456"/>
                  </a:lnTo>
                  <a:lnTo>
                    <a:pt x="881248" y="694028"/>
                  </a:lnTo>
                  <a:lnTo>
                    <a:pt x="882517" y="688314"/>
                  </a:lnTo>
                  <a:lnTo>
                    <a:pt x="878076" y="679425"/>
                  </a:lnTo>
                  <a:lnTo>
                    <a:pt x="874586" y="670854"/>
                  </a:lnTo>
                  <a:lnTo>
                    <a:pt x="871097" y="663236"/>
                  </a:lnTo>
                  <a:lnTo>
                    <a:pt x="868559" y="655617"/>
                  </a:lnTo>
                  <a:lnTo>
                    <a:pt x="864752" y="644506"/>
                  </a:lnTo>
                  <a:lnTo>
                    <a:pt x="863801" y="640380"/>
                  </a:lnTo>
                  <a:lnTo>
                    <a:pt x="867290" y="637205"/>
                  </a:lnTo>
                  <a:lnTo>
                    <a:pt x="876489" y="629269"/>
                  </a:lnTo>
                  <a:lnTo>
                    <a:pt x="881882" y="624507"/>
                  </a:lnTo>
                  <a:lnTo>
                    <a:pt x="888227" y="619746"/>
                  </a:lnTo>
                  <a:lnTo>
                    <a:pt x="894571" y="615619"/>
                  </a:lnTo>
                  <a:lnTo>
                    <a:pt x="900598" y="611810"/>
                  </a:lnTo>
                  <a:lnTo>
                    <a:pt x="921535" y="619746"/>
                  </a:lnTo>
                  <a:lnTo>
                    <a:pt x="939300" y="659426"/>
                  </a:lnTo>
                  <a:lnTo>
                    <a:pt x="934224" y="671172"/>
                  </a:lnTo>
                  <a:lnTo>
                    <a:pt x="928514" y="683235"/>
                  </a:lnTo>
                  <a:lnTo>
                    <a:pt x="922487" y="695932"/>
                  </a:lnTo>
                  <a:lnTo>
                    <a:pt x="923439" y="707043"/>
                  </a:lnTo>
                  <a:lnTo>
                    <a:pt x="924073" y="720693"/>
                  </a:lnTo>
                  <a:lnTo>
                    <a:pt x="924708" y="736248"/>
                  </a:lnTo>
                  <a:lnTo>
                    <a:pt x="924073" y="753390"/>
                  </a:lnTo>
                  <a:lnTo>
                    <a:pt x="923439" y="790213"/>
                  </a:lnTo>
                  <a:lnTo>
                    <a:pt x="921852" y="827354"/>
                  </a:lnTo>
                  <a:lnTo>
                    <a:pt x="920266" y="862273"/>
                  </a:lnTo>
                  <a:lnTo>
                    <a:pt x="918680" y="891161"/>
                  </a:lnTo>
                  <a:lnTo>
                    <a:pt x="916777" y="918461"/>
                  </a:lnTo>
                  <a:lnTo>
                    <a:pt x="918680" y="913382"/>
                  </a:lnTo>
                  <a:lnTo>
                    <a:pt x="923756" y="899097"/>
                  </a:lnTo>
                  <a:lnTo>
                    <a:pt x="927245" y="888621"/>
                  </a:lnTo>
                  <a:lnTo>
                    <a:pt x="931369" y="876241"/>
                  </a:lnTo>
                  <a:lnTo>
                    <a:pt x="935493" y="862273"/>
                  </a:lnTo>
                  <a:lnTo>
                    <a:pt x="939934" y="846401"/>
                  </a:lnTo>
                  <a:lnTo>
                    <a:pt x="943741" y="828307"/>
                  </a:lnTo>
                  <a:lnTo>
                    <a:pt x="947865" y="809260"/>
                  </a:lnTo>
                  <a:lnTo>
                    <a:pt x="951672" y="788626"/>
                  </a:lnTo>
                  <a:lnTo>
                    <a:pt x="955161" y="766722"/>
                  </a:lnTo>
                  <a:lnTo>
                    <a:pt x="957699" y="743866"/>
                  </a:lnTo>
                  <a:lnTo>
                    <a:pt x="958650" y="731486"/>
                  </a:lnTo>
                  <a:lnTo>
                    <a:pt x="959919" y="719106"/>
                  </a:lnTo>
                  <a:lnTo>
                    <a:pt x="960554" y="707043"/>
                  </a:lnTo>
                  <a:lnTo>
                    <a:pt x="960871" y="694345"/>
                  </a:lnTo>
                  <a:lnTo>
                    <a:pt x="961188" y="681330"/>
                  </a:lnTo>
                  <a:lnTo>
                    <a:pt x="961188" y="668315"/>
                  </a:lnTo>
                  <a:lnTo>
                    <a:pt x="969119" y="649268"/>
                  </a:lnTo>
                  <a:lnTo>
                    <a:pt x="970705" y="651173"/>
                  </a:lnTo>
                  <a:lnTo>
                    <a:pt x="973877" y="656887"/>
                  </a:lnTo>
                  <a:lnTo>
                    <a:pt x="976098" y="661331"/>
                  </a:lnTo>
                  <a:lnTo>
                    <a:pt x="978636" y="666727"/>
                  </a:lnTo>
                  <a:lnTo>
                    <a:pt x="981808" y="673076"/>
                  </a:lnTo>
                  <a:lnTo>
                    <a:pt x="984663" y="681012"/>
                  </a:lnTo>
                  <a:lnTo>
                    <a:pt x="988152" y="690218"/>
                  </a:lnTo>
                  <a:lnTo>
                    <a:pt x="991007" y="700377"/>
                  </a:lnTo>
                  <a:lnTo>
                    <a:pt x="993862" y="712122"/>
                  </a:lnTo>
                  <a:lnTo>
                    <a:pt x="997035" y="724820"/>
                  </a:lnTo>
                  <a:lnTo>
                    <a:pt x="999572" y="739422"/>
                  </a:lnTo>
                  <a:lnTo>
                    <a:pt x="1002110" y="754977"/>
                  </a:lnTo>
                  <a:lnTo>
                    <a:pt x="1004013" y="772436"/>
                  </a:lnTo>
                  <a:lnTo>
                    <a:pt x="1005600" y="790848"/>
                  </a:lnTo>
                  <a:lnTo>
                    <a:pt x="1005282" y="796244"/>
                  </a:lnTo>
                  <a:lnTo>
                    <a:pt x="1004331" y="801958"/>
                  </a:lnTo>
                  <a:lnTo>
                    <a:pt x="1003062" y="809260"/>
                  </a:lnTo>
                  <a:lnTo>
                    <a:pt x="1000841" y="817196"/>
                  </a:lnTo>
                  <a:lnTo>
                    <a:pt x="997669" y="826085"/>
                  </a:lnTo>
                  <a:lnTo>
                    <a:pt x="994497" y="836243"/>
                  </a:lnTo>
                  <a:lnTo>
                    <a:pt x="985932" y="858781"/>
                  </a:lnTo>
                  <a:lnTo>
                    <a:pt x="964043" y="914969"/>
                  </a:lnTo>
                  <a:lnTo>
                    <a:pt x="951037" y="948301"/>
                  </a:lnTo>
                  <a:lnTo>
                    <a:pt x="937079" y="985442"/>
                  </a:lnTo>
                  <a:lnTo>
                    <a:pt x="922804" y="1025757"/>
                  </a:lnTo>
                  <a:lnTo>
                    <a:pt x="915825" y="1047026"/>
                  </a:lnTo>
                  <a:lnTo>
                    <a:pt x="908212" y="1068929"/>
                  </a:lnTo>
                  <a:lnTo>
                    <a:pt x="901233" y="1091785"/>
                  </a:lnTo>
                  <a:lnTo>
                    <a:pt x="894254" y="1115594"/>
                  </a:lnTo>
                  <a:lnTo>
                    <a:pt x="886958" y="1139719"/>
                  </a:lnTo>
                  <a:lnTo>
                    <a:pt x="880296" y="1165115"/>
                  </a:lnTo>
                  <a:lnTo>
                    <a:pt x="873634" y="1190510"/>
                  </a:lnTo>
                  <a:lnTo>
                    <a:pt x="867290" y="1217493"/>
                  </a:lnTo>
                  <a:lnTo>
                    <a:pt x="861580" y="1244476"/>
                  </a:lnTo>
                  <a:lnTo>
                    <a:pt x="855553" y="1272728"/>
                  </a:lnTo>
                  <a:lnTo>
                    <a:pt x="850477" y="1301298"/>
                  </a:lnTo>
                  <a:lnTo>
                    <a:pt x="845402" y="1330821"/>
                  </a:lnTo>
                  <a:lnTo>
                    <a:pt x="840960" y="1360343"/>
                  </a:lnTo>
                  <a:lnTo>
                    <a:pt x="836836" y="1391135"/>
                  </a:lnTo>
                  <a:lnTo>
                    <a:pt x="874586" y="1434307"/>
                  </a:lnTo>
                  <a:lnTo>
                    <a:pt x="949768" y="1522239"/>
                  </a:lnTo>
                  <a:lnTo>
                    <a:pt x="990373" y="1569856"/>
                  </a:lnTo>
                  <a:lnTo>
                    <a:pt x="1026219" y="1613028"/>
                  </a:lnTo>
                  <a:lnTo>
                    <a:pt x="1041129" y="1631122"/>
                  </a:lnTo>
                  <a:lnTo>
                    <a:pt x="1053500" y="1646042"/>
                  </a:lnTo>
                  <a:lnTo>
                    <a:pt x="1062065" y="1657470"/>
                  </a:lnTo>
                  <a:lnTo>
                    <a:pt x="1066824" y="1664137"/>
                  </a:lnTo>
                  <a:lnTo>
                    <a:pt x="1071582" y="1671755"/>
                  </a:lnTo>
                  <a:lnTo>
                    <a:pt x="1077292" y="1680326"/>
                  </a:lnTo>
                  <a:lnTo>
                    <a:pt x="1080147" y="1685088"/>
                  </a:lnTo>
                  <a:lnTo>
                    <a:pt x="1083002" y="1689850"/>
                  </a:lnTo>
                  <a:lnTo>
                    <a:pt x="1085540" y="1695564"/>
                  </a:lnTo>
                  <a:lnTo>
                    <a:pt x="1088395" y="1701913"/>
                  </a:lnTo>
                  <a:lnTo>
                    <a:pt x="1090616" y="1708579"/>
                  </a:lnTo>
                  <a:lnTo>
                    <a:pt x="1091884" y="1715880"/>
                  </a:lnTo>
                  <a:lnTo>
                    <a:pt x="1093471" y="1724134"/>
                  </a:lnTo>
                  <a:lnTo>
                    <a:pt x="1093788" y="1733022"/>
                  </a:lnTo>
                  <a:lnTo>
                    <a:pt x="1093788" y="1742545"/>
                  </a:lnTo>
                  <a:lnTo>
                    <a:pt x="1092836" y="1753021"/>
                  </a:lnTo>
                  <a:lnTo>
                    <a:pt x="1090933" y="1765084"/>
                  </a:lnTo>
                  <a:lnTo>
                    <a:pt x="1087761" y="1777147"/>
                  </a:lnTo>
                  <a:lnTo>
                    <a:pt x="1086809" y="1785083"/>
                  </a:lnTo>
                  <a:lnTo>
                    <a:pt x="1084271" y="1801272"/>
                  </a:lnTo>
                  <a:lnTo>
                    <a:pt x="1076340" y="1854920"/>
                  </a:lnTo>
                  <a:lnTo>
                    <a:pt x="1054452" y="2009516"/>
                  </a:lnTo>
                  <a:lnTo>
                    <a:pt x="1023681" y="2230139"/>
                  </a:lnTo>
                  <a:lnTo>
                    <a:pt x="1022730" y="2236488"/>
                  </a:lnTo>
                  <a:lnTo>
                    <a:pt x="1021461" y="2242520"/>
                  </a:lnTo>
                  <a:lnTo>
                    <a:pt x="1019875" y="2248551"/>
                  </a:lnTo>
                  <a:lnTo>
                    <a:pt x="1018289" y="2254582"/>
                  </a:lnTo>
                  <a:lnTo>
                    <a:pt x="1015751" y="2259979"/>
                  </a:lnTo>
                  <a:lnTo>
                    <a:pt x="1013530" y="2265693"/>
                  </a:lnTo>
                  <a:lnTo>
                    <a:pt x="1011310" y="2271407"/>
                  </a:lnTo>
                  <a:lnTo>
                    <a:pt x="1008455" y="2276486"/>
                  </a:lnTo>
                  <a:lnTo>
                    <a:pt x="1005917" y="2281248"/>
                  </a:lnTo>
                  <a:lnTo>
                    <a:pt x="1002427" y="2286009"/>
                  </a:lnTo>
                  <a:lnTo>
                    <a:pt x="999255" y="2291088"/>
                  </a:lnTo>
                  <a:lnTo>
                    <a:pt x="995766" y="2295533"/>
                  </a:lnTo>
                  <a:lnTo>
                    <a:pt x="992276" y="2299659"/>
                  </a:lnTo>
                  <a:lnTo>
                    <a:pt x="988470" y="2303469"/>
                  </a:lnTo>
                  <a:lnTo>
                    <a:pt x="984346" y="2307278"/>
                  </a:lnTo>
                  <a:lnTo>
                    <a:pt x="980222" y="2311087"/>
                  </a:lnTo>
                  <a:lnTo>
                    <a:pt x="975781" y="2314262"/>
                  </a:lnTo>
                  <a:lnTo>
                    <a:pt x="971339" y="2317436"/>
                  </a:lnTo>
                  <a:lnTo>
                    <a:pt x="966581" y="2320293"/>
                  </a:lnTo>
                  <a:lnTo>
                    <a:pt x="961823" y="2322833"/>
                  </a:lnTo>
                  <a:lnTo>
                    <a:pt x="956747" y="2325372"/>
                  </a:lnTo>
                  <a:lnTo>
                    <a:pt x="951989" y="2327277"/>
                  </a:lnTo>
                  <a:lnTo>
                    <a:pt x="946913" y="2329182"/>
                  </a:lnTo>
                  <a:lnTo>
                    <a:pt x="941203" y="2331086"/>
                  </a:lnTo>
                  <a:lnTo>
                    <a:pt x="936128" y="2332674"/>
                  </a:lnTo>
                  <a:lnTo>
                    <a:pt x="930418" y="2333309"/>
                  </a:lnTo>
                  <a:lnTo>
                    <a:pt x="925025" y="2334578"/>
                  </a:lnTo>
                  <a:lnTo>
                    <a:pt x="919315" y="2334896"/>
                  </a:lnTo>
                  <a:lnTo>
                    <a:pt x="913605" y="2335213"/>
                  </a:lnTo>
                  <a:lnTo>
                    <a:pt x="907577" y="2335213"/>
                  </a:lnTo>
                  <a:lnTo>
                    <a:pt x="901550" y="2334896"/>
                  </a:lnTo>
                  <a:lnTo>
                    <a:pt x="895523" y="2333943"/>
                  </a:lnTo>
                  <a:lnTo>
                    <a:pt x="889813" y="2333309"/>
                  </a:lnTo>
                  <a:lnTo>
                    <a:pt x="883786" y="2332356"/>
                  </a:lnTo>
                  <a:lnTo>
                    <a:pt x="878076" y="2330769"/>
                  </a:lnTo>
                  <a:lnTo>
                    <a:pt x="872683" y="2328864"/>
                  </a:lnTo>
                  <a:lnTo>
                    <a:pt x="867290" y="2326642"/>
                  </a:lnTo>
                  <a:lnTo>
                    <a:pt x="862214" y="2324420"/>
                  </a:lnTo>
                  <a:lnTo>
                    <a:pt x="857456" y="2321881"/>
                  </a:lnTo>
                  <a:lnTo>
                    <a:pt x="852698" y="2319341"/>
                  </a:lnTo>
                  <a:lnTo>
                    <a:pt x="848257" y="2316167"/>
                  </a:lnTo>
                  <a:lnTo>
                    <a:pt x="843815" y="2312992"/>
                  </a:lnTo>
                  <a:lnTo>
                    <a:pt x="839692" y="2309183"/>
                  </a:lnTo>
                  <a:lnTo>
                    <a:pt x="835568" y="2305373"/>
                  </a:lnTo>
                  <a:lnTo>
                    <a:pt x="831761" y="2301882"/>
                  </a:lnTo>
                  <a:lnTo>
                    <a:pt x="827954" y="2297755"/>
                  </a:lnTo>
                  <a:lnTo>
                    <a:pt x="824782" y="2293311"/>
                  </a:lnTo>
                  <a:lnTo>
                    <a:pt x="821293" y="2288866"/>
                  </a:lnTo>
                  <a:lnTo>
                    <a:pt x="818755" y="2283787"/>
                  </a:lnTo>
                  <a:lnTo>
                    <a:pt x="815900" y="2279026"/>
                  </a:lnTo>
                  <a:lnTo>
                    <a:pt x="813362" y="2274264"/>
                  </a:lnTo>
                  <a:lnTo>
                    <a:pt x="811141" y="2269185"/>
                  </a:lnTo>
                  <a:lnTo>
                    <a:pt x="809238" y="2263471"/>
                  </a:lnTo>
                  <a:lnTo>
                    <a:pt x="807335" y="2258392"/>
                  </a:lnTo>
                  <a:lnTo>
                    <a:pt x="805749" y="2252678"/>
                  </a:lnTo>
                  <a:lnTo>
                    <a:pt x="804162" y="2246646"/>
                  </a:lnTo>
                  <a:lnTo>
                    <a:pt x="803211" y="2241250"/>
                  </a:lnTo>
                  <a:lnTo>
                    <a:pt x="802576" y="2234901"/>
                  </a:lnTo>
                  <a:lnTo>
                    <a:pt x="801942" y="2228869"/>
                  </a:lnTo>
                  <a:lnTo>
                    <a:pt x="801625" y="2222838"/>
                  </a:lnTo>
                  <a:lnTo>
                    <a:pt x="801625" y="2216807"/>
                  </a:lnTo>
                  <a:lnTo>
                    <a:pt x="801942" y="2210458"/>
                  </a:lnTo>
                  <a:lnTo>
                    <a:pt x="802576" y="2204109"/>
                  </a:lnTo>
                  <a:lnTo>
                    <a:pt x="803211" y="2197443"/>
                  </a:lnTo>
                  <a:lnTo>
                    <a:pt x="833981" y="1990152"/>
                  </a:lnTo>
                  <a:lnTo>
                    <a:pt x="855235" y="1846032"/>
                  </a:lnTo>
                  <a:lnTo>
                    <a:pt x="861897" y="1797146"/>
                  </a:lnTo>
                  <a:lnTo>
                    <a:pt x="863801" y="1783178"/>
                  </a:lnTo>
                  <a:lnTo>
                    <a:pt x="864435" y="1777147"/>
                  </a:lnTo>
                  <a:lnTo>
                    <a:pt x="861897" y="1774290"/>
                  </a:lnTo>
                  <a:lnTo>
                    <a:pt x="855553" y="1767623"/>
                  </a:lnTo>
                  <a:lnTo>
                    <a:pt x="833030" y="1744133"/>
                  </a:lnTo>
                  <a:lnTo>
                    <a:pt x="763558" y="1673343"/>
                  </a:lnTo>
                  <a:lnTo>
                    <a:pt x="687424" y="1595886"/>
                  </a:lnTo>
                  <a:lnTo>
                    <a:pt x="657288" y="1564777"/>
                  </a:lnTo>
                  <a:lnTo>
                    <a:pt x="637620" y="1543825"/>
                  </a:lnTo>
                  <a:lnTo>
                    <a:pt x="624931" y="1537159"/>
                  </a:lnTo>
                  <a:lnTo>
                    <a:pt x="612876" y="1530175"/>
                  </a:lnTo>
                  <a:lnTo>
                    <a:pt x="600822" y="1523192"/>
                  </a:lnTo>
                  <a:lnTo>
                    <a:pt x="589719" y="1516208"/>
                  </a:lnTo>
                  <a:lnTo>
                    <a:pt x="578933" y="1508907"/>
                  </a:lnTo>
                  <a:lnTo>
                    <a:pt x="569100" y="1501605"/>
                  </a:lnTo>
                  <a:lnTo>
                    <a:pt x="559266" y="1494622"/>
                  </a:lnTo>
                  <a:lnTo>
                    <a:pt x="550383" y="1487003"/>
                  </a:lnTo>
                  <a:lnTo>
                    <a:pt x="541818" y="1480019"/>
                  </a:lnTo>
                  <a:lnTo>
                    <a:pt x="533570" y="1472718"/>
                  </a:lnTo>
                  <a:lnTo>
                    <a:pt x="525957" y="1465099"/>
                  </a:lnTo>
                  <a:lnTo>
                    <a:pt x="518978" y="1458116"/>
                  </a:lnTo>
                  <a:lnTo>
                    <a:pt x="511682" y="1451132"/>
                  </a:lnTo>
                  <a:lnTo>
                    <a:pt x="505655" y="1444148"/>
                  </a:lnTo>
                  <a:lnTo>
                    <a:pt x="499945" y="1436847"/>
                  </a:lnTo>
                  <a:lnTo>
                    <a:pt x="494235" y="1430181"/>
                  </a:lnTo>
                  <a:lnTo>
                    <a:pt x="489159" y="1423514"/>
                  </a:lnTo>
                  <a:lnTo>
                    <a:pt x="484718" y="1416848"/>
                  </a:lnTo>
                  <a:lnTo>
                    <a:pt x="480277" y="1410499"/>
                  </a:lnTo>
                  <a:lnTo>
                    <a:pt x="476470" y="1404150"/>
                  </a:lnTo>
                  <a:lnTo>
                    <a:pt x="473298" y="1397801"/>
                  </a:lnTo>
                  <a:lnTo>
                    <a:pt x="469808" y="1392405"/>
                  </a:lnTo>
                  <a:lnTo>
                    <a:pt x="464733" y="1381294"/>
                  </a:lnTo>
                  <a:lnTo>
                    <a:pt x="460926" y="1371453"/>
                  </a:lnTo>
                  <a:lnTo>
                    <a:pt x="458706" y="1362565"/>
                  </a:lnTo>
                  <a:lnTo>
                    <a:pt x="457754" y="1359073"/>
                  </a:lnTo>
                  <a:lnTo>
                    <a:pt x="457119" y="1355264"/>
                  </a:lnTo>
                  <a:lnTo>
                    <a:pt x="457119" y="1352089"/>
                  </a:lnTo>
                  <a:lnTo>
                    <a:pt x="457119" y="1349550"/>
                  </a:lnTo>
                  <a:lnTo>
                    <a:pt x="456802" y="1347010"/>
                  </a:lnTo>
                  <a:lnTo>
                    <a:pt x="456168" y="1344788"/>
                  </a:lnTo>
                  <a:lnTo>
                    <a:pt x="454264" y="1342566"/>
                  </a:lnTo>
                  <a:lnTo>
                    <a:pt x="452361" y="1340344"/>
                  </a:lnTo>
                  <a:lnTo>
                    <a:pt x="449823" y="1338439"/>
                  </a:lnTo>
                  <a:lnTo>
                    <a:pt x="446968" y="1336217"/>
                  </a:lnTo>
                  <a:lnTo>
                    <a:pt x="440624" y="1332408"/>
                  </a:lnTo>
                  <a:lnTo>
                    <a:pt x="434279" y="1328598"/>
                  </a:lnTo>
                  <a:lnTo>
                    <a:pt x="431107" y="1326376"/>
                  </a:lnTo>
                  <a:lnTo>
                    <a:pt x="428887" y="1324472"/>
                  </a:lnTo>
                  <a:lnTo>
                    <a:pt x="426666" y="1322250"/>
                  </a:lnTo>
                  <a:lnTo>
                    <a:pt x="425397" y="1319393"/>
                  </a:lnTo>
                  <a:lnTo>
                    <a:pt x="424128" y="1317170"/>
                  </a:lnTo>
                  <a:lnTo>
                    <a:pt x="424128" y="1314631"/>
                  </a:lnTo>
                  <a:lnTo>
                    <a:pt x="425714" y="1302568"/>
                  </a:lnTo>
                  <a:lnTo>
                    <a:pt x="427618" y="1289553"/>
                  </a:lnTo>
                  <a:lnTo>
                    <a:pt x="429521" y="1275268"/>
                  </a:lnTo>
                  <a:lnTo>
                    <a:pt x="432059" y="1260983"/>
                  </a:lnTo>
                  <a:lnTo>
                    <a:pt x="438086" y="1229873"/>
                  </a:lnTo>
                  <a:lnTo>
                    <a:pt x="445382" y="1196542"/>
                  </a:lnTo>
                  <a:lnTo>
                    <a:pt x="453313" y="1161623"/>
                  </a:lnTo>
                  <a:lnTo>
                    <a:pt x="462195" y="1125117"/>
                  </a:lnTo>
                  <a:lnTo>
                    <a:pt x="471712" y="1087658"/>
                  </a:lnTo>
                  <a:lnTo>
                    <a:pt x="481229" y="1049883"/>
                  </a:lnTo>
                  <a:lnTo>
                    <a:pt x="501531" y="974014"/>
                  </a:lnTo>
                  <a:lnTo>
                    <a:pt x="521199" y="901001"/>
                  </a:lnTo>
                  <a:lnTo>
                    <a:pt x="538963" y="833386"/>
                  </a:lnTo>
                  <a:lnTo>
                    <a:pt x="546577" y="803228"/>
                  </a:lnTo>
                  <a:lnTo>
                    <a:pt x="553238" y="775293"/>
                  </a:lnTo>
                  <a:lnTo>
                    <a:pt x="622710" y="754659"/>
                  </a:lnTo>
                  <a:lnTo>
                    <a:pt x="591305" y="753072"/>
                  </a:lnTo>
                  <a:lnTo>
                    <a:pt x="520881" y="750215"/>
                  </a:lnTo>
                  <a:lnTo>
                    <a:pt x="482497" y="748628"/>
                  </a:lnTo>
                  <a:lnTo>
                    <a:pt x="448554" y="747358"/>
                  </a:lnTo>
                  <a:lnTo>
                    <a:pt x="423494" y="747041"/>
                  </a:lnTo>
                  <a:lnTo>
                    <a:pt x="415563" y="747358"/>
                  </a:lnTo>
                  <a:lnTo>
                    <a:pt x="411439" y="747993"/>
                  </a:lnTo>
                  <a:lnTo>
                    <a:pt x="409853" y="748628"/>
                  </a:lnTo>
                  <a:lnTo>
                    <a:pt x="406364" y="750850"/>
                  </a:lnTo>
                  <a:lnTo>
                    <a:pt x="396847" y="757516"/>
                  </a:lnTo>
                  <a:lnTo>
                    <a:pt x="382889" y="767992"/>
                  </a:lnTo>
                  <a:lnTo>
                    <a:pt x="366393" y="781007"/>
                  </a:lnTo>
                  <a:lnTo>
                    <a:pt x="325472" y="812752"/>
                  </a:lnTo>
                  <a:lnTo>
                    <a:pt x="279791" y="849258"/>
                  </a:lnTo>
                  <a:lnTo>
                    <a:pt x="195093" y="917826"/>
                  </a:lnTo>
                  <a:lnTo>
                    <a:pt x="154805" y="951158"/>
                  </a:lnTo>
                  <a:lnTo>
                    <a:pt x="154488" y="951475"/>
                  </a:lnTo>
                  <a:lnTo>
                    <a:pt x="150681" y="954332"/>
                  </a:lnTo>
                  <a:lnTo>
                    <a:pt x="146875" y="957506"/>
                  </a:lnTo>
                  <a:lnTo>
                    <a:pt x="143068" y="960046"/>
                  </a:lnTo>
                  <a:lnTo>
                    <a:pt x="139261" y="962586"/>
                  </a:lnTo>
                  <a:lnTo>
                    <a:pt x="135454" y="964808"/>
                  </a:lnTo>
                  <a:lnTo>
                    <a:pt x="131013" y="966712"/>
                  </a:lnTo>
                  <a:lnTo>
                    <a:pt x="126889" y="968617"/>
                  </a:lnTo>
                  <a:lnTo>
                    <a:pt x="122766" y="969887"/>
                  </a:lnTo>
                  <a:lnTo>
                    <a:pt x="113883" y="972426"/>
                  </a:lnTo>
                  <a:lnTo>
                    <a:pt x="105318" y="974014"/>
                  </a:lnTo>
                  <a:lnTo>
                    <a:pt x="96436" y="975283"/>
                  </a:lnTo>
                  <a:lnTo>
                    <a:pt x="87554" y="974966"/>
                  </a:lnTo>
                  <a:lnTo>
                    <a:pt x="78671" y="974014"/>
                  </a:lnTo>
                  <a:lnTo>
                    <a:pt x="70106" y="972109"/>
                  </a:lnTo>
                  <a:lnTo>
                    <a:pt x="61541" y="969569"/>
                  </a:lnTo>
                  <a:lnTo>
                    <a:pt x="52976" y="966395"/>
                  </a:lnTo>
                  <a:lnTo>
                    <a:pt x="48852" y="964490"/>
                  </a:lnTo>
                  <a:lnTo>
                    <a:pt x="45363" y="962268"/>
                  </a:lnTo>
                  <a:lnTo>
                    <a:pt x="41239" y="959729"/>
                  </a:lnTo>
                  <a:lnTo>
                    <a:pt x="37432" y="956872"/>
                  </a:lnTo>
                  <a:lnTo>
                    <a:pt x="33626" y="954015"/>
                  </a:lnTo>
                  <a:lnTo>
                    <a:pt x="30453" y="951158"/>
                  </a:lnTo>
                  <a:lnTo>
                    <a:pt x="26647" y="947666"/>
                  </a:lnTo>
                  <a:lnTo>
                    <a:pt x="23792" y="944491"/>
                  </a:lnTo>
                  <a:lnTo>
                    <a:pt x="20302" y="940682"/>
                  </a:lnTo>
                  <a:lnTo>
                    <a:pt x="17764" y="936873"/>
                  </a:lnTo>
                  <a:lnTo>
                    <a:pt x="14909" y="933063"/>
                  </a:lnTo>
                  <a:lnTo>
                    <a:pt x="12689" y="929254"/>
                  </a:lnTo>
                  <a:lnTo>
                    <a:pt x="10468" y="925127"/>
                  </a:lnTo>
                  <a:lnTo>
                    <a:pt x="8248" y="921000"/>
                  </a:lnTo>
                  <a:lnTo>
                    <a:pt x="6662" y="916874"/>
                  </a:lnTo>
                  <a:lnTo>
                    <a:pt x="4758" y="912429"/>
                  </a:lnTo>
                  <a:lnTo>
                    <a:pt x="2538" y="903858"/>
                  </a:lnTo>
                  <a:lnTo>
                    <a:pt x="634" y="894970"/>
                  </a:lnTo>
                  <a:lnTo>
                    <a:pt x="0" y="886399"/>
                  </a:lnTo>
                  <a:lnTo>
                    <a:pt x="0" y="877511"/>
                  </a:lnTo>
                  <a:lnTo>
                    <a:pt x="952" y="868622"/>
                  </a:lnTo>
                  <a:lnTo>
                    <a:pt x="2538" y="859734"/>
                  </a:lnTo>
                  <a:lnTo>
                    <a:pt x="5075" y="851163"/>
                  </a:lnTo>
                  <a:lnTo>
                    <a:pt x="8882" y="842909"/>
                  </a:lnTo>
                  <a:lnTo>
                    <a:pt x="10785" y="838782"/>
                  </a:lnTo>
                  <a:lnTo>
                    <a:pt x="13006" y="834656"/>
                  </a:lnTo>
                  <a:lnTo>
                    <a:pt x="15544" y="831164"/>
                  </a:lnTo>
                  <a:lnTo>
                    <a:pt x="18082" y="827354"/>
                  </a:lnTo>
                  <a:lnTo>
                    <a:pt x="20937" y="823545"/>
                  </a:lnTo>
                  <a:lnTo>
                    <a:pt x="24109" y="820053"/>
                  </a:lnTo>
                  <a:lnTo>
                    <a:pt x="27281" y="816561"/>
                  </a:lnTo>
                  <a:lnTo>
                    <a:pt x="30771" y="813069"/>
                  </a:lnTo>
                  <a:lnTo>
                    <a:pt x="80575" y="775611"/>
                  </a:lnTo>
                  <a:lnTo>
                    <a:pt x="189700" y="694028"/>
                  </a:lnTo>
                  <a:lnTo>
                    <a:pt x="248386" y="650220"/>
                  </a:lnTo>
                  <a:lnTo>
                    <a:pt x="300094" y="612127"/>
                  </a:lnTo>
                  <a:lnTo>
                    <a:pt x="321348" y="596572"/>
                  </a:lnTo>
                  <a:lnTo>
                    <a:pt x="337843" y="585144"/>
                  </a:lnTo>
                  <a:lnTo>
                    <a:pt x="349263" y="577208"/>
                  </a:lnTo>
                  <a:lnTo>
                    <a:pt x="352436" y="574986"/>
                  </a:lnTo>
                  <a:lnTo>
                    <a:pt x="354022" y="574351"/>
                  </a:lnTo>
                  <a:lnTo>
                    <a:pt x="460926" y="562606"/>
                  </a:lnTo>
                  <a:lnTo>
                    <a:pt x="554190" y="552448"/>
                  </a:lnTo>
                  <a:lnTo>
                    <a:pt x="595112" y="548003"/>
                  </a:lnTo>
                  <a:lnTo>
                    <a:pt x="631275" y="544512"/>
                  </a:lnTo>
                  <a:lnTo>
                    <a:pt x="663315" y="541655"/>
                  </a:lnTo>
                  <a:lnTo>
                    <a:pt x="690596" y="539750"/>
                  </a:lnTo>
                  <a:close/>
                  <a:moveTo>
                    <a:pt x="912333" y="0"/>
                  </a:moveTo>
                  <a:lnTo>
                    <a:pt x="923772" y="0"/>
                  </a:lnTo>
                  <a:lnTo>
                    <a:pt x="935529" y="0"/>
                  </a:lnTo>
                  <a:lnTo>
                    <a:pt x="943791" y="636"/>
                  </a:lnTo>
                  <a:lnTo>
                    <a:pt x="952052" y="1908"/>
                  </a:lnTo>
                  <a:lnTo>
                    <a:pt x="960632" y="3817"/>
                  </a:lnTo>
                  <a:lnTo>
                    <a:pt x="969211" y="5407"/>
                  </a:lnTo>
                  <a:lnTo>
                    <a:pt x="977473" y="8270"/>
                  </a:lnTo>
                  <a:lnTo>
                    <a:pt x="986052" y="11451"/>
                  </a:lnTo>
                  <a:lnTo>
                    <a:pt x="993996" y="14949"/>
                  </a:lnTo>
                  <a:lnTo>
                    <a:pt x="1001940" y="19084"/>
                  </a:lnTo>
                  <a:lnTo>
                    <a:pt x="1010202" y="22901"/>
                  </a:lnTo>
                  <a:lnTo>
                    <a:pt x="1017828" y="27990"/>
                  </a:lnTo>
                  <a:lnTo>
                    <a:pt x="1025454" y="33080"/>
                  </a:lnTo>
                  <a:lnTo>
                    <a:pt x="1032762" y="39123"/>
                  </a:lnTo>
                  <a:lnTo>
                    <a:pt x="1039753" y="44848"/>
                  </a:lnTo>
                  <a:lnTo>
                    <a:pt x="1047061" y="51210"/>
                  </a:lnTo>
                  <a:lnTo>
                    <a:pt x="1053734" y="57889"/>
                  </a:lnTo>
                  <a:lnTo>
                    <a:pt x="1060407" y="65523"/>
                  </a:lnTo>
                  <a:lnTo>
                    <a:pt x="1066127" y="72839"/>
                  </a:lnTo>
                  <a:lnTo>
                    <a:pt x="1072164" y="80791"/>
                  </a:lnTo>
                  <a:lnTo>
                    <a:pt x="1077884" y="89061"/>
                  </a:lnTo>
                  <a:lnTo>
                    <a:pt x="1082968" y="97331"/>
                  </a:lnTo>
                  <a:lnTo>
                    <a:pt x="1087734" y="106555"/>
                  </a:lnTo>
                  <a:lnTo>
                    <a:pt x="1092183" y="115779"/>
                  </a:lnTo>
                  <a:lnTo>
                    <a:pt x="1096313" y="125003"/>
                  </a:lnTo>
                  <a:lnTo>
                    <a:pt x="1100127" y="134546"/>
                  </a:lnTo>
                  <a:lnTo>
                    <a:pt x="1103304" y="145042"/>
                  </a:lnTo>
                  <a:lnTo>
                    <a:pt x="1106164" y="155220"/>
                  </a:lnTo>
                  <a:lnTo>
                    <a:pt x="1108706" y="166035"/>
                  </a:lnTo>
                  <a:lnTo>
                    <a:pt x="1110612" y="176849"/>
                  </a:lnTo>
                  <a:lnTo>
                    <a:pt x="1111566" y="187982"/>
                  </a:lnTo>
                  <a:lnTo>
                    <a:pt x="1112519" y="199433"/>
                  </a:lnTo>
                  <a:lnTo>
                    <a:pt x="1112837" y="210883"/>
                  </a:lnTo>
                  <a:lnTo>
                    <a:pt x="1112519" y="222970"/>
                  </a:lnTo>
                  <a:lnTo>
                    <a:pt x="1110930" y="247144"/>
                  </a:lnTo>
                  <a:lnTo>
                    <a:pt x="1109024" y="271636"/>
                  </a:lnTo>
                  <a:lnTo>
                    <a:pt x="1106164" y="296764"/>
                  </a:lnTo>
                  <a:lnTo>
                    <a:pt x="1104575" y="308851"/>
                  </a:lnTo>
                  <a:lnTo>
                    <a:pt x="1102351" y="321574"/>
                  </a:lnTo>
                  <a:lnTo>
                    <a:pt x="1100444" y="333978"/>
                  </a:lnTo>
                  <a:lnTo>
                    <a:pt x="1097902" y="345747"/>
                  </a:lnTo>
                  <a:lnTo>
                    <a:pt x="1095360" y="358152"/>
                  </a:lnTo>
                  <a:lnTo>
                    <a:pt x="1092183" y="369921"/>
                  </a:lnTo>
                  <a:lnTo>
                    <a:pt x="1089323" y="381372"/>
                  </a:lnTo>
                  <a:lnTo>
                    <a:pt x="1085510" y="393140"/>
                  </a:lnTo>
                  <a:lnTo>
                    <a:pt x="1082014" y="404273"/>
                  </a:lnTo>
                  <a:lnTo>
                    <a:pt x="1077884" y="415406"/>
                  </a:lnTo>
                  <a:lnTo>
                    <a:pt x="1073753" y="425902"/>
                  </a:lnTo>
                  <a:lnTo>
                    <a:pt x="1068986" y="436080"/>
                  </a:lnTo>
                  <a:lnTo>
                    <a:pt x="1063585" y="445941"/>
                  </a:lnTo>
                  <a:lnTo>
                    <a:pt x="1058501" y="455483"/>
                  </a:lnTo>
                  <a:lnTo>
                    <a:pt x="1052463" y="464389"/>
                  </a:lnTo>
                  <a:lnTo>
                    <a:pt x="1046108" y="472977"/>
                  </a:lnTo>
                  <a:lnTo>
                    <a:pt x="1039753" y="481247"/>
                  </a:lnTo>
                  <a:lnTo>
                    <a:pt x="1032762" y="488563"/>
                  </a:lnTo>
                  <a:lnTo>
                    <a:pt x="1025454" y="495242"/>
                  </a:lnTo>
                  <a:lnTo>
                    <a:pt x="1017510" y="501922"/>
                  </a:lnTo>
                  <a:lnTo>
                    <a:pt x="1009248" y="507647"/>
                  </a:lnTo>
                  <a:lnTo>
                    <a:pt x="1000351" y="512736"/>
                  </a:lnTo>
                  <a:lnTo>
                    <a:pt x="991454" y="516871"/>
                  </a:lnTo>
                  <a:lnTo>
                    <a:pt x="981921" y="520688"/>
                  </a:lnTo>
                  <a:lnTo>
                    <a:pt x="971435" y="523551"/>
                  </a:lnTo>
                  <a:lnTo>
                    <a:pt x="960949" y="525778"/>
                  </a:lnTo>
                  <a:lnTo>
                    <a:pt x="953005" y="526732"/>
                  </a:lnTo>
                  <a:lnTo>
                    <a:pt x="944426" y="527050"/>
                  </a:lnTo>
                  <a:lnTo>
                    <a:pt x="935847" y="526414"/>
                  </a:lnTo>
                  <a:lnTo>
                    <a:pt x="926314" y="525141"/>
                  </a:lnTo>
                  <a:lnTo>
                    <a:pt x="917099" y="523233"/>
                  </a:lnTo>
                  <a:lnTo>
                    <a:pt x="907884" y="520688"/>
                  </a:lnTo>
                  <a:lnTo>
                    <a:pt x="898669" y="517190"/>
                  </a:lnTo>
                  <a:lnTo>
                    <a:pt x="888819" y="513373"/>
                  </a:lnTo>
                  <a:lnTo>
                    <a:pt x="879286" y="508283"/>
                  </a:lnTo>
                  <a:lnTo>
                    <a:pt x="869118" y="503194"/>
                  </a:lnTo>
                  <a:lnTo>
                    <a:pt x="859585" y="496833"/>
                  </a:lnTo>
                  <a:lnTo>
                    <a:pt x="849735" y="490153"/>
                  </a:lnTo>
                  <a:lnTo>
                    <a:pt x="840202" y="482837"/>
                  </a:lnTo>
                  <a:lnTo>
                    <a:pt x="830987" y="474886"/>
                  </a:lnTo>
                  <a:lnTo>
                    <a:pt x="821454" y="465979"/>
                  </a:lnTo>
                  <a:lnTo>
                    <a:pt x="812239" y="456755"/>
                  </a:lnTo>
                  <a:lnTo>
                    <a:pt x="803342" y="446577"/>
                  </a:lnTo>
                  <a:lnTo>
                    <a:pt x="794445" y="435762"/>
                  </a:lnTo>
                  <a:lnTo>
                    <a:pt x="786183" y="424630"/>
                  </a:lnTo>
                  <a:lnTo>
                    <a:pt x="778240" y="412225"/>
                  </a:lnTo>
                  <a:lnTo>
                    <a:pt x="770296" y="400138"/>
                  </a:lnTo>
                  <a:lnTo>
                    <a:pt x="762987" y="386779"/>
                  </a:lnTo>
                  <a:lnTo>
                    <a:pt x="756314" y="372784"/>
                  </a:lnTo>
                  <a:lnTo>
                    <a:pt x="749324" y="358470"/>
                  </a:lnTo>
                  <a:lnTo>
                    <a:pt x="743604" y="343203"/>
                  </a:lnTo>
                  <a:lnTo>
                    <a:pt x="738202" y="327617"/>
                  </a:lnTo>
                  <a:lnTo>
                    <a:pt x="733436" y="311077"/>
                  </a:lnTo>
                  <a:lnTo>
                    <a:pt x="728987" y="294219"/>
                  </a:lnTo>
                  <a:lnTo>
                    <a:pt x="725810" y="276725"/>
                  </a:lnTo>
                  <a:lnTo>
                    <a:pt x="722632" y="258595"/>
                  </a:lnTo>
                  <a:lnTo>
                    <a:pt x="720408" y="240146"/>
                  </a:lnTo>
                  <a:lnTo>
                    <a:pt x="719137" y="221062"/>
                  </a:lnTo>
                  <a:lnTo>
                    <a:pt x="719772" y="209293"/>
                  </a:lnTo>
                  <a:lnTo>
                    <a:pt x="721361" y="197206"/>
                  </a:lnTo>
                  <a:lnTo>
                    <a:pt x="722632" y="185756"/>
                  </a:lnTo>
                  <a:lnTo>
                    <a:pt x="724856" y="174623"/>
                  </a:lnTo>
                  <a:lnTo>
                    <a:pt x="727399" y="163490"/>
                  </a:lnTo>
                  <a:lnTo>
                    <a:pt x="730576" y="152676"/>
                  </a:lnTo>
                  <a:lnTo>
                    <a:pt x="734389" y="142179"/>
                  </a:lnTo>
                  <a:lnTo>
                    <a:pt x="737884" y="131683"/>
                  </a:lnTo>
                  <a:lnTo>
                    <a:pt x="742333" y="121823"/>
                  </a:lnTo>
                  <a:lnTo>
                    <a:pt x="746782" y="111962"/>
                  </a:lnTo>
                  <a:lnTo>
                    <a:pt x="752184" y="102420"/>
                  </a:lnTo>
                  <a:lnTo>
                    <a:pt x="757268" y="93514"/>
                  </a:lnTo>
                  <a:lnTo>
                    <a:pt x="763305" y="84290"/>
                  </a:lnTo>
                  <a:lnTo>
                    <a:pt x="769660" y="76338"/>
                  </a:lnTo>
                  <a:lnTo>
                    <a:pt x="776015" y="68068"/>
                  </a:lnTo>
                  <a:lnTo>
                    <a:pt x="783006" y="60116"/>
                  </a:lnTo>
                  <a:lnTo>
                    <a:pt x="790314" y="53118"/>
                  </a:lnTo>
                  <a:lnTo>
                    <a:pt x="797940" y="46121"/>
                  </a:lnTo>
                  <a:lnTo>
                    <a:pt x="805567" y="39759"/>
                  </a:lnTo>
                  <a:lnTo>
                    <a:pt x="813828" y="33398"/>
                  </a:lnTo>
                  <a:lnTo>
                    <a:pt x="822725" y="27990"/>
                  </a:lnTo>
                  <a:lnTo>
                    <a:pt x="831305" y="22901"/>
                  </a:lnTo>
                  <a:lnTo>
                    <a:pt x="840520" y="18130"/>
                  </a:lnTo>
                  <a:lnTo>
                    <a:pt x="849735" y="13995"/>
                  </a:lnTo>
                  <a:lnTo>
                    <a:pt x="859903" y="10496"/>
                  </a:lnTo>
                  <a:lnTo>
                    <a:pt x="870071" y="7316"/>
                  </a:lnTo>
                  <a:lnTo>
                    <a:pt x="879922" y="4771"/>
                  </a:lnTo>
                  <a:lnTo>
                    <a:pt x="890725" y="2544"/>
                  </a:lnTo>
                  <a:lnTo>
                    <a:pt x="901529" y="954"/>
                  </a:lnTo>
                  <a:lnTo>
                    <a:pt x="912333" y="0"/>
                  </a:lnTo>
                  <a:close/>
                </a:path>
              </a:pathLst>
            </a:custGeom>
            <a:solidFill>
              <a:schemeClr val="accent5">
                <a:lumMod val="75000"/>
              </a:schemeClr>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p>
              <a:pPr lvl="0" algn="ctr"/>
              <a:endParaRPr lang="zh-CN" altLang="en-US" sz="1800" dirty="0">
                <a:solidFill>
                  <a:srgbClr val="FFFFFF"/>
                </a:solidFill>
              </a:endParaRPr>
            </a:p>
          </p:txBody>
        </p:sp>
        <p:sp>
          <p:nvSpPr>
            <p:cNvPr id="44" name="文本框 36">
              <a:hlinkClick r:id="" action="ppaction://noaction"/>
            </p:cNvPr>
            <p:cNvSpPr>
              <a:spLocks noChangeArrowheads="1"/>
            </p:cNvSpPr>
            <p:nvPr userDrawn="1"/>
          </p:nvSpPr>
          <p:spPr bwMode="auto">
            <a:xfrm>
              <a:off x="-369083" y="3647927"/>
              <a:ext cx="120897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1" dirty="0">
                  <a:solidFill>
                    <a:schemeClr val="accent5">
                      <a:lumMod val="75000"/>
                    </a:schemeClr>
                  </a:solidFill>
                  <a:latin typeface="微软雅黑" panose="020B0503020204020204" pitchFamily="34" charset="-122"/>
                  <a:ea typeface="微软雅黑" panose="020B0503020204020204" pitchFamily="34" charset="-122"/>
                  <a:sym typeface="微软雅黑" panose="020B0503020204020204" pitchFamily="34" charset="-122"/>
                </a:rPr>
                <a:t>任务训练</a:t>
              </a:r>
              <a:endParaRPr lang="zh-CN" altLang="en-US" sz="1400" b="1" dirty="0">
                <a:solidFill>
                  <a:schemeClr val="accent5">
                    <a:lumMod val="7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cxnSp>
        <p:nvCxnSpPr>
          <p:cNvPr id="27" name="直接连接符 26"/>
          <p:cNvCxnSpPr/>
          <p:nvPr userDrawn="1"/>
        </p:nvCxnSpPr>
        <p:spPr>
          <a:xfrm>
            <a:off x="10993181" y="6379725"/>
            <a:ext cx="0" cy="143983"/>
          </a:xfrm>
          <a:prstGeom prst="line">
            <a:avLst/>
          </a:prstGeom>
          <a:ln w="38100">
            <a:solidFill>
              <a:srgbClr val="183A6A"/>
            </a:solidFill>
          </a:ln>
        </p:spPr>
        <p:style>
          <a:lnRef idx="1">
            <a:schemeClr val="accent1"/>
          </a:lnRef>
          <a:fillRef idx="0">
            <a:schemeClr val="accent1"/>
          </a:fillRef>
          <a:effectRef idx="0">
            <a:schemeClr val="accent1"/>
          </a:effectRef>
          <a:fontRef idx="minor">
            <a:schemeClr val="tx1"/>
          </a:fontRef>
        </p:style>
      </p:cxnSp>
      <p:sp>
        <p:nvSpPr>
          <p:cNvPr id="47" name="矩形 4"/>
          <p:cNvSpPr>
            <a:spLocks noChangeArrowheads="1"/>
          </p:cNvSpPr>
          <p:nvPr userDrawn="1"/>
        </p:nvSpPr>
        <p:spPr bwMode="auto">
          <a:xfrm>
            <a:off x="10993181" y="6307733"/>
            <a:ext cx="749968" cy="2168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200" dirty="0">
                <a:solidFill>
                  <a:schemeClr val="bg1">
                    <a:lumMod val="50000"/>
                  </a:schemeClr>
                </a:solidFill>
              </a:rPr>
              <a:t>Page. </a:t>
            </a:r>
            <a:endParaRPr lang="zh-CN" altLang="en-US" sz="1200" dirty="0">
              <a:solidFill>
                <a:schemeClr val="bg1">
                  <a:lumMod val="50000"/>
                </a:schemeClr>
              </a:solidFill>
            </a:endParaRPr>
          </a:p>
        </p:txBody>
      </p:sp>
      <p:sp>
        <p:nvSpPr>
          <p:cNvPr id="48" name="Rectangle 5"/>
          <p:cNvSpPr>
            <a:spLocks noChangeArrowheads="1"/>
          </p:cNvSpPr>
          <p:nvPr userDrawn="1"/>
        </p:nvSpPr>
        <p:spPr bwMode="gray">
          <a:xfrm>
            <a:off x="11419668" y="6309350"/>
            <a:ext cx="630335" cy="223861"/>
          </a:xfrm>
          <a:prstGeom prst="rect">
            <a:avLst/>
          </a:prstGeom>
          <a:noFill/>
          <a:ln w="9525">
            <a:noFill/>
            <a:miter lim="800000"/>
          </a:ln>
        </p:spPr>
        <p:txBody>
          <a:bodyPr/>
          <a:lstStyle/>
          <a:p>
            <a:fld id="{0B6D6995-4C9D-4B2B-8F70-F313D5F5D1FC}" type="slidenum">
              <a:rPr lang="de-DE" sz="1200" b="0" kern="1200" spc="0" baseline="0" smtClean="0">
                <a:solidFill>
                  <a:schemeClr val="tx1">
                    <a:lumMod val="50000"/>
                    <a:lumOff val="50000"/>
                  </a:schemeClr>
                </a:solidFill>
                <a:latin typeface="+mn-lt"/>
                <a:ea typeface="+mn-ea"/>
                <a:cs typeface="+mn-cs"/>
              </a:rPr>
            </a:fld>
            <a:endParaRPr lang="de-DE" sz="1200" b="0" kern="1200" spc="0" baseline="0" dirty="0">
              <a:solidFill>
                <a:schemeClr val="tx1">
                  <a:lumMod val="50000"/>
                  <a:lumOff val="50000"/>
                </a:schemeClr>
              </a:solidFill>
              <a:latin typeface="+mn-lt"/>
              <a:ea typeface="+mn-ea"/>
              <a:cs typeface="+mn-cs"/>
            </a:endParaRPr>
          </a:p>
        </p:txBody>
      </p:sp>
    </p:spTree>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4" name="灯片编号占位符 3"/>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bl" preserve="1">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表格占位符 2"/>
          <p:cNvSpPr>
            <a:spLocks noGrp="1"/>
          </p:cNvSpPr>
          <p:nvPr>
            <p:ph type="tbl" idx="1"/>
          </p:nvPr>
        </p:nvSpPr>
        <p:spPr/>
        <p:txBody>
          <a:bodyPr/>
          <a:lstStyle/>
          <a:p>
            <a:endParaRPr lang="zh-CN" altLang="en-US"/>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fld>
            <a:endParaRPr lang="zh-CN" alt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3759102" y="304786"/>
            <a:ext cx="7822996" cy="685768"/>
          </a:xfrm>
        </p:spPr>
        <p:txBody>
          <a:bodyPr/>
          <a:lstStyle/>
          <a:p>
            <a:r>
              <a:rPr lang="zh-CN" altLang="en-US"/>
              <a:t>单击此处编辑母版标题样式</a:t>
            </a:r>
            <a:endParaRPr lang="zh-CN" altLang="en-US"/>
          </a:p>
        </p:txBody>
      </p:sp>
      <p:sp>
        <p:nvSpPr>
          <p:cNvPr id="3" name="文本占位符 2"/>
          <p:cNvSpPr>
            <a:spLocks noGrp="1"/>
          </p:cNvSpPr>
          <p:nvPr>
            <p:ph type="body" sz="half" idx="1"/>
          </p:nvPr>
        </p:nvSpPr>
        <p:spPr>
          <a:xfrm>
            <a:off x="609585" y="1295340"/>
            <a:ext cx="5384660" cy="4830539"/>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97439" y="1295340"/>
            <a:ext cx="5384660" cy="4830539"/>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Rectangle 9"/>
          <p:cNvSpPr>
            <a:spLocks noGrp="1" noChangeArrowheads="1"/>
          </p:cNvSpPr>
          <p:nvPr>
            <p:ph type="dt" sz="half" idx="11"/>
          </p:nvPr>
        </p:nvSpPr>
        <p:spPr/>
        <p:txBody>
          <a:bodyPr/>
          <a:lstStyle>
            <a:lvl1pPr>
              <a:defRPr/>
            </a:lvl1pPr>
          </a:lstStyle>
          <a:p>
            <a:pPr>
              <a:defRPr/>
            </a:pPr>
            <a:endParaRPr lang="en-US" altLang="zh-CN"/>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1_仅标题">
    <p:spTree>
      <p:nvGrpSpPr>
        <p:cNvPr id="1" name=""/>
        <p:cNvGrpSpPr/>
        <p:nvPr/>
      </p:nvGrpSpPr>
      <p:grpSpPr>
        <a:xfrm>
          <a:off x="0" y="0"/>
          <a:ext cx="0" cy="0"/>
          <a:chOff x="0" y="0"/>
          <a:chExt cx="0" cy="0"/>
        </a:xfrm>
      </p:grpSpPr>
      <p:sp>
        <p:nvSpPr>
          <p:cNvPr id="23" name="矩形 22"/>
          <p:cNvSpPr/>
          <p:nvPr userDrawn="1"/>
        </p:nvSpPr>
        <p:spPr>
          <a:xfrm>
            <a:off x="8808" y="0"/>
            <a:ext cx="1584382" cy="6858000"/>
          </a:xfrm>
          <a:prstGeom prst="rect">
            <a:avLst/>
          </a:prstGeom>
          <a:solidFill>
            <a:schemeClr val="accent5">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nvGrpSpPr>
          <p:cNvPr id="24" name="组合 23"/>
          <p:cNvGrpSpPr/>
          <p:nvPr userDrawn="1"/>
        </p:nvGrpSpPr>
        <p:grpSpPr>
          <a:xfrm>
            <a:off x="88223" y="2008835"/>
            <a:ext cx="1609860" cy="1010931"/>
            <a:chOff x="277280" y="1914573"/>
            <a:chExt cx="1609650" cy="1011165"/>
          </a:xfrm>
        </p:grpSpPr>
        <p:sp>
          <p:nvSpPr>
            <p:cNvPr id="25" name="圆角矩形 24"/>
            <p:cNvSpPr/>
            <p:nvPr/>
          </p:nvSpPr>
          <p:spPr>
            <a:xfrm>
              <a:off x="277280" y="1914573"/>
              <a:ext cx="1609650" cy="792088"/>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26" name="矩形 30"/>
            <p:cNvSpPr/>
            <p:nvPr/>
          </p:nvSpPr>
          <p:spPr>
            <a:xfrm>
              <a:off x="1774726" y="2781722"/>
              <a:ext cx="72008" cy="144016"/>
            </a:xfrm>
            <a:custGeom>
              <a:avLst/>
              <a:gdLst>
                <a:gd name="connsiteX0" fmla="*/ 0 w 72008"/>
                <a:gd name="connsiteY0" fmla="*/ 0 h 144016"/>
                <a:gd name="connsiteX1" fmla="*/ 72008 w 72008"/>
                <a:gd name="connsiteY1" fmla="*/ 0 h 144016"/>
                <a:gd name="connsiteX2" fmla="*/ 72008 w 72008"/>
                <a:gd name="connsiteY2" fmla="*/ 144016 h 144016"/>
                <a:gd name="connsiteX3" fmla="*/ 0 w 72008"/>
                <a:gd name="connsiteY3" fmla="*/ 144016 h 144016"/>
                <a:gd name="connsiteX4" fmla="*/ 0 w 72008"/>
                <a:gd name="connsiteY4" fmla="*/ 0 h 144016"/>
                <a:gd name="connsiteX0-1" fmla="*/ 0 w 72008"/>
                <a:gd name="connsiteY0-2" fmla="*/ 0 h 144016"/>
                <a:gd name="connsiteX1-3" fmla="*/ 72008 w 72008"/>
                <a:gd name="connsiteY1-4" fmla="*/ 0 h 144016"/>
                <a:gd name="connsiteX2-5" fmla="*/ 0 w 72008"/>
                <a:gd name="connsiteY2-6" fmla="*/ 144016 h 144016"/>
                <a:gd name="connsiteX3-7" fmla="*/ 0 w 72008"/>
                <a:gd name="connsiteY3-8" fmla="*/ 0 h 144016"/>
              </a:gdLst>
              <a:ahLst/>
              <a:cxnLst>
                <a:cxn ang="0">
                  <a:pos x="connsiteX0-1" y="connsiteY0-2"/>
                </a:cxn>
                <a:cxn ang="0">
                  <a:pos x="connsiteX1-3" y="connsiteY1-4"/>
                </a:cxn>
                <a:cxn ang="0">
                  <a:pos x="connsiteX2-5" y="connsiteY2-6"/>
                </a:cxn>
                <a:cxn ang="0">
                  <a:pos x="connsiteX3-7" y="connsiteY3-8"/>
                </a:cxn>
              </a:cxnLst>
              <a:rect l="l" t="t" r="r" b="b"/>
              <a:pathLst>
                <a:path w="72008" h="144016">
                  <a:moveTo>
                    <a:pt x="0" y="0"/>
                  </a:moveTo>
                  <a:lnTo>
                    <a:pt x="72008" y="0"/>
                  </a:lnTo>
                  <a:lnTo>
                    <a:pt x="0" y="144016"/>
                  </a:lnTo>
                  <a:lnTo>
                    <a:pt x="0" y="0"/>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grpSp>
        <p:nvGrpSpPr>
          <p:cNvPr id="28" name="组合 27"/>
          <p:cNvGrpSpPr/>
          <p:nvPr userDrawn="1"/>
        </p:nvGrpSpPr>
        <p:grpSpPr>
          <a:xfrm>
            <a:off x="229953" y="5723383"/>
            <a:ext cx="1208509" cy="796331"/>
            <a:chOff x="5489796" y="4545945"/>
            <a:chExt cx="1208352" cy="1127793"/>
          </a:xfrm>
        </p:grpSpPr>
        <p:sp>
          <p:nvSpPr>
            <p:cNvPr id="29" name="文本框 38">
              <a:hlinkClick r:id="" action="ppaction://noaction"/>
            </p:cNvPr>
            <p:cNvSpPr>
              <a:spLocks noChangeArrowheads="1"/>
            </p:cNvSpPr>
            <p:nvPr/>
          </p:nvSpPr>
          <p:spPr bwMode="auto">
            <a:xfrm>
              <a:off x="5489796" y="5237953"/>
              <a:ext cx="1208352" cy="4357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课程总结</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KSO_Shape"/>
            <p:cNvSpPr/>
            <p:nvPr/>
          </p:nvSpPr>
          <p:spPr bwMode="auto">
            <a:xfrm>
              <a:off x="5812202" y="4545945"/>
              <a:ext cx="486353" cy="606745"/>
            </a:xfrm>
            <a:custGeom>
              <a:avLst/>
              <a:gdLst>
                <a:gd name="T0" fmla="*/ 354414 w 2295525"/>
                <a:gd name="T1" fmla="*/ 1437494 h 1735138"/>
                <a:gd name="T2" fmla="*/ 223983 w 2295525"/>
                <a:gd name="T3" fmla="*/ 1389407 h 1735138"/>
                <a:gd name="T4" fmla="*/ 200120 w 2295525"/>
                <a:gd name="T5" fmla="*/ 1433678 h 1735138"/>
                <a:gd name="T6" fmla="*/ 1871799 w 2295525"/>
                <a:gd name="T7" fmla="*/ 1202082 h 1735138"/>
                <a:gd name="T8" fmla="*/ 1862595 w 2295525"/>
                <a:gd name="T9" fmla="*/ 1430571 h 1735138"/>
                <a:gd name="T10" fmla="*/ 1585813 w 2295525"/>
                <a:gd name="T11" fmla="*/ 1207999 h 1735138"/>
                <a:gd name="T12" fmla="*/ 1490656 w 2295525"/>
                <a:gd name="T13" fmla="*/ 1402297 h 1735138"/>
                <a:gd name="T14" fmla="*/ 1152749 w 2295525"/>
                <a:gd name="T15" fmla="*/ 1383558 h 1735138"/>
                <a:gd name="T16" fmla="*/ 1090837 w 2295525"/>
                <a:gd name="T17" fmla="*/ 1220821 h 1735138"/>
                <a:gd name="T18" fmla="*/ 783516 w 2295525"/>
                <a:gd name="T19" fmla="*/ 1424982 h 1735138"/>
                <a:gd name="T20" fmla="*/ 1483025 w 2295525"/>
                <a:gd name="T21" fmla="*/ 1122300 h 1735138"/>
                <a:gd name="T22" fmla="*/ 1518730 w 2295525"/>
                <a:gd name="T23" fmla="*/ 1215802 h 1735138"/>
                <a:gd name="T24" fmla="*/ 1183050 w 2295525"/>
                <a:gd name="T25" fmla="*/ 1170419 h 1735138"/>
                <a:gd name="T26" fmla="*/ 1093135 w 2295525"/>
                <a:gd name="T27" fmla="*/ 1129269 h 1735138"/>
                <a:gd name="T28" fmla="*/ 556942 w 2295525"/>
                <a:gd name="T29" fmla="*/ 1349470 h 1735138"/>
                <a:gd name="T30" fmla="*/ 575056 w 2295525"/>
                <a:gd name="T31" fmla="*/ 1122300 h 1735138"/>
                <a:gd name="T32" fmla="*/ 1862842 w 2295525"/>
                <a:gd name="T33" fmla="*/ 1073163 h 1735138"/>
                <a:gd name="T34" fmla="*/ 1818708 w 2295525"/>
                <a:gd name="T35" fmla="*/ 1141187 h 1735138"/>
                <a:gd name="T36" fmla="*/ 1616812 w 2295525"/>
                <a:gd name="T37" fmla="*/ 1141187 h 1735138"/>
                <a:gd name="T38" fmla="*/ 1710350 w 2295525"/>
                <a:gd name="T39" fmla="*/ 973592 h 1735138"/>
                <a:gd name="T40" fmla="*/ 1049969 w 2295525"/>
                <a:gd name="T41" fmla="*/ 1053775 h 1735138"/>
                <a:gd name="T42" fmla="*/ 1014682 w 2295525"/>
                <a:gd name="T43" fmla="*/ 1139873 h 1735138"/>
                <a:gd name="T44" fmla="*/ 810877 w 2295525"/>
                <a:gd name="T45" fmla="*/ 1148088 h 1735138"/>
                <a:gd name="T46" fmla="*/ 894641 w 2295525"/>
                <a:gd name="T47" fmla="*/ 977206 h 1735138"/>
                <a:gd name="T48" fmla="*/ 1442943 w 2295525"/>
                <a:gd name="T49" fmla="*/ 1075103 h 1735138"/>
                <a:gd name="T50" fmla="*/ 1436373 w 2295525"/>
                <a:gd name="T51" fmla="*/ 1150050 h 1735138"/>
                <a:gd name="T52" fmla="*/ 1208721 w 2295525"/>
                <a:gd name="T53" fmla="*/ 1078390 h 1735138"/>
                <a:gd name="T54" fmla="*/ 1323368 w 2295525"/>
                <a:gd name="T55" fmla="*/ 948876 h 1735138"/>
                <a:gd name="T56" fmla="*/ 1621695 w 2295525"/>
                <a:gd name="T57" fmla="*/ 933562 h 1735138"/>
                <a:gd name="T58" fmla="*/ 1479674 w 2295525"/>
                <a:gd name="T59" fmla="*/ 1082709 h 1735138"/>
                <a:gd name="T60" fmla="*/ 1414939 w 2295525"/>
                <a:gd name="T61" fmla="*/ 921326 h 1735138"/>
                <a:gd name="T62" fmla="*/ 734217 w 2295525"/>
                <a:gd name="T63" fmla="*/ 885923 h 1735138"/>
                <a:gd name="T64" fmla="*/ 821379 w 2295525"/>
                <a:gd name="T65" fmla="*/ 995880 h 1735138"/>
                <a:gd name="T66" fmla="*/ 569798 w 2295525"/>
                <a:gd name="T67" fmla="*/ 1011399 h 1735138"/>
                <a:gd name="T68" fmla="*/ 708465 w 2295525"/>
                <a:gd name="T69" fmla="*/ 874696 h 1735138"/>
                <a:gd name="T70" fmla="*/ 1179427 w 2295525"/>
                <a:gd name="T71" fmla="*/ 987627 h 1735138"/>
                <a:gd name="T72" fmla="*/ 1053942 w 2295525"/>
                <a:gd name="T73" fmla="*/ 998854 h 1735138"/>
                <a:gd name="T74" fmla="*/ 1081279 w 2295525"/>
                <a:gd name="T75" fmla="*/ 872390 h 1735138"/>
                <a:gd name="T76" fmla="*/ 630962 w 2295525"/>
                <a:gd name="T77" fmla="*/ 582190 h 1735138"/>
                <a:gd name="T78" fmla="*/ 650134 w 2295525"/>
                <a:gd name="T79" fmla="*/ 606180 h 1735138"/>
                <a:gd name="T80" fmla="*/ 568156 w 2295525"/>
                <a:gd name="T81" fmla="*/ 576931 h 1735138"/>
                <a:gd name="T82" fmla="*/ 423066 w 2295525"/>
                <a:gd name="T83" fmla="*/ 442769 h 1735138"/>
                <a:gd name="T84" fmla="*/ 467582 w 2295525"/>
                <a:gd name="T85" fmla="*/ 701168 h 1735138"/>
                <a:gd name="T86" fmla="*/ 431639 w 2295525"/>
                <a:gd name="T87" fmla="*/ 840254 h 1735138"/>
                <a:gd name="T88" fmla="*/ 233461 w 2295525"/>
                <a:gd name="T89" fmla="*/ 1059432 h 1735138"/>
                <a:gd name="T90" fmla="*/ 24401 w 2295525"/>
                <a:gd name="T91" fmla="*/ 753902 h 1735138"/>
                <a:gd name="T92" fmla="*/ 24071 w 2295525"/>
                <a:gd name="T93" fmla="*/ 496162 h 1735138"/>
                <a:gd name="T94" fmla="*/ 271712 w 2295525"/>
                <a:gd name="T95" fmla="*/ 589107 h 1735138"/>
                <a:gd name="T96" fmla="*/ 114945 w 2295525"/>
                <a:gd name="T97" fmla="*/ 167158 h 1735138"/>
                <a:gd name="T98" fmla="*/ 805855 w 2295525"/>
                <a:gd name="T99" fmla="*/ 635663 h 1735138"/>
                <a:gd name="T100" fmla="*/ 259204 w 2295525"/>
                <a:gd name="T101" fmla="*/ 33300 h 1735138"/>
                <a:gd name="T102" fmla="*/ 328699 w 2295525"/>
                <a:gd name="T103" fmla="*/ 129902 h 1735138"/>
                <a:gd name="T104" fmla="*/ 367892 w 2295525"/>
                <a:gd name="T105" fmla="*/ 169466 h 1735138"/>
                <a:gd name="T106" fmla="*/ 336932 w 2295525"/>
                <a:gd name="T107" fmla="*/ 328712 h 1735138"/>
                <a:gd name="T108" fmla="*/ 211447 w 2295525"/>
                <a:gd name="T109" fmla="*/ 381464 h 1735138"/>
                <a:gd name="T110" fmla="*/ 106711 w 2295525"/>
                <a:gd name="T111" fmla="*/ 261452 h 1735138"/>
                <a:gd name="T112" fmla="*/ 105065 w 2295525"/>
                <a:gd name="T113" fmla="*/ 98581 h 1735138"/>
                <a:gd name="T114" fmla="*/ 1739362 w 2295525"/>
                <a:gd name="T115" fmla="*/ 11210 h 1735138"/>
                <a:gd name="T116" fmla="*/ 1780178 w 2295525"/>
                <a:gd name="T117" fmla="*/ 665335 h 1735138"/>
                <a:gd name="T118" fmla="*/ 801905 w 2295525"/>
                <a:gd name="T119" fmla="*/ 719736 h 1735138"/>
                <a:gd name="T120" fmla="*/ 728501 w 2295525"/>
                <a:gd name="T121" fmla="*/ 578954 h 1735138"/>
                <a:gd name="T122" fmla="*/ 797296 w 2295525"/>
                <a:gd name="T123" fmla="*/ 2967 h 173513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295525" h="1735138">
                  <a:moveTo>
                    <a:pt x="350837" y="1671638"/>
                  </a:moveTo>
                  <a:lnTo>
                    <a:pt x="438244" y="1671638"/>
                  </a:lnTo>
                  <a:lnTo>
                    <a:pt x="442634" y="1674019"/>
                  </a:lnTo>
                  <a:lnTo>
                    <a:pt x="452213" y="1680766"/>
                  </a:lnTo>
                  <a:lnTo>
                    <a:pt x="458599" y="1685132"/>
                  </a:lnTo>
                  <a:lnTo>
                    <a:pt x="465384" y="1690291"/>
                  </a:lnTo>
                  <a:lnTo>
                    <a:pt x="472169" y="1695847"/>
                  </a:lnTo>
                  <a:lnTo>
                    <a:pt x="478156" y="1701404"/>
                  </a:lnTo>
                  <a:lnTo>
                    <a:pt x="483743" y="1706960"/>
                  </a:lnTo>
                  <a:lnTo>
                    <a:pt x="488533" y="1712913"/>
                  </a:lnTo>
                  <a:lnTo>
                    <a:pt x="490129" y="1715691"/>
                  </a:lnTo>
                  <a:lnTo>
                    <a:pt x="490928" y="1718072"/>
                  </a:lnTo>
                  <a:lnTo>
                    <a:pt x="491726" y="1720454"/>
                  </a:lnTo>
                  <a:lnTo>
                    <a:pt x="492125" y="1723232"/>
                  </a:lnTo>
                  <a:lnTo>
                    <a:pt x="491726" y="1725216"/>
                  </a:lnTo>
                  <a:lnTo>
                    <a:pt x="490928" y="1727201"/>
                  </a:lnTo>
                  <a:lnTo>
                    <a:pt x="489331" y="1729582"/>
                  </a:lnTo>
                  <a:lnTo>
                    <a:pt x="486537" y="1730772"/>
                  </a:lnTo>
                  <a:lnTo>
                    <a:pt x="483743" y="1732360"/>
                  </a:lnTo>
                  <a:lnTo>
                    <a:pt x="479752" y="1733551"/>
                  </a:lnTo>
                  <a:lnTo>
                    <a:pt x="475362" y="1734344"/>
                  </a:lnTo>
                  <a:lnTo>
                    <a:pt x="469774" y="1734741"/>
                  </a:lnTo>
                  <a:lnTo>
                    <a:pt x="462590" y="1735138"/>
                  </a:lnTo>
                  <a:lnTo>
                    <a:pt x="455805" y="1735138"/>
                  </a:lnTo>
                  <a:lnTo>
                    <a:pt x="449419" y="1734741"/>
                  </a:lnTo>
                  <a:lnTo>
                    <a:pt x="443432" y="1733947"/>
                  </a:lnTo>
                  <a:lnTo>
                    <a:pt x="437446" y="1733154"/>
                  </a:lnTo>
                  <a:lnTo>
                    <a:pt x="431858" y="1731566"/>
                  </a:lnTo>
                  <a:lnTo>
                    <a:pt x="427069" y="1730376"/>
                  </a:lnTo>
                  <a:lnTo>
                    <a:pt x="421481" y="1727994"/>
                  </a:lnTo>
                  <a:lnTo>
                    <a:pt x="416691" y="1726010"/>
                  </a:lnTo>
                  <a:lnTo>
                    <a:pt x="411902" y="1724026"/>
                  </a:lnTo>
                  <a:lnTo>
                    <a:pt x="402722" y="1718866"/>
                  </a:lnTo>
                  <a:lnTo>
                    <a:pt x="394341" y="1712913"/>
                  </a:lnTo>
                  <a:lnTo>
                    <a:pt x="385560" y="1706960"/>
                  </a:lnTo>
                  <a:lnTo>
                    <a:pt x="381968" y="1704579"/>
                  </a:lnTo>
                  <a:lnTo>
                    <a:pt x="379573" y="1703785"/>
                  </a:lnTo>
                  <a:lnTo>
                    <a:pt x="377578" y="1703785"/>
                  </a:lnTo>
                  <a:lnTo>
                    <a:pt x="376780" y="1704182"/>
                  </a:lnTo>
                  <a:lnTo>
                    <a:pt x="376380" y="1705372"/>
                  </a:lnTo>
                  <a:lnTo>
                    <a:pt x="375582" y="1706563"/>
                  </a:lnTo>
                  <a:lnTo>
                    <a:pt x="375183" y="1707357"/>
                  </a:lnTo>
                  <a:lnTo>
                    <a:pt x="373986" y="1707754"/>
                  </a:lnTo>
                  <a:lnTo>
                    <a:pt x="364008" y="1707357"/>
                  </a:lnTo>
                  <a:lnTo>
                    <a:pt x="358420" y="1706563"/>
                  </a:lnTo>
                  <a:lnTo>
                    <a:pt x="356425" y="1706166"/>
                  </a:lnTo>
                  <a:lnTo>
                    <a:pt x="355227" y="1705769"/>
                  </a:lnTo>
                  <a:lnTo>
                    <a:pt x="353232" y="1697435"/>
                  </a:lnTo>
                  <a:lnTo>
                    <a:pt x="352433" y="1690688"/>
                  </a:lnTo>
                  <a:lnTo>
                    <a:pt x="351635" y="1685132"/>
                  </a:lnTo>
                  <a:lnTo>
                    <a:pt x="351236" y="1680766"/>
                  </a:lnTo>
                  <a:lnTo>
                    <a:pt x="351635" y="1677988"/>
                  </a:lnTo>
                  <a:lnTo>
                    <a:pt x="351635" y="1676004"/>
                  </a:lnTo>
                  <a:lnTo>
                    <a:pt x="352433" y="1674019"/>
                  </a:lnTo>
                  <a:lnTo>
                    <a:pt x="350837" y="1671638"/>
                  </a:lnTo>
                  <a:close/>
                  <a:moveTo>
                    <a:pt x="168275" y="1670050"/>
                  </a:moveTo>
                  <a:lnTo>
                    <a:pt x="265566" y="1670050"/>
                  </a:lnTo>
                  <a:lnTo>
                    <a:pt x="269899" y="1672491"/>
                  </a:lnTo>
                  <a:lnTo>
                    <a:pt x="281322" y="1679406"/>
                  </a:lnTo>
                  <a:lnTo>
                    <a:pt x="288018" y="1683881"/>
                  </a:lnTo>
                  <a:lnTo>
                    <a:pt x="295502" y="1689170"/>
                  </a:lnTo>
                  <a:lnTo>
                    <a:pt x="302986" y="1694458"/>
                  </a:lnTo>
                  <a:lnTo>
                    <a:pt x="309682" y="1700560"/>
                  </a:lnTo>
                  <a:lnTo>
                    <a:pt x="315984" y="1706255"/>
                  </a:lnTo>
                  <a:lnTo>
                    <a:pt x="318742" y="1709510"/>
                  </a:lnTo>
                  <a:lnTo>
                    <a:pt x="321105" y="1711950"/>
                  </a:lnTo>
                  <a:lnTo>
                    <a:pt x="322681" y="1714798"/>
                  </a:lnTo>
                  <a:lnTo>
                    <a:pt x="323862" y="1717646"/>
                  </a:lnTo>
                  <a:lnTo>
                    <a:pt x="325044" y="1720086"/>
                  </a:lnTo>
                  <a:lnTo>
                    <a:pt x="325438" y="1722934"/>
                  </a:lnTo>
                  <a:lnTo>
                    <a:pt x="325044" y="1724968"/>
                  </a:lnTo>
                  <a:lnTo>
                    <a:pt x="323862" y="1727002"/>
                  </a:lnTo>
                  <a:lnTo>
                    <a:pt x="321893" y="1728629"/>
                  </a:lnTo>
                  <a:lnTo>
                    <a:pt x="319529" y="1730663"/>
                  </a:lnTo>
                  <a:lnTo>
                    <a:pt x="315984" y="1732290"/>
                  </a:lnTo>
                  <a:lnTo>
                    <a:pt x="312046" y="1733104"/>
                  </a:lnTo>
                  <a:lnTo>
                    <a:pt x="306531" y="1734324"/>
                  </a:lnTo>
                  <a:lnTo>
                    <a:pt x="300229" y="1734731"/>
                  </a:lnTo>
                  <a:lnTo>
                    <a:pt x="292351" y="1735138"/>
                  </a:lnTo>
                  <a:lnTo>
                    <a:pt x="285261" y="1735138"/>
                  </a:lnTo>
                  <a:lnTo>
                    <a:pt x="278171" y="1734731"/>
                  </a:lnTo>
                  <a:lnTo>
                    <a:pt x="271475" y="1733918"/>
                  </a:lnTo>
                  <a:lnTo>
                    <a:pt x="264778" y="1732697"/>
                  </a:lnTo>
                  <a:lnTo>
                    <a:pt x="258476" y="1731477"/>
                  </a:lnTo>
                  <a:lnTo>
                    <a:pt x="252568" y="1729850"/>
                  </a:lnTo>
                  <a:lnTo>
                    <a:pt x="247053" y="1727816"/>
                  </a:lnTo>
                  <a:lnTo>
                    <a:pt x="241145" y="1725782"/>
                  </a:lnTo>
                  <a:lnTo>
                    <a:pt x="236024" y="1723748"/>
                  </a:lnTo>
                  <a:lnTo>
                    <a:pt x="225783" y="1718052"/>
                  </a:lnTo>
                  <a:lnTo>
                    <a:pt x="215936" y="1712357"/>
                  </a:lnTo>
                  <a:lnTo>
                    <a:pt x="206876" y="1706255"/>
                  </a:lnTo>
                  <a:lnTo>
                    <a:pt x="202543" y="1703814"/>
                  </a:lnTo>
                  <a:lnTo>
                    <a:pt x="200180" y="1703001"/>
                  </a:lnTo>
                  <a:lnTo>
                    <a:pt x="198211" y="1703001"/>
                  </a:lnTo>
                  <a:lnTo>
                    <a:pt x="197423" y="1703408"/>
                  </a:lnTo>
                  <a:lnTo>
                    <a:pt x="196241" y="1704628"/>
                  </a:lnTo>
                  <a:lnTo>
                    <a:pt x="195847" y="1705848"/>
                  </a:lnTo>
                  <a:lnTo>
                    <a:pt x="195060" y="1706662"/>
                  </a:lnTo>
                  <a:lnTo>
                    <a:pt x="193878" y="1707069"/>
                  </a:lnTo>
                  <a:lnTo>
                    <a:pt x="182455" y="1706662"/>
                  </a:lnTo>
                  <a:lnTo>
                    <a:pt x="176941" y="1705848"/>
                  </a:lnTo>
                  <a:lnTo>
                    <a:pt x="174183" y="1705442"/>
                  </a:lnTo>
                  <a:lnTo>
                    <a:pt x="173002" y="1705035"/>
                  </a:lnTo>
                  <a:lnTo>
                    <a:pt x="171032" y="1696492"/>
                  </a:lnTo>
                  <a:lnTo>
                    <a:pt x="169457" y="1689576"/>
                  </a:lnTo>
                  <a:lnTo>
                    <a:pt x="169063" y="1683881"/>
                  </a:lnTo>
                  <a:lnTo>
                    <a:pt x="168669" y="1679406"/>
                  </a:lnTo>
                  <a:lnTo>
                    <a:pt x="169063" y="1676152"/>
                  </a:lnTo>
                  <a:lnTo>
                    <a:pt x="169063" y="1674118"/>
                  </a:lnTo>
                  <a:lnTo>
                    <a:pt x="169457" y="1672491"/>
                  </a:lnTo>
                  <a:lnTo>
                    <a:pt x="168275" y="1670050"/>
                  </a:lnTo>
                  <a:close/>
                  <a:moveTo>
                    <a:pt x="1942197" y="1444625"/>
                  </a:moveTo>
                  <a:lnTo>
                    <a:pt x="2238486" y="1444625"/>
                  </a:lnTo>
                  <a:lnTo>
                    <a:pt x="2244427" y="1445021"/>
                  </a:lnTo>
                  <a:lnTo>
                    <a:pt x="2249973" y="1445812"/>
                  </a:lnTo>
                  <a:lnTo>
                    <a:pt x="2255518" y="1447000"/>
                  </a:lnTo>
                  <a:lnTo>
                    <a:pt x="2260272" y="1448978"/>
                  </a:lnTo>
                  <a:lnTo>
                    <a:pt x="2265421" y="1451748"/>
                  </a:lnTo>
                  <a:lnTo>
                    <a:pt x="2270174" y="1454123"/>
                  </a:lnTo>
                  <a:lnTo>
                    <a:pt x="2274532" y="1457289"/>
                  </a:lnTo>
                  <a:lnTo>
                    <a:pt x="2278493" y="1461246"/>
                  </a:lnTo>
                  <a:lnTo>
                    <a:pt x="2282454" y="1465204"/>
                  </a:lnTo>
                  <a:lnTo>
                    <a:pt x="2285623" y="1469557"/>
                  </a:lnTo>
                  <a:lnTo>
                    <a:pt x="2287999" y="1474306"/>
                  </a:lnTo>
                  <a:lnTo>
                    <a:pt x="2290772" y="1479451"/>
                  </a:lnTo>
                  <a:lnTo>
                    <a:pt x="2292356" y="1484200"/>
                  </a:lnTo>
                  <a:lnTo>
                    <a:pt x="2293941" y="1489740"/>
                  </a:lnTo>
                  <a:lnTo>
                    <a:pt x="2294733" y="1495280"/>
                  </a:lnTo>
                  <a:lnTo>
                    <a:pt x="2295525" y="1501217"/>
                  </a:lnTo>
                  <a:lnTo>
                    <a:pt x="2295525" y="1665451"/>
                  </a:lnTo>
                  <a:lnTo>
                    <a:pt x="2294733" y="1671387"/>
                  </a:lnTo>
                  <a:lnTo>
                    <a:pt x="2293941" y="1676927"/>
                  </a:lnTo>
                  <a:lnTo>
                    <a:pt x="2292356" y="1682468"/>
                  </a:lnTo>
                  <a:lnTo>
                    <a:pt x="2290772" y="1688008"/>
                  </a:lnTo>
                  <a:lnTo>
                    <a:pt x="2287999" y="1692361"/>
                  </a:lnTo>
                  <a:lnTo>
                    <a:pt x="2285623" y="1697110"/>
                  </a:lnTo>
                  <a:lnTo>
                    <a:pt x="2282454" y="1701859"/>
                  </a:lnTo>
                  <a:lnTo>
                    <a:pt x="2278493" y="1705421"/>
                  </a:lnTo>
                  <a:lnTo>
                    <a:pt x="2274532" y="1709378"/>
                  </a:lnTo>
                  <a:lnTo>
                    <a:pt x="2270174" y="1712544"/>
                  </a:lnTo>
                  <a:lnTo>
                    <a:pt x="2265421" y="1715315"/>
                  </a:lnTo>
                  <a:lnTo>
                    <a:pt x="2260272" y="1717689"/>
                  </a:lnTo>
                  <a:lnTo>
                    <a:pt x="2255518" y="1719668"/>
                  </a:lnTo>
                  <a:lnTo>
                    <a:pt x="2249973" y="1720855"/>
                  </a:lnTo>
                  <a:lnTo>
                    <a:pt x="2244427" y="1722042"/>
                  </a:lnTo>
                  <a:lnTo>
                    <a:pt x="2238486" y="1722438"/>
                  </a:lnTo>
                  <a:lnTo>
                    <a:pt x="1942197" y="1722438"/>
                  </a:lnTo>
                  <a:lnTo>
                    <a:pt x="1936652" y="1722042"/>
                  </a:lnTo>
                  <a:lnTo>
                    <a:pt x="1931106" y="1720855"/>
                  </a:lnTo>
                  <a:lnTo>
                    <a:pt x="1925561" y="1719668"/>
                  </a:lnTo>
                  <a:lnTo>
                    <a:pt x="1920412" y="1717689"/>
                  </a:lnTo>
                  <a:lnTo>
                    <a:pt x="1915262" y="1715315"/>
                  </a:lnTo>
                  <a:lnTo>
                    <a:pt x="1910905" y="1712544"/>
                  </a:lnTo>
                  <a:lnTo>
                    <a:pt x="1906548" y="1709378"/>
                  </a:lnTo>
                  <a:lnTo>
                    <a:pt x="1902191" y="1705421"/>
                  </a:lnTo>
                  <a:lnTo>
                    <a:pt x="1899022" y="1701859"/>
                  </a:lnTo>
                  <a:lnTo>
                    <a:pt x="1895457" y="1697110"/>
                  </a:lnTo>
                  <a:lnTo>
                    <a:pt x="1892684" y="1692361"/>
                  </a:lnTo>
                  <a:lnTo>
                    <a:pt x="1890307" y="1688008"/>
                  </a:lnTo>
                  <a:lnTo>
                    <a:pt x="1888327" y="1682468"/>
                  </a:lnTo>
                  <a:lnTo>
                    <a:pt x="1887139" y="1676927"/>
                  </a:lnTo>
                  <a:lnTo>
                    <a:pt x="1886346" y="1671387"/>
                  </a:lnTo>
                  <a:lnTo>
                    <a:pt x="1885950" y="1665451"/>
                  </a:lnTo>
                  <a:lnTo>
                    <a:pt x="1885950" y="1501217"/>
                  </a:lnTo>
                  <a:lnTo>
                    <a:pt x="1886346" y="1495280"/>
                  </a:lnTo>
                  <a:lnTo>
                    <a:pt x="1887139" y="1489740"/>
                  </a:lnTo>
                  <a:lnTo>
                    <a:pt x="1888327" y="1484200"/>
                  </a:lnTo>
                  <a:lnTo>
                    <a:pt x="1890307" y="1479451"/>
                  </a:lnTo>
                  <a:lnTo>
                    <a:pt x="1892684" y="1474306"/>
                  </a:lnTo>
                  <a:lnTo>
                    <a:pt x="1895457" y="1469557"/>
                  </a:lnTo>
                  <a:lnTo>
                    <a:pt x="1899022" y="1465204"/>
                  </a:lnTo>
                  <a:lnTo>
                    <a:pt x="1902191" y="1461246"/>
                  </a:lnTo>
                  <a:lnTo>
                    <a:pt x="1906548" y="1457289"/>
                  </a:lnTo>
                  <a:lnTo>
                    <a:pt x="1910905" y="1454123"/>
                  </a:lnTo>
                  <a:lnTo>
                    <a:pt x="1915262" y="1451748"/>
                  </a:lnTo>
                  <a:lnTo>
                    <a:pt x="1920412" y="1448978"/>
                  </a:lnTo>
                  <a:lnTo>
                    <a:pt x="1925561" y="1447000"/>
                  </a:lnTo>
                  <a:lnTo>
                    <a:pt x="1931106" y="1445812"/>
                  </a:lnTo>
                  <a:lnTo>
                    <a:pt x="1936652" y="1445021"/>
                  </a:lnTo>
                  <a:lnTo>
                    <a:pt x="1942197" y="1444625"/>
                  </a:lnTo>
                  <a:close/>
                  <a:moveTo>
                    <a:pt x="1445637" y="1444625"/>
                  </a:moveTo>
                  <a:lnTo>
                    <a:pt x="1743650" y="1444625"/>
                  </a:lnTo>
                  <a:lnTo>
                    <a:pt x="1749627" y="1445021"/>
                  </a:lnTo>
                  <a:lnTo>
                    <a:pt x="1755204" y="1445812"/>
                  </a:lnTo>
                  <a:lnTo>
                    <a:pt x="1760384" y="1447000"/>
                  </a:lnTo>
                  <a:lnTo>
                    <a:pt x="1765563" y="1448978"/>
                  </a:lnTo>
                  <a:lnTo>
                    <a:pt x="1770743" y="1451748"/>
                  </a:lnTo>
                  <a:lnTo>
                    <a:pt x="1775524" y="1454123"/>
                  </a:lnTo>
                  <a:lnTo>
                    <a:pt x="1779508" y="1457289"/>
                  </a:lnTo>
                  <a:lnTo>
                    <a:pt x="1783890" y="1461246"/>
                  </a:lnTo>
                  <a:lnTo>
                    <a:pt x="1787476" y="1465204"/>
                  </a:lnTo>
                  <a:lnTo>
                    <a:pt x="1790663" y="1469557"/>
                  </a:lnTo>
                  <a:lnTo>
                    <a:pt x="1793452" y="1474306"/>
                  </a:lnTo>
                  <a:lnTo>
                    <a:pt x="1796241" y="1479451"/>
                  </a:lnTo>
                  <a:lnTo>
                    <a:pt x="1797835" y="1484200"/>
                  </a:lnTo>
                  <a:lnTo>
                    <a:pt x="1799428" y="1489740"/>
                  </a:lnTo>
                  <a:lnTo>
                    <a:pt x="1800225" y="1495280"/>
                  </a:lnTo>
                  <a:lnTo>
                    <a:pt x="1800225" y="1501217"/>
                  </a:lnTo>
                  <a:lnTo>
                    <a:pt x="1800225" y="1665451"/>
                  </a:lnTo>
                  <a:lnTo>
                    <a:pt x="1800225" y="1671387"/>
                  </a:lnTo>
                  <a:lnTo>
                    <a:pt x="1799428" y="1676927"/>
                  </a:lnTo>
                  <a:lnTo>
                    <a:pt x="1797835" y="1682468"/>
                  </a:lnTo>
                  <a:lnTo>
                    <a:pt x="1796241" y="1688008"/>
                  </a:lnTo>
                  <a:lnTo>
                    <a:pt x="1793452" y="1692361"/>
                  </a:lnTo>
                  <a:lnTo>
                    <a:pt x="1790663" y="1697110"/>
                  </a:lnTo>
                  <a:lnTo>
                    <a:pt x="1787476" y="1701859"/>
                  </a:lnTo>
                  <a:lnTo>
                    <a:pt x="1783890" y="1705421"/>
                  </a:lnTo>
                  <a:lnTo>
                    <a:pt x="1779508" y="1709378"/>
                  </a:lnTo>
                  <a:lnTo>
                    <a:pt x="1775524" y="1712544"/>
                  </a:lnTo>
                  <a:lnTo>
                    <a:pt x="1770743" y="1715315"/>
                  </a:lnTo>
                  <a:lnTo>
                    <a:pt x="1765563" y="1717689"/>
                  </a:lnTo>
                  <a:lnTo>
                    <a:pt x="1760384" y="1719668"/>
                  </a:lnTo>
                  <a:lnTo>
                    <a:pt x="1755204" y="1720855"/>
                  </a:lnTo>
                  <a:lnTo>
                    <a:pt x="1749627" y="1722042"/>
                  </a:lnTo>
                  <a:lnTo>
                    <a:pt x="1743650" y="1722438"/>
                  </a:lnTo>
                  <a:lnTo>
                    <a:pt x="1445637" y="1722438"/>
                  </a:lnTo>
                  <a:lnTo>
                    <a:pt x="1439661" y="1722042"/>
                  </a:lnTo>
                  <a:lnTo>
                    <a:pt x="1434083" y="1720855"/>
                  </a:lnTo>
                  <a:lnTo>
                    <a:pt x="1428904" y="1719668"/>
                  </a:lnTo>
                  <a:lnTo>
                    <a:pt x="1423724" y="1717689"/>
                  </a:lnTo>
                  <a:lnTo>
                    <a:pt x="1418545" y="1715315"/>
                  </a:lnTo>
                  <a:lnTo>
                    <a:pt x="1413764" y="1712544"/>
                  </a:lnTo>
                  <a:lnTo>
                    <a:pt x="1409780" y="1709378"/>
                  </a:lnTo>
                  <a:lnTo>
                    <a:pt x="1405397" y="1705421"/>
                  </a:lnTo>
                  <a:lnTo>
                    <a:pt x="1401811" y="1701859"/>
                  </a:lnTo>
                  <a:lnTo>
                    <a:pt x="1398624" y="1697110"/>
                  </a:lnTo>
                  <a:lnTo>
                    <a:pt x="1395835" y="1692361"/>
                  </a:lnTo>
                  <a:lnTo>
                    <a:pt x="1393046" y="1688008"/>
                  </a:lnTo>
                  <a:lnTo>
                    <a:pt x="1391453" y="1682468"/>
                  </a:lnTo>
                  <a:lnTo>
                    <a:pt x="1389859" y="1676927"/>
                  </a:lnTo>
                  <a:lnTo>
                    <a:pt x="1389062" y="1671387"/>
                  </a:lnTo>
                  <a:lnTo>
                    <a:pt x="1389062" y="1665451"/>
                  </a:lnTo>
                  <a:lnTo>
                    <a:pt x="1389062" y="1501217"/>
                  </a:lnTo>
                  <a:lnTo>
                    <a:pt x="1389062" y="1495280"/>
                  </a:lnTo>
                  <a:lnTo>
                    <a:pt x="1389859" y="1489740"/>
                  </a:lnTo>
                  <a:lnTo>
                    <a:pt x="1391453" y="1484200"/>
                  </a:lnTo>
                  <a:lnTo>
                    <a:pt x="1393046" y="1479451"/>
                  </a:lnTo>
                  <a:lnTo>
                    <a:pt x="1395835" y="1474306"/>
                  </a:lnTo>
                  <a:lnTo>
                    <a:pt x="1398624" y="1469557"/>
                  </a:lnTo>
                  <a:lnTo>
                    <a:pt x="1401811" y="1465204"/>
                  </a:lnTo>
                  <a:lnTo>
                    <a:pt x="1405397" y="1461246"/>
                  </a:lnTo>
                  <a:lnTo>
                    <a:pt x="1409780" y="1457289"/>
                  </a:lnTo>
                  <a:lnTo>
                    <a:pt x="1413764" y="1454123"/>
                  </a:lnTo>
                  <a:lnTo>
                    <a:pt x="1418545" y="1451748"/>
                  </a:lnTo>
                  <a:lnTo>
                    <a:pt x="1423724" y="1448978"/>
                  </a:lnTo>
                  <a:lnTo>
                    <a:pt x="1428904" y="1447000"/>
                  </a:lnTo>
                  <a:lnTo>
                    <a:pt x="1434083" y="1445812"/>
                  </a:lnTo>
                  <a:lnTo>
                    <a:pt x="1439661" y="1445021"/>
                  </a:lnTo>
                  <a:lnTo>
                    <a:pt x="1445637" y="1444625"/>
                  </a:lnTo>
                  <a:close/>
                  <a:moveTo>
                    <a:pt x="971098" y="1444625"/>
                  </a:moveTo>
                  <a:lnTo>
                    <a:pt x="1267674" y="1444625"/>
                  </a:lnTo>
                  <a:lnTo>
                    <a:pt x="1273224" y="1445021"/>
                  </a:lnTo>
                  <a:lnTo>
                    <a:pt x="1278775" y="1445812"/>
                  </a:lnTo>
                  <a:lnTo>
                    <a:pt x="1284326" y="1447000"/>
                  </a:lnTo>
                  <a:lnTo>
                    <a:pt x="1289481" y="1448978"/>
                  </a:lnTo>
                  <a:lnTo>
                    <a:pt x="1294635" y="1451748"/>
                  </a:lnTo>
                  <a:lnTo>
                    <a:pt x="1298996" y="1454123"/>
                  </a:lnTo>
                  <a:lnTo>
                    <a:pt x="1303358" y="1457289"/>
                  </a:lnTo>
                  <a:lnTo>
                    <a:pt x="1307719" y="1461246"/>
                  </a:lnTo>
                  <a:lnTo>
                    <a:pt x="1311288" y="1465204"/>
                  </a:lnTo>
                  <a:lnTo>
                    <a:pt x="1314459" y="1469557"/>
                  </a:lnTo>
                  <a:lnTo>
                    <a:pt x="1317235" y="1474306"/>
                  </a:lnTo>
                  <a:lnTo>
                    <a:pt x="1319614" y="1479451"/>
                  </a:lnTo>
                  <a:lnTo>
                    <a:pt x="1321596" y="1484200"/>
                  </a:lnTo>
                  <a:lnTo>
                    <a:pt x="1323182" y="1489740"/>
                  </a:lnTo>
                  <a:lnTo>
                    <a:pt x="1323975" y="1495280"/>
                  </a:lnTo>
                  <a:lnTo>
                    <a:pt x="1323975" y="1501217"/>
                  </a:lnTo>
                  <a:lnTo>
                    <a:pt x="1323975" y="1665451"/>
                  </a:lnTo>
                  <a:lnTo>
                    <a:pt x="1323975" y="1671387"/>
                  </a:lnTo>
                  <a:lnTo>
                    <a:pt x="1323182" y="1676927"/>
                  </a:lnTo>
                  <a:lnTo>
                    <a:pt x="1321596" y="1682468"/>
                  </a:lnTo>
                  <a:lnTo>
                    <a:pt x="1319614" y="1688008"/>
                  </a:lnTo>
                  <a:lnTo>
                    <a:pt x="1317235" y="1692361"/>
                  </a:lnTo>
                  <a:lnTo>
                    <a:pt x="1314459" y="1697110"/>
                  </a:lnTo>
                  <a:lnTo>
                    <a:pt x="1311288" y="1701859"/>
                  </a:lnTo>
                  <a:lnTo>
                    <a:pt x="1307719" y="1705421"/>
                  </a:lnTo>
                  <a:lnTo>
                    <a:pt x="1303358" y="1709378"/>
                  </a:lnTo>
                  <a:lnTo>
                    <a:pt x="1298996" y="1712544"/>
                  </a:lnTo>
                  <a:lnTo>
                    <a:pt x="1294635" y="1715315"/>
                  </a:lnTo>
                  <a:lnTo>
                    <a:pt x="1289481" y="1717689"/>
                  </a:lnTo>
                  <a:lnTo>
                    <a:pt x="1284326" y="1719668"/>
                  </a:lnTo>
                  <a:lnTo>
                    <a:pt x="1278775" y="1720855"/>
                  </a:lnTo>
                  <a:lnTo>
                    <a:pt x="1273224" y="1722042"/>
                  </a:lnTo>
                  <a:lnTo>
                    <a:pt x="1267674" y="1722438"/>
                  </a:lnTo>
                  <a:lnTo>
                    <a:pt x="971098" y="1722438"/>
                  </a:lnTo>
                  <a:lnTo>
                    <a:pt x="965151" y="1722042"/>
                  </a:lnTo>
                  <a:lnTo>
                    <a:pt x="959600" y="1720855"/>
                  </a:lnTo>
                  <a:lnTo>
                    <a:pt x="954049" y="1719668"/>
                  </a:lnTo>
                  <a:lnTo>
                    <a:pt x="949291" y="1717689"/>
                  </a:lnTo>
                  <a:lnTo>
                    <a:pt x="944137" y="1715315"/>
                  </a:lnTo>
                  <a:lnTo>
                    <a:pt x="939379" y="1712544"/>
                  </a:lnTo>
                  <a:lnTo>
                    <a:pt x="935414" y="1709378"/>
                  </a:lnTo>
                  <a:lnTo>
                    <a:pt x="931053" y="1705421"/>
                  </a:lnTo>
                  <a:lnTo>
                    <a:pt x="927088" y="1701859"/>
                  </a:lnTo>
                  <a:lnTo>
                    <a:pt x="924312" y="1697110"/>
                  </a:lnTo>
                  <a:lnTo>
                    <a:pt x="921140" y="1692361"/>
                  </a:lnTo>
                  <a:lnTo>
                    <a:pt x="918762" y="1688008"/>
                  </a:lnTo>
                  <a:lnTo>
                    <a:pt x="917176" y="1682468"/>
                  </a:lnTo>
                  <a:lnTo>
                    <a:pt x="915590" y="1676927"/>
                  </a:lnTo>
                  <a:lnTo>
                    <a:pt x="914400" y="1671387"/>
                  </a:lnTo>
                  <a:lnTo>
                    <a:pt x="914400" y="1665451"/>
                  </a:lnTo>
                  <a:lnTo>
                    <a:pt x="914400" y="1501217"/>
                  </a:lnTo>
                  <a:lnTo>
                    <a:pt x="914400" y="1495280"/>
                  </a:lnTo>
                  <a:lnTo>
                    <a:pt x="915590" y="1489740"/>
                  </a:lnTo>
                  <a:lnTo>
                    <a:pt x="917176" y="1484200"/>
                  </a:lnTo>
                  <a:lnTo>
                    <a:pt x="918762" y="1479451"/>
                  </a:lnTo>
                  <a:lnTo>
                    <a:pt x="921140" y="1474306"/>
                  </a:lnTo>
                  <a:lnTo>
                    <a:pt x="924312" y="1469557"/>
                  </a:lnTo>
                  <a:lnTo>
                    <a:pt x="927088" y="1465204"/>
                  </a:lnTo>
                  <a:lnTo>
                    <a:pt x="931053" y="1461246"/>
                  </a:lnTo>
                  <a:lnTo>
                    <a:pt x="935414" y="1457289"/>
                  </a:lnTo>
                  <a:lnTo>
                    <a:pt x="939379" y="1454123"/>
                  </a:lnTo>
                  <a:lnTo>
                    <a:pt x="944137" y="1451748"/>
                  </a:lnTo>
                  <a:lnTo>
                    <a:pt x="949291" y="1448978"/>
                  </a:lnTo>
                  <a:lnTo>
                    <a:pt x="954049" y="1447000"/>
                  </a:lnTo>
                  <a:lnTo>
                    <a:pt x="959600" y="1445812"/>
                  </a:lnTo>
                  <a:lnTo>
                    <a:pt x="965151" y="1445021"/>
                  </a:lnTo>
                  <a:lnTo>
                    <a:pt x="971098" y="1444625"/>
                  </a:lnTo>
                  <a:close/>
                  <a:moveTo>
                    <a:pt x="1787045" y="1350963"/>
                  </a:moveTo>
                  <a:lnTo>
                    <a:pt x="1913358" y="1350963"/>
                  </a:lnTo>
                  <a:lnTo>
                    <a:pt x="1913358" y="1366815"/>
                  </a:lnTo>
                  <a:lnTo>
                    <a:pt x="1914148" y="1381479"/>
                  </a:lnTo>
                  <a:lnTo>
                    <a:pt x="1915332" y="1395746"/>
                  </a:lnTo>
                  <a:lnTo>
                    <a:pt x="1917700" y="1409617"/>
                  </a:lnTo>
                  <a:lnTo>
                    <a:pt x="1910200" y="1412391"/>
                  </a:lnTo>
                  <a:lnTo>
                    <a:pt x="1903095" y="1414769"/>
                  </a:lnTo>
                  <a:lnTo>
                    <a:pt x="1896385" y="1418732"/>
                  </a:lnTo>
                  <a:lnTo>
                    <a:pt x="1890069" y="1422299"/>
                  </a:lnTo>
                  <a:lnTo>
                    <a:pt x="1883753" y="1427055"/>
                  </a:lnTo>
                  <a:lnTo>
                    <a:pt x="1877833" y="1431810"/>
                  </a:lnTo>
                  <a:lnTo>
                    <a:pt x="1872306" y="1437359"/>
                  </a:lnTo>
                  <a:lnTo>
                    <a:pt x="1867570" y="1442907"/>
                  </a:lnTo>
                  <a:lnTo>
                    <a:pt x="1863228" y="1448852"/>
                  </a:lnTo>
                  <a:lnTo>
                    <a:pt x="1859280" y="1455589"/>
                  </a:lnTo>
                  <a:lnTo>
                    <a:pt x="1856122" y="1462326"/>
                  </a:lnTo>
                  <a:lnTo>
                    <a:pt x="1852965" y="1469460"/>
                  </a:lnTo>
                  <a:lnTo>
                    <a:pt x="1850596" y="1476990"/>
                  </a:lnTo>
                  <a:lnTo>
                    <a:pt x="1849017" y="1484916"/>
                  </a:lnTo>
                  <a:lnTo>
                    <a:pt x="1847833" y="1492842"/>
                  </a:lnTo>
                  <a:lnTo>
                    <a:pt x="1847438" y="1500768"/>
                  </a:lnTo>
                  <a:lnTo>
                    <a:pt x="1847438" y="1628776"/>
                  </a:lnTo>
                  <a:lnTo>
                    <a:pt x="1837570" y="1628776"/>
                  </a:lnTo>
                  <a:lnTo>
                    <a:pt x="1837570" y="1500768"/>
                  </a:lnTo>
                  <a:lnTo>
                    <a:pt x="1837175" y="1492842"/>
                  </a:lnTo>
                  <a:lnTo>
                    <a:pt x="1836386" y="1485312"/>
                  </a:lnTo>
                  <a:lnTo>
                    <a:pt x="1834412" y="1478178"/>
                  </a:lnTo>
                  <a:lnTo>
                    <a:pt x="1832439" y="1470252"/>
                  </a:lnTo>
                  <a:lnTo>
                    <a:pt x="1830070" y="1463515"/>
                  </a:lnTo>
                  <a:lnTo>
                    <a:pt x="1826518" y="1456778"/>
                  </a:lnTo>
                  <a:lnTo>
                    <a:pt x="1822965" y="1450833"/>
                  </a:lnTo>
                  <a:lnTo>
                    <a:pt x="1818623" y="1444888"/>
                  </a:lnTo>
                  <a:lnTo>
                    <a:pt x="1813886" y="1438944"/>
                  </a:lnTo>
                  <a:lnTo>
                    <a:pt x="1809150" y="1433792"/>
                  </a:lnTo>
                  <a:lnTo>
                    <a:pt x="1803623" y="1428640"/>
                  </a:lnTo>
                  <a:lnTo>
                    <a:pt x="1798097" y="1424280"/>
                  </a:lnTo>
                  <a:lnTo>
                    <a:pt x="1791781" y="1420317"/>
                  </a:lnTo>
                  <a:lnTo>
                    <a:pt x="1785466" y="1416354"/>
                  </a:lnTo>
                  <a:lnTo>
                    <a:pt x="1778755" y="1413580"/>
                  </a:lnTo>
                  <a:lnTo>
                    <a:pt x="1771650" y="1411202"/>
                  </a:lnTo>
                  <a:lnTo>
                    <a:pt x="1774808" y="1406446"/>
                  </a:lnTo>
                  <a:lnTo>
                    <a:pt x="1777571" y="1401294"/>
                  </a:lnTo>
                  <a:lnTo>
                    <a:pt x="1779940" y="1394953"/>
                  </a:lnTo>
                  <a:lnTo>
                    <a:pt x="1782308" y="1388216"/>
                  </a:lnTo>
                  <a:lnTo>
                    <a:pt x="1784282" y="1380290"/>
                  </a:lnTo>
                  <a:lnTo>
                    <a:pt x="1785466" y="1371571"/>
                  </a:lnTo>
                  <a:lnTo>
                    <a:pt x="1786650" y="1361663"/>
                  </a:lnTo>
                  <a:lnTo>
                    <a:pt x="1787045" y="1350963"/>
                  </a:lnTo>
                  <a:close/>
                  <a:moveTo>
                    <a:pt x="1316831" y="1350963"/>
                  </a:moveTo>
                  <a:lnTo>
                    <a:pt x="1412875" y="1350963"/>
                  </a:lnTo>
                  <a:lnTo>
                    <a:pt x="1413272" y="1360950"/>
                  </a:lnTo>
                  <a:lnTo>
                    <a:pt x="1414066" y="1370138"/>
                  </a:lnTo>
                  <a:lnTo>
                    <a:pt x="1415653" y="1378527"/>
                  </a:lnTo>
                  <a:lnTo>
                    <a:pt x="1416844" y="1386116"/>
                  </a:lnTo>
                  <a:lnTo>
                    <a:pt x="1418828" y="1392907"/>
                  </a:lnTo>
                  <a:lnTo>
                    <a:pt x="1420813" y="1398900"/>
                  </a:lnTo>
                  <a:lnTo>
                    <a:pt x="1423194" y="1404492"/>
                  </a:lnTo>
                  <a:lnTo>
                    <a:pt x="1425575" y="1408886"/>
                  </a:lnTo>
                  <a:lnTo>
                    <a:pt x="1419622" y="1410884"/>
                  </a:lnTo>
                  <a:lnTo>
                    <a:pt x="1413272" y="1412881"/>
                  </a:lnTo>
                  <a:lnTo>
                    <a:pt x="1407716" y="1414878"/>
                  </a:lnTo>
                  <a:lnTo>
                    <a:pt x="1402556" y="1418074"/>
                  </a:lnTo>
                  <a:lnTo>
                    <a:pt x="1397000" y="1420870"/>
                  </a:lnTo>
                  <a:lnTo>
                    <a:pt x="1391841" y="1424466"/>
                  </a:lnTo>
                  <a:lnTo>
                    <a:pt x="1386681" y="1427661"/>
                  </a:lnTo>
                  <a:lnTo>
                    <a:pt x="1382316" y="1432056"/>
                  </a:lnTo>
                  <a:lnTo>
                    <a:pt x="1377950" y="1436050"/>
                  </a:lnTo>
                  <a:lnTo>
                    <a:pt x="1374378" y="1440844"/>
                  </a:lnTo>
                  <a:lnTo>
                    <a:pt x="1370410" y="1445638"/>
                  </a:lnTo>
                  <a:lnTo>
                    <a:pt x="1366441" y="1450431"/>
                  </a:lnTo>
                  <a:lnTo>
                    <a:pt x="1363663" y="1456024"/>
                  </a:lnTo>
                  <a:lnTo>
                    <a:pt x="1360885" y="1461616"/>
                  </a:lnTo>
                  <a:lnTo>
                    <a:pt x="1358106" y="1467209"/>
                  </a:lnTo>
                  <a:lnTo>
                    <a:pt x="1356519" y="1473201"/>
                  </a:lnTo>
                  <a:lnTo>
                    <a:pt x="1352947" y="1464413"/>
                  </a:lnTo>
                  <a:lnTo>
                    <a:pt x="1348978" y="1456423"/>
                  </a:lnTo>
                  <a:lnTo>
                    <a:pt x="1344216" y="1448833"/>
                  </a:lnTo>
                  <a:lnTo>
                    <a:pt x="1339056" y="1441643"/>
                  </a:lnTo>
                  <a:lnTo>
                    <a:pt x="1332706" y="1434852"/>
                  </a:lnTo>
                  <a:lnTo>
                    <a:pt x="1325960" y="1428860"/>
                  </a:lnTo>
                  <a:lnTo>
                    <a:pt x="1318816" y="1423267"/>
                  </a:lnTo>
                  <a:lnTo>
                    <a:pt x="1311275" y="1418873"/>
                  </a:lnTo>
                  <a:lnTo>
                    <a:pt x="1314053" y="1401696"/>
                  </a:lnTo>
                  <a:lnTo>
                    <a:pt x="1316038" y="1384918"/>
                  </a:lnTo>
                  <a:lnTo>
                    <a:pt x="1316435" y="1376130"/>
                  </a:lnTo>
                  <a:lnTo>
                    <a:pt x="1316831" y="1367741"/>
                  </a:lnTo>
                  <a:lnTo>
                    <a:pt x="1317228" y="1359352"/>
                  </a:lnTo>
                  <a:lnTo>
                    <a:pt x="1316831" y="1350963"/>
                  </a:lnTo>
                  <a:close/>
                  <a:moveTo>
                    <a:pt x="692943" y="1350963"/>
                  </a:moveTo>
                  <a:lnTo>
                    <a:pt x="941785" y="1350963"/>
                  </a:lnTo>
                  <a:lnTo>
                    <a:pt x="941785" y="1366815"/>
                  </a:lnTo>
                  <a:lnTo>
                    <a:pt x="942578" y="1381479"/>
                  </a:lnTo>
                  <a:lnTo>
                    <a:pt x="944166" y="1395746"/>
                  </a:lnTo>
                  <a:lnTo>
                    <a:pt x="946150" y="1409617"/>
                  </a:lnTo>
                  <a:lnTo>
                    <a:pt x="938610" y="1412391"/>
                  </a:lnTo>
                  <a:lnTo>
                    <a:pt x="931466" y="1414769"/>
                  </a:lnTo>
                  <a:lnTo>
                    <a:pt x="924719" y="1418732"/>
                  </a:lnTo>
                  <a:lnTo>
                    <a:pt x="917972" y="1422299"/>
                  </a:lnTo>
                  <a:lnTo>
                    <a:pt x="912019" y="1427055"/>
                  </a:lnTo>
                  <a:lnTo>
                    <a:pt x="906066" y="1431810"/>
                  </a:lnTo>
                  <a:lnTo>
                    <a:pt x="900906" y="1437359"/>
                  </a:lnTo>
                  <a:lnTo>
                    <a:pt x="896144" y="1442907"/>
                  </a:lnTo>
                  <a:lnTo>
                    <a:pt x="891381" y="1448852"/>
                  </a:lnTo>
                  <a:lnTo>
                    <a:pt x="887809" y="1455589"/>
                  </a:lnTo>
                  <a:lnTo>
                    <a:pt x="883841" y="1462326"/>
                  </a:lnTo>
                  <a:lnTo>
                    <a:pt x="881459" y="1469460"/>
                  </a:lnTo>
                  <a:lnTo>
                    <a:pt x="878681" y="1476990"/>
                  </a:lnTo>
                  <a:lnTo>
                    <a:pt x="877094" y="1484916"/>
                  </a:lnTo>
                  <a:lnTo>
                    <a:pt x="876300" y="1492842"/>
                  </a:lnTo>
                  <a:lnTo>
                    <a:pt x="875903" y="1500768"/>
                  </a:lnTo>
                  <a:lnTo>
                    <a:pt x="875903" y="1628776"/>
                  </a:lnTo>
                  <a:lnTo>
                    <a:pt x="692943" y="1628776"/>
                  </a:lnTo>
                  <a:lnTo>
                    <a:pt x="686990" y="1628776"/>
                  </a:lnTo>
                  <a:lnTo>
                    <a:pt x="681434" y="1627983"/>
                  </a:lnTo>
                  <a:lnTo>
                    <a:pt x="675878" y="1626002"/>
                  </a:lnTo>
                  <a:lnTo>
                    <a:pt x="671115" y="1624417"/>
                  </a:lnTo>
                  <a:lnTo>
                    <a:pt x="665956" y="1622039"/>
                  </a:lnTo>
                  <a:lnTo>
                    <a:pt x="661193" y="1618868"/>
                  </a:lnTo>
                  <a:lnTo>
                    <a:pt x="657224" y="1616094"/>
                  </a:lnTo>
                  <a:lnTo>
                    <a:pt x="652859" y="1612131"/>
                  </a:lnTo>
                  <a:lnTo>
                    <a:pt x="648890" y="1608168"/>
                  </a:lnTo>
                  <a:lnTo>
                    <a:pt x="646112" y="1603809"/>
                  </a:lnTo>
                  <a:lnTo>
                    <a:pt x="643334" y="1599053"/>
                  </a:lnTo>
                  <a:lnTo>
                    <a:pt x="640556" y="1594297"/>
                  </a:lnTo>
                  <a:lnTo>
                    <a:pt x="638968" y="1589145"/>
                  </a:lnTo>
                  <a:lnTo>
                    <a:pt x="637381" y="1583597"/>
                  </a:lnTo>
                  <a:lnTo>
                    <a:pt x="636587" y="1578048"/>
                  </a:lnTo>
                  <a:lnTo>
                    <a:pt x="636587" y="1572104"/>
                  </a:lnTo>
                  <a:lnTo>
                    <a:pt x="636587" y="1407635"/>
                  </a:lnTo>
                  <a:lnTo>
                    <a:pt x="636587" y="1401691"/>
                  </a:lnTo>
                  <a:lnTo>
                    <a:pt x="637381" y="1396142"/>
                  </a:lnTo>
                  <a:lnTo>
                    <a:pt x="638968" y="1390990"/>
                  </a:lnTo>
                  <a:lnTo>
                    <a:pt x="640556" y="1385442"/>
                  </a:lnTo>
                  <a:lnTo>
                    <a:pt x="643334" y="1380686"/>
                  </a:lnTo>
                  <a:lnTo>
                    <a:pt x="646112" y="1375534"/>
                  </a:lnTo>
                  <a:lnTo>
                    <a:pt x="648890" y="1371571"/>
                  </a:lnTo>
                  <a:lnTo>
                    <a:pt x="652859" y="1367608"/>
                  </a:lnTo>
                  <a:lnTo>
                    <a:pt x="657224" y="1364041"/>
                  </a:lnTo>
                  <a:lnTo>
                    <a:pt x="661193" y="1360474"/>
                  </a:lnTo>
                  <a:lnTo>
                    <a:pt x="665956" y="1357700"/>
                  </a:lnTo>
                  <a:lnTo>
                    <a:pt x="671115" y="1355322"/>
                  </a:lnTo>
                  <a:lnTo>
                    <a:pt x="675878" y="1353341"/>
                  </a:lnTo>
                  <a:lnTo>
                    <a:pt x="681434" y="1352152"/>
                  </a:lnTo>
                  <a:lnTo>
                    <a:pt x="686990" y="1351359"/>
                  </a:lnTo>
                  <a:lnTo>
                    <a:pt x="692943" y="1350963"/>
                  </a:lnTo>
                  <a:close/>
                  <a:moveTo>
                    <a:pt x="2082006" y="1166813"/>
                  </a:moveTo>
                  <a:lnTo>
                    <a:pt x="2083990" y="1169978"/>
                  </a:lnTo>
                  <a:lnTo>
                    <a:pt x="2086768" y="1172747"/>
                  </a:lnTo>
                  <a:lnTo>
                    <a:pt x="2089547" y="1175120"/>
                  </a:lnTo>
                  <a:lnTo>
                    <a:pt x="2093515" y="1176702"/>
                  </a:lnTo>
                  <a:lnTo>
                    <a:pt x="2096293" y="1177494"/>
                  </a:lnTo>
                  <a:lnTo>
                    <a:pt x="2100262" y="1177494"/>
                  </a:lnTo>
                  <a:lnTo>
                    <a:pt x="2107803" y="1177098"/>
                  </a:lnTo>
                  <a:lnTo>
                    <a:pt x="2116137" y="1176702"/>
                  </a:lnTo>
                  <a:lnTo>
                    <a:pt x="2125662" y="1177098"/>
                  </a:lnTo>
                  <a:lnTo>
                    <a:pt x="2135584" y="1177889"/>
                  </a:lnTo>
                  <a:lnTo>
                    <a:pt x="2144315" y="1179076"/>
                  </a:lnTo>
                  <a:lnTo>
                    <a:pt x="2152650" y="1180658"/>
                  </a:lnTo>
                  <a:lnTo>
                    <a:pt x="2161381" y="1183427"/>
                  </a:lnTo>
                  <a:lnTo>
                    <a:pt x="2169318" y="1186196"/>
                  </a:lnTo>
                  <a:lnTo>
                    <a:pt x="2176462" y="1189756"/>
                  </a:lnTo>
                  <a:lnTo>
                    <a:pt x="2183606" y="1193317"/>
                  </a:lnTo>
                  <a:lnTo>
                    <a:pt x="2190353" y="1197668"/>
                  </a:lnTo>
                  <a:lnTo>
                    <a:pt x="2196703" y="1202810"/>
                  </a:lnTo>
                  <a:lnTo>
                    <a:pt x="2202656" y="1208348"/>
                  </a:lnTo>
                  <a:lnTo>
                    <a:pt x="2207815" y="1213886"/>
                  </a:lnTo>
                  <a:lnTo>
                    <a:pt x="2212975" y="1220611"/>
                  </a:lnTo>
                  <a:lnTo>
                    <a:pt x="2217737" y="1227731"/>
                  </a:lnTo>
                  <a:lnTo>
                    <a:pt x="2222500" y="1234852"/>
                  </a:lnTo>
                  <a:lnTo>
                    <a:pt x="2226072" y="1243554"/>
                  </a:lnTo>
                  <a:lnTo>
                    <a:pt x="2231628" y="1256213"/>
                  </a:lnTo>
                  <a:lnTo>
                    <a:pt x="2236787" y="1268476"/>
                  </a:lnTo>
                  <a:lnTo>
                    <a:pt x="2240756" y="1280343"/>
                  </a:lnTo>
                  <a:lnTo>
                    <a:pt x="2244725" y="1291814"/>
                  </a:lnTo>
                  <a:lnTo>
                    <a:pt x="2247503" y="1302890"/>
                  </a:lnTo>
                  <a:lnTo>
                    <a:pt x="2250281" y="1313175"/>
                  </a:lnTo>
                  <a:lnTo>
                    <a:pt x="2252265" y="1323460"/>
                  </a:lnTo>
                  <a:lnTo>
                    <a:pt x="2253853" y="1333350"/>
                  </a:lnTo>
                  <a:lnTo>
                    <a:pt x="2254647" y="1342843"/>
                  </a:lnTo>
                  <a:lnTo>
                    <a:pt x="2255043" y="1352337"/>
                  </a:lnTo>
                  <a:lnTo>
                    <a:pt x="2255837" y="1361831"/>
                  </a:lnTo>
                  <a:lnTo>
                    <a:pt x="2255043" y="1371325"/>
                  </a:lnTo>
                  <a:lnTo>
                    <a:pt x="2254647" y="1380027"/>
                  </a:lnTo>
                  <a:lnTo>
                    <a:pt x="2253853" y="1389126"/>
                  </a:lnTo>
                  <a:lnTo>
                    <a:pt x="2252662" y="1398619"/>
                  </a:lnTo>
                  <a:lnTo>
                    <a:pt x="2251075" y="1408113"/>
                  </a:lnTo>
                  <a:lnTo>
                    <a:pt x="2245122" y="1407322"/>
                  </a:lnTo>
                  <a:lnTo>
                    <a:pt x="2239168" y="1406926"/>
                  </a:lnTo>
                  <a:lnTo>
                    <a:pt x="2220118" y="1406926"/>
                  </a:lnTo>
                  <a:lnTo>
                    <a:pt x="2219722" y="1396246"/>
                  </a:lnTo>
                  <a:lnTo>
                    <a:pt x="2219325" y="1385961"/>
                  </a:lnTo>
                  <a:lnTo>
                    <a:pt x="2218928" y="1382401"/>
                  </a:lnTo>
                  <a:lnTo>
                    <a:pt x="2218134" y="1379632"/>
                  </a:lnTo>
                  <a:lnTo>
                    <a:pt x="2216547" y="1377258"/>
                  </a:lnTo>
                  <a:lnTo>
                    <a:pt x="2214165" y="1374489"/>
                  </a:lnTo>
                  <a:lnTo>
                    <a:pt x="2212181" y="1372907"/>
                  </a:lnTo>
                  <a:lnTo>
                    <a:pt x="2209403" y="1371325"/>
                  </a:lnTo>
                  <a:lnTo>
                    <a:pt x="2206228" y="1370534"/>
                  </a:lnTo>
                  <a:lnTo>
                    <a:pt x="2203053" y="1369742"/>
                  </a:lnTo>
                  <a:lnTo>
                    <a:pt x="2199878" y="1369742"/>
                  </a:lnTo>
                  <a:lnTo>
                    <a:pt x="2196703" y="1370929"/>
                  </a:lnTo>
                  <a:lnTo>
                    <a:pt x="2193925" y="1372116"/>
                  </a:lnTo>
                  <a:lnTo>
                    <a:pt x="2191543" y="1373698"/>
                  </a:lnTo>
                  <a:lnTo>
                    <a:pt x="2189559" y="1376072"/>
                  </a:lnTo>
                  <a:lnTo>
                    <a:pt x="2187178" y="1378841"/>
                  </a:lnTo>
                  <a:lnTo>
                    <a:pt x="2185987" y="1381214"/>
                  </a:lnTo>
                  <a:lnTo>
                    <a:pt x="2185590" y="1384774"/>
                  </a:lnTo>
                  <a:lnTo>
                    <a:pt x="2184003" y="1395455"/>
                  </a:lnTo>
                  <a:lnTo>
                    <a:pt x="2182018" y="1406926"/>
                  </a:lnTo>
                  <a:lnTo>
                    <a:pt x="2013743" y="1406926"/>
                  </a:lnTo>
                  <a:lnTo>
                    <a:pt x="2010965" y="1399015"/>
                  </a:lnTo>
                  <a:lnTo>
                    <a:pt x="2009775" y="1395850"/>
                  </a:lnTo>
                  <a:lnTo>
                    <a:pt x="2008584" y="1393477"/>
                  </a:lnTo>
                  <a:lnTo>
                    <a:pt x="2006600" y="1391499"/>
                  </a:lnTo>
                  <a:lnTo>
                    <a:pt x="2003822" y="1389126"/>
                  </a:lnTo>
                  <a:lnTo>
                    <a:pt x="2001440" y="1387939"/>
                  </a:lnTo>
                  <a:lnTo>
                    <a:pt x="1998662" y="1387148"/>
                  </a:lnTo>
                  <a:lnTo>
                    <a:pt x="1995090" y="1386752"/>
                  </a:lnTo>
                  <a:lnTo>
                    <a:pt x="1992312" y="1386752"/>
                  </a:lnTo>
                  <a:lnTo>
                    <a:pt x="1988740" y="1387543"/>
                  </a:lnTo>
                  <a:lnTo>
                    <a:pt x="1986359" y="1388730"/>
                  </a:lnTo>
                  <a:lnTo>
                    <a:pt x="1983581" y="1390708"/>
                  </a:lnTo>
                  <a:lnTo>
                    <a:pt x="1981597" y="1393081"/>
                  </a:lnTo>
                  <a:lnTo>
                    <a:pt x="1980009" y="1395455"/>
                  </a:lnTo>
                  <a:lnTo>
                    <a:pt x="1978818" y="1398224"/>
                  </a:lnTo>
                  <a:lnTo>
                    <a:pt x="1978025" y="1400993"/>
                  </a:lnTo>
                  <a:lnTo>
                    <a:pt x="1978025" y="1404553"/>
                  </a:lnTo>
                  <a:lnTo>
                    <a:pt x="1978025" y="1406926"/>
                  </a:lnTo>
                  <a:lnTo>
                    <a:pt x="1952625" y="1406926"/>
                  </a:lnTo>
                  <a:lnTo>
                    <a:pt x="1949847" y="1390708"/>
                  </a:lnTo>
                  <a:lnTo>
                    <a:pt x="1949053" y="1382005"/>
                  </a:lnTo>
                  <a:lnTo>
                    <a:pt x="1948259" y="1373698"/>
                  </a:lnTo>
                  <a:lnTo>
                    <a:pt x="1947862" y="1364996"/>
                  </a:lnTo>
                  <a:lnTo>
                    <a:pt x="1947862" y="1355897"/>
                  </a:lnTo>
                  <a:lnTo>
                    <a:pt x="1948259" y="1346404"/>
                  </a:lnTo>
                  <a:lnTo>
                    <a:pt x="1949053" y="1337305"/>
                  </a:lnTo>
                  <a:lnTo>
                    <a:pt x="1950243" y="1327020"/>
                  </a:lnTo>
                  <a:lnTo>
                    <a:pt x="1952228" y="1316736"/>
                  </a:lnTo>
                  <a:lnTo>
                    <a:pt x="1954609" y="1305659"/>
                  </a:lnTo>
                  <a:lnTo>
                    <a:pt x="1958181" y="1294188"/>
                  </a:lnTo>
                  <a:lnTo>
                    <a:pt x="1961356" y="1282716"/>
                  </a:lnTo>
                  <a:lnTo>
                    <a:pt x="1966118" y="1270453"/>
                  </a:lnTo>
                  <a:lnTo>
                    <a:pt x="1971675" y="1257399"/>
                  </a:lnTo>
                  <a:lnTo>
                    <a:pt x="1977231" y="1243554"/>
                  </a:lnTo>
                  <a:lnTo>
                    <a:pt x="1980803" y="1237225"/>
                  </a:lnTo>
                  <a:lnTo>
                    <a:pt x="1984772" y="1230896"/>
                  </a:lnTo>
                  <a:lnTo>
                    <a:pt x="1988740" y="1224567"/>
                  </a:lnTo>
                  <a:lnTo>
                    <a:pt x="1993106" y="1218238"/>
                  </a:lnTo>
                  <a:lnTo>
                    <a:pt x="1994693" y="1215864"/>
                  </a:lnTo>
                  <a:lnTo>
                    <a:pt x="1996281" y="1213491"/>
                  </a:lnTo>
                  <a:lnTo>
                    <a:pt x="2001440" y="1208744"/>
                  </a:lnTo>
                  <a:lnTo>
                    <a:pt x="2006600" y="1203601"/>
                  </a:lnTo>
                  <a:lnTo>
                    <a:pt x="2011362" y="1198855"/>
                  </a:lnTo>
                  <a:lnTo>
                    <a:pt x="2016522" y="1194899"/>
                  </a:lnTo>
                  <a:lnTo>
                    <a:pt x="2022078" y="1190943"/>
                  </a:lnTo>
                  <a:lnTo>
                    <a:pt x="2027634" y="1186987"/>
                  </a:lnTo>
                  <a:lnTo>
                    <a:pt x="2033190" y="1184218"/>
                  </a:lnTo>
                  <a:lnTo>
                    <a:pt x="2038350" y="1181449"/>
                  </a:lnTo>
                  <a:lnTo>
                    <a:pt x="2043906" y="1178285"/>
                  </a:lnTo>
                  <a:lnTo>
                    <a:pt x="2049859" y="1176307"/>
                  </a:lnTo>
                  <a:lnTo>
                    <a:pt x="2060972" y="1171956"/>
                  </a:lnTo>
                  <a:lnTo>
                    <a:pt x="2071290" y="1169187"/>
                  </a:lnTo>
                  <a:lnTo>
                    <a:pt x="2082006" y="1166813"/>
                  </a:lnTo>
                  <a:close/>
                  <a:moveTo>
                    <a:pt x="1110232" y="1166813"/>
                  </a:moveTo>
                  <a:lnTo>
                    <a:pt x="1112219" y="1169978"/>
                  </a:lnTo>
                  <a:lnTo>
                    <a:pt x="1115000" y="1172747"/>
                  </a:lnTo>
                  <a:lnTo>
                    <a:pt x="1118179" y="1175120"/>
                  </a:lnTo>
                  <a:lnTo>
                    <a:pt x="1121359" y="1176702"/>
                  </a:lnTo>
                  <a:lnTo>
                    <a:pt x="1124935" y="1177494"/>
                  </a:lnTo>
                  <a:lnTo>
                    <a:pt x="1128114" y="1177494"/>
                  </a:lnTo>
                  <a:lnTo>
                    <a:pt x="1136062" y="1177098"/>
                  </a:lnTo>
                  <a:lnTo>
                    <a:pt x="1144407" y="1176702"/>
                  </a:lnTo>
                  <a:lnTo>
                    <a:pt x="1154342" y="1177098"/>
                  </a:lnTo>
                  <a:lnTo>
                    <a:pt x="1163879" y="1177889"/>
                  </a:lnTo>
                  <a:lnTo>
                    <a:pt x="1173019" y="1179076"/>
                  </a:lnTo>
                  <a:lnTo>
                    <a:pt x="1181364" y="1180658"/>
                  </a:lnTo>
                  <a:lnTo>
                    <a:pt x="1189709" y="1183427"/>
                  </a:lnTo>
                  <a:lnTo>
                    <a:pt x="1197259" y="1186196"/>
                  </a:lnTo>
                  <a:lnTo>
                    <a:pt x="1204810" y="1189756"/>
                  </a:lnTo>
                  <a:lnTo>
                    <a:pt x="1211963" y="1193317"/>
                  </a:lnTo>
                  <a:lnTo>
                    <a:pt x="1218718" y="1197668"/>
                  </a:lnTo>
                  <a:lnTo>
                    <a:pt x="1225077" y="1202810"/>
                  </a:lnTo>
                  <a:lnTo>
                    <a:pt x="1231037" y="1208348"/>
                  </a:lnTo>
                  <a:lnTo>
                    <a:pt x="1236601" y="1213886"/>
                  </a:lnTo>
                  <a:lnTo>
                    <a:pt x="1241767" y="1220611"/>
                  </a:lnTo>
                  <a:lnTo>
                    <a:pt x="1246138" y="1227731"/>
                  </a:lnTo>
                  <a:lnTo>
                    <a:pt x="1250907" y="1234852"/>
                  </a:lnTo>
                  <a:lnTo>
                    <a:pt x="1254881" y="1243554"/>
                  </a:lnTo>
                  <a:lnTo>
                    <a:pt x="1260444" y="1256213"/>
                  </a:lnTo>
                  <a:lnTo>
                    <a:pt x="1265213" y="1268476"/>
                  </a:lnTo>
                  <a:lnTo>
                    <a:pt x="1269584" y="1280343"/>
                  </a:lnTo>
                  <a:lnTo>
                    <a:pt x="1273160" y="1291814"/>
                  </a:lnTo>
                  <a:lnTo>
                    <a:pt x="1276339" y="1302890"/>
                  </a:lnTo>
                  <a:lnTo>
                    <a:pt x="1278724" y="1313175"/>
                  </a:lnTo>
                  <a:lnTo>
                    <a:pt x="1281108" y="1323460"/>
                  </a:lnTo>
                  <a:lnTo>
                    <a:pt x="1282300" y="1333350"/>
                  </a:lnTo>
                  <a:lnTo>
                    <a:pt x="1283492" y="1342843"/>
                  </a:lnTo>
                  <a:lnTo>
                    <a:pt x="1283890" y="1352337"/>
                  </a:lnTo>
                  <a:lnTo>
                    <a:pt x="1284287" y="1361831"/>
                  </a:lnTo>
                  <a:lnTo>
                    <a:pt x="1283890" y="1371325"/>
                  </a:lnTo>
                  <a:lnTo>
                    <a:pt x="1283492" y="1380027"/>
                  </a:lnTo>
                  <a:lnTo>
                    <a:pt x="1282300" y="1389126"/>
                  </a:lnTo>
                  <a:lnTo>
                    <a:pt x="1281506" y="1398619"/>
                  </a:lnTo>
                  <a:lnTo>
                    <a:pt x="1279519" y="1408113"/>
                  </a:lnTo>
                  <a:lnTo>
                    <a:pt x="1273558" y="1407322"/>
                  </a:lnTo>
                  <a:lnTo>
                    <a:pt x="1267994" y="1406926"/>
                  </a:lnTo>
                  <a:lnTo>
                    <a:pt x="1248920" y="1406926"/>
                  </a:lnTo>
                  <a:lnTo>
                    <a:pt x="1248125" y="1385961"/>
                  </a:lnTo>
                  <a:lnTo>
                    <a:pt x="1247728" y="1382401"/>
                  </a:lnTo>
                  <a:lnTo>
                    <a:pt x="1246138" y="1379632"/>
                  </a:lnTo>
                  <a:lnTo>
                    <a:pt x="1244946" y="1377258"/>
                  </a:lnTo>
                  <a:lnTo>
                    <a:pt x="1242959" y="1374489"/>
                  </a:lnTo>
                  <a:lnTo>
                    <a:pt x="1240575" y="1372907"/>
                  </a:lnTo>
                  <a:lnTo>
                    <a:pt x="1237793" y="1371325"/>
                  </a:lnTo>
                  <a:lnTo>
                    <a:pt x="1235011" y="1370534"/>
                  </a:lnTo>
                  <a:lnTo>
                    <a:pt x="1231435" y="1369742"/>
                  </a:lnTo>
                  <a:lnTo>
                    <a:pt x="1228653" y="1369742"/>
                  </a:lnTo>
                  <a:lnTo>
                    <a:pt x="1225077" y="1370929"/>
                  </a:lnTo>
                  <a:lnTo>
                    <a:pt x="1222692" y="1372116"/>
                  </a:lnTo>
                  <a:lnTo>
                    <a:pt x="1220308" y="1373698"/>
                  </a:lnTo>
                  <a:lnTo>
                    <a:pt x="1217526" y="1376072"/>
                  </a:lnTo>
                  <a:lnTo>
                    <a:pt x="1215937" y="1378841"/>
                  </a:lnTo>
                  <a:lnTo>
                    <a:pt x="1214745" y="1381214"/>
                  </a:lnTo>
                  <a:lnTo>
                    <a:pt x="1214347" y="1384774"/>
                  </a:lnTo>
                  <a:lnTo>
                    <a:pt x="1211963" y="1395455"/>
                  </a:lnTo>
                  <a:lnTo>
                    <a:pt x="1209976" y="1406926"/>
                  </a:lnTo>
                  <a:lnTo>
                    <a:pt x="1041881" y="1406926"/>
                  </a:lnTo>
                  <a:lnTo>
                    <a:pt x="1039497" y="1399015"/>
                  </a:lnTo>
                  <a:lnTo>
                    <a:pt x="1038305" y="1395850"/>
                  </a:lnTo>
                  <a:lnTo>
                    <a:pt x="1036715" y="1393477"/>
                  </a:lnTo>
                  <a:lnTo>
                    <a:pt x="1034728" y="1391499"/>
                  </a:lnTo>
                  <a:lnTo>
                    <a:pt x="1032344" y="1389126"/>
                  </a:lnTo>
                  <a:lnTo>
                    <a:pt x="1029960" y="1387939"/>
                  </a:lnTo>
                  <a:lnTo>
                    <a:pt x="1026780" y="1387148"/>
                  </a:lnTo>
                  <a:lnTo>
                    <a:pt x="1023601" y="1386752"/>
                  </a:lnTo>
                  <a:lnTo>
                    <a:pt x="1020422" y="1386752"/>
                  </a:lnTo>
                  <a:lnTo>
                    <a:pt x="1017243" y="1387543"/>
                  </a:lnTo>
                  <a:lnTo>
                    <a:pt x="1014461" y="1388730"/>
                  </a:lnTo>
                  <a:lnTo>
                    <a:pt x="1012077" y="1390708"/>
                  </a:lnTo>
                  <a:lnTo>
                    <a:pt x="1010090" y="1393081"/>
                  </a:lnTo>
                  <a:lnTo>
                    <a:pt x="1008103" y="1395455"/>
                  </a:lnTo>
                  <a:lnTo>
                    <a:pt x="1006911" y="1398224"/>
                  </a:lnTo>
                  <a:lnTo>
                    <a:pt x="1006116" y="1400993"/>
                  </a:lnTo>
                  <a:lnTo>
                    <a:pt x="1006116" y="1404553"/>
                  </a:lnTo>
                  <a:lnTo>
                    <a:pt x="1006116" y="1406926"/>
                  </a:lnTo>
                  <a:lnTo>
                    <a:pt x="980684" y="1406926"/>
                  </a:lnTo>
                  <a:lnTo>
                    <a:pt x="978299" y="1390708"/>
                  </a:lnTo>
                  <a:lnTo>
                    <a:pt x="977107" y="1382005"/>
                  </a:lnTo>
                  <a:lnTo>
                    <a:pt x="976710" y="1373698"/>
                  </a:lnTo>
                  <a:lnTo>
                    <a:pt x="976312" y="1364996"/>
                  </a:lnTo>
                  <a:lnTo>
                    <a:pt x="976312" y="1355897"/>
                  </a:lnTo>
                  <a:lnTo>
                    <a:pt x="976710" y="1346404"/>
                  </a:lnTo>
                  <a:lnTo>
                    <a:pt x="977504" y="1337305"/>
                  </a:lnTo>
                  <a:lnTo>
                    <a:pt x="978697" y="1327020"/>
                  </a:lnTo>
                  <a:lnTo>
                    <a:pt x="980286" y="1316736"/>
                  </a:lnTo>
                  <a:lnTo>
                    <a:pt x="983068" y="1305659"/>
                  </a:lnTo>
                  <a:lnTo>
                    <a:pt x="985850" y="1294188"/>
                  </a:lnTo>
                  <a:lnTo>
                    <a:pt x="989823" y="1282716"/>
                  </a:lnTo>
                  <a:lnTo>
                    <a:pt x="994195" y="1270453"/>
                  </a:lnTo>
                  <a:lnTo>
                    <a:pt x="999758" y="1257399"/>
                  </a:lnTo>
                  <a:lnTo>
                    <a:pt x="1005719" y="1243554"/>
                  </a:lnTo>
                  <a:lnTo>
                    <a:pt x="1008898" y="1237225"/>
                  </a:lnTo>
                  <a:lnTo>
                    <a:pt x="1012872" y="1230500"/>
                  </a:lnTo>
                  <a:lnTo>
                    <a:pt x="1016846" y="1224567"/>
                  </a:lnTo>
                  <a:lnTo>
                    <a:pt x="1021217" y="1218238"/>
                  </a:lnTo>
                  <a:lnTo>
                    <a:pt x="1023204" y="1215864"/>
                  </a:lnTo>
                  <a:lnTo>
                    <a:pt x="1024793" y="1213491"/>
                  </a:lnTo>
                  <a:lnTo>
                    <a:pt x="1029960" y="1208744"/>
                  </a:lnTo>
                  <a:lnTo>
                    <a:pt x="1034331" y="1203601"/>
                  </a:lnTo>
                  <a:lnTo>
                    <a:pt x="1039894" y="1198855"/>
                  </a:lnTo>
                  <a:lnTo>
                    <a:pt x="1045060" y="1194899"/>
                  </a:lnTo>
                  <a:lnTo>
                    <a:pt x="1050624" y="1190943"/>
                  </a:lnTo>
                  <a:lnTo>
                    <a:pt x="1055790" y="1186987"/>
                  </a:lnTo>
                  <a:lnTo>
                    <a:pt x="1061353" y="1184218"/>
                  </a:lnTo>
                  <a:lnTo>
                    <a:pt x="1066917" y="1181449"/>
                  </a:lnTo>
                  <a:lnTo>
                    <a:pt x="1072480" y="1178285"/>
                  </a:lnTo>
                  <a:lnTo>
                    <a:pt x="1078043" y="1176307"/>
                  </a:lnTo>
                  <a:lnTo>
                    <a:pt x="1089170" y="1171956"/>
                  </a:lnTo>
                  <a:lnTo>
                    <a:pt x="1099900" y="1169187"/>
                  </a:lnTo>
                  <a:lnTo>
                    <a:pt x="1110232" y="1166813"/>
                  </a:lnTo>
                  <a:close/>
                  <a:moveTo>
                    <a:pt x="1601784" y="1141413"/>
                  </a:moveTo>
                  <a:lnTo>
                    <a:pt x="1608513" y="1141413"/>
                  </a:lnTo>
                  <a:lnTo>
                    <a:pt x="1616826" y="1141413"/>
                  </a:lnTo>
                  <a:lnTo>
                    <a:pt x="1628701" y="1141809"/>
                  </a:lnTo>
                  <a:lnTo>
                    <a:pt x="1639785" y="1142996"/>
                  </a:lnTo>
                  <a:lnTo>
                    <a:pt x="1644139" y="1143392"/>
                  </a:lnTo>
                  <a:lnTo>
                    <a:pt x="1656410" y="1145766"/>
                  </a:lnTo>
                  <a:lnTo>
                    <a:pt x="1668285" y="1149327"/>
                  </a:lnTo>
                  <a:lnTo>
                    <a:pt x="1673431" y="1150910"/>
                  </a:lnTo>
                  <a:lnTo>
                    <a:pt x="1682140" y="1154075"/>
                  </a:lnTo>
                  <a:lnTo>
                    <a:pt x="1690453" y="1157241"/>
                  </a:lnTo>
                  <a:lnTo>
                    <a:pt x="1694807" y="1158823"/>
                  </a:lnTo>
                  <a:lnTo>
                    <a:pt x="1703516" y="1163572"/>
                  </a:lnTo>
                  <a:lnTo>
                    <a:pt x="1711828" y="1167924"/>
                  </a:lnTo>
                  <a:lnTo>
                    <a:pt x="1714995" y="1169903"/>
                  </a:lnTo>
                  <a:lnTo>
                    <a:pt x="1726079" y="1177421"/>
                  </a:lnTo>
                  <a:lnTo>
                    <a:pt x="1729245" y="1179399"/>
                  </a:lnTo>
                  <a:lnTo>
                    <a:pt x="1739142" y="1186918"/>
                  </a:lnTo>
                  <a:lnTo>
                    <a:pt x="1740329" y="1188105"/>
                  </a:lnTo>
                  <a:lnTo>
                    <a:pt x="1745475" y="1192853"/>
                  </a:lnTo>
                  <a:lnTo>
                    <a:pt x="1747058" y="1194436"/>
                  </a:lnTo>
                  <a:lnTo>
                    <a:pt x="1748642" y="1196018"/>
                  </a:lnTo>
                  <a:lnTo>
                    <a:pt x="1743100" y="1240732"/>
                  </a:lnTo>
                  <a:lnTo>
                    <a:pt x="1739142" y="1274761"/>
                  </a:lnTo>
                  <a:lnTo>
                    <a:pt x="1736766" y="1296128"/>
                  </a:lnTo>
                  <a:lnTo>
                    <a:pt x="1738746" y="1294150"/>
                  </a:lnTo>
                  <a:lnTo>
                    <a:pt x="1739537" y="1293358"/>
                  </a:lnTo>
                  <a:lnTo>
                    <a:pt x="1740725" y="1293358"/>
                  </a:lnTo>
                  <a:lnTo>
                    <a:pt x="1741912" y="1293754"/>
                  </a:lnTo>
                  <a:lnTo>
                    <a:pt x="1743100" y="1294150"/>
                  </a:lnTo>
                  <a:lnTo>
                    <a:pt x="1744288" y="1295733"/>
                  </a:lnTo>
                  <a:lnTo>
                    <a:pt x="1745079" y="1297315"/>
                  </a:lnTo>
                  <a:lnTo>
                    <a:pt x="1747454" y="1301668"/>
                  </a:lnTo>
                  <a:lnTo>
                    <a:pt x="1749038" y="1307603"/>
                  </a:lnTo>
                  <a:lnTo>
                    <a:pt x="1750621" y="1315121"/>
                  </a:lnTo>
                  <a:lnTo>
                    <a:pt x="1751809" y="1323827"/>
                  </a:lnTo>
                  <a:lnTo>
                    <a:pt x="1752204" y="1332928"/>
                  </a:lnTo>
                  <a:lnTo>
                    <a:pt x="1752600" y="1343216"/>
                  </a:lnTo>
                  <a:lnTo>
                    <a:pt x="1752204" y="1352712"/>
                  </a:lnTo>
                  <a:lnTo>
                    <a:pt x="1751809" y="1361813"/>
                  </a:lnTo>
                  <a:lnTo>
                    <a:pt x="1750621" y="1370518"/>
                  </a:lnTo>
                  <a:lnTo>
                    <a:pt x="1749038" y="1378036"/>
                  </a:lnTo>
                  <a:lnTo>
                    <a:pt x="1747454" y="1383972"/>
                  </a:lnTo>
                  <a:lnTo>
                    <a:pt x="1745079" y="1388324"/>
                  </a:lnTo>
                  <a:lnTo>
                    <a:pt x="1744288" y="1390303"/>
                  </a:lnTo>
                  <a:lnTo>
                    <a:pt x="1743100" y="1391490"/>
                  </a:lnTo>
                  <a:lnTo>
                    <a:pt x="1741912" y="1391886"/>
                  </a:lnTo>
                  <a:lnTo>
                    <a:pt x="1740725" y="1392281"/>
                  </a:lnTo>
                  <a:lnTo>
                    <a:pt x="1739142" y="1391886"/>
                  </a:lnTo>
                  <a:lnTo>
                    <a:pt x="1737954" y="1391094"/>
                  </a:lnTo>
                  <a:lnTo>
                    <a:pt x="1736766" y="1389511"/>
                  </a:lnTo>
                  <a:lnTo>
                    <a:pt x="1735975" y="1387929"/>
                  </a:lnTo>
                  <a:lnTo>
                    <a:pt x="1733996" y="1382785"/>
                  </a:lnTo>
                  <a:lnTo>
                    <a:pt x="1731620" y="1376849"/>
                  </a:lnTo>
                  <a:lnTo>
                    <a:pt x="1730829" y="1384367"/>
                  </a:lnTo>
                  <a:lnTo>
                    <a:pt x="1729641" y="1391886"/>
                  </a:lnTo>
                  <a:lnTo>
                    <a:pt x="1725683" y="1406526"/>
                  </a:lnTo>
                  <a:lnTo>
                    <a:pt x="1475905" y="1406526"/>
                  </a:lnTo>
                  <a:lnTo>
                    <a:pt x="1471551" y="1394260"/>
                  </a:lnTo>
                  <a:lnTo>
                    <a:pt x="1469968" y="1388324"/>
                  </a:lnTo>
                  <a:lnTo>
                    <a:pt x="1467592" y="1381993"/>
                  </a:lnTo>
                  <a:lnTo>
                    <a:pt x="1466009" y="1387137"/>
                  </a:lnTo>
                  <a:lnTo>
                    <a:pt x="1464426" y="1391490"/>
                  </a:lnTo>
                  <a:lnTo>
                    <a:pt x="1463238" y="1392677"/>
                  </a:lnTo>
                  <a:lnTo>
                    <a:pt x="1462051" y="1393864"/>
                  </a:lnTo>
                  <a:lnTo>
                    <a:pt x="1460863" y="1394260"/>
                  </a:lnTo>
                  <a:lnTo>
                    <a:pt x="1459676" y="1394655"/>
                  </a:lnTo>
                  <a:lnTo>
                    <a:pt x="1458884" y="1394260"/>
                  </a:lnTo>
                  <a:lnTo>
                    <a:pt x="1457696" y="1393468"/>
                  </a:lnTo>
                  <a:lnTo>
                    <a:pt x="1456509" y="1392281"/>
                  </a:lnTo>
                  <a:lnTo>
                    <a:pt x="1454925" y="1391094"/>
                  </a:lnTo>
                  <a:lnTo>
                    <a:pt x="1452946" y="1386346"/>
                  </a:lnTo>
                  <a:lnTo>
                    <a:pt x="1451363" y="1380015"/>
                  </a:lnTo>
                  <a:lnTo>
                    <a:pt x="1450175" y="1372892"/>
                  </a:lnTo>
                  <a:lnTo>
                    <a:pt x="1448592" y="1364583"/>
                  </a:lnTo>
                  <a:lnTo>
                    <a:pt x="1447800" y="1355086"/>
                  </a:lnTo>
                  <a:lnTo>
                    <a:pt x="1447800" y="1345194"/>
                  </a:lnTo>
                  <a:lnTo>
                    <a:pt x="1447800" y="1334906"/>
                  </a:lnTo>
                  <a:lnTo>
                    <a:pt x="1448592" y="1325805"/>
                  </a:lnTo>
                  <a:lnTo>
                    <a:pt x="1450175" y="1317496"/>
                  </a:lnTo>
                  <a:lnTo>
                    <a:pt x="1451363" y="1310373"/>
                  </a:lnTo>
                  <a:lnTo>
                    <a:pt x="1452946" y="1304438"/>
                  </a:lnTo>
                  <a:lnTo>
                    <a:pt x="1454925" y="1299689"/>
                  </a:lnTo>
                  <a:lnTo>
                    <a:pt x="1456509" y="1298107"/>
                  </a:lnTo>
                  <a:lnTo>
                    <a:pt x="1457696" y="1296920"/>
                  </a:lnTo>
                  <a:lnTo>
                    <a:pt x="1458884" y="1296128"/>
                  </a:lnTo>
                  <a:lnTo>
                    <a:pt x="1459676" y="1296128"/>
                  </a:lnTo>
                  <a:lnTo>
                    <a:pt x="1460467" y="1296128"/>
                  </a:lnTo>
                  <a:lnTo>
                    <a:pt x="1461259" y="1296524"/>
                  </a:lnTo>
                  <a:lnTo>
                    <a:pt x="1462051" y="1283466"/>
                  </a:lnTo>
                  <a:lnTo>
                    <a:pt x="1462446" y="1277531"/>
                  </a:lnTo>
                  <a:lnTo>
                    <a:pt x="1464030" y="1271991"/>
                  </a:lnTo>
                  <a:lnTo>
                    <a:pt x="1462051" y="1258142"/>
                  </a:lnTo>
                  <a:lnTo>
                    <a:pt x="1460071" y="1245480"/>
                  </a:lnTo>
                  <a:lnTo>
                    <a:pt x="1456905" y="1223717"/>
                  </a:lnTo>
                  <a:lnTo>
                    <a:pt x="1453738" y="1208681"/>
                  </a:lnTo>
                  <a:lnTo>
                    <a:pt x="1452550" y="1203537"/>
                  </a:lnTo>
                  <a:lnTo>
                    <a:pt x="1458488" y="1199975"/>
                  </a:lnTo>
                  <a:lnTo>
                    <a:pt x="1465217" y="1196018"/>
                  </a:lnTo>
                  <a:lnTo>
                    <a:pt x="1471551" y="1191270"/>
                  </a:lnTo>
                  <a:lnTo>
                    <a:pt x="1477884" y="1186522"/>
                  </a:lnTo>
                  <a:lnTo>
                    <a:pt x="1489760" y="1177421"/>
                  </a:lnTo>
                  <a:lnTo>
                    <a:pt x="1495302" y="1173464"/>
                  </a:lnTo>
                  <a:lnTo>
                    <a:pt x="1500843" y="1170299"/>
                  </a:lnTo>
                  <a:lnTo>
                    <a:pt x="1515490" y="1163176"/>
                  </a:lnTo>
                  <a:lnTo>
                    <a:pt x="1530136" y="1157241"/>
                  </a:lnTo>
                  <a:lnTo>
                    <a:pt x="1539636" y="1154075"/>
                  </a:lnTo>
                  <a:lnTo>
                    <a:pt x="1548741" y="1150910"/>
                  </a:lnTo>
                  <a:lnTo>
                    <a:pt x="1558241" y="1148536"/>
                  </a:lnTo>
                  <a:lnTo>
                    <a:pt x="1568533" y="1145766"/>
                  </a:lnTo>
                  <a:lnTo>
                    <a:pt x="1576450" y="1144183"/>
                  </a:lnTo>
                  <a:lnTo>
                    <a:pt x="1583971" y="1142996"/>
                  </a:lnTo>
                  <a:lnTo>
                    <a:pt x="1594658" y="1142204"/>
                  </a:lnTo>
                  <a:lnTo>
                    <a:pt x="1601784" y="1141413"/>
                  </a:lnTo>
                  <a:close/>
                  <a:moveTo>
                    <a:pt x="1832358" y="1052513"/>
                  </a:moveTo>
                  <a:lnTo>
                    <a:pt x="1843104" y="1052513"/>
                  </a:lnTo>
                  <a:lnTo>
                    <a:pt x="1847083" y="1052911"/>
                  </a:lnTo>
                  <a:lnTo>
                    <a:pt x="1839522" y="1055300"/>
                  </a:lnTo>
                  <a:lnTo>
                    <a:pt x="1831960" y="1058882"/>
                  </a:lnTo>
                  <a:lnTo>
                    <a:pt x="1825194" y="1062067"/>
                  </a:lnTo>
                  <a:lnTo>
                    <a:pt x="1818428" y="1065650"/>
                  </a:lnTo>
                  <a:lnTo>
                    <a:pt x="1820418" y="1066446"/>
                  </a:lnTo>
                  <a:lnTo>
                    <a:pt x="1828776" y="1066048"/>
                  </a:lnTo>
                  <a:lnTo>
                    <a:pt x="1837532" y="1065650"/>
                  </a:lnTo>
                  <a:lnTo>
                    <a:pt x="1846685" y="1066048"/>
                  </a:lnTo>
                  <a:lnTo>
                    <a:pt x="1856237" y="1066446"/>
                  </a:lnTo>
                  <a:lnTo>
                    <a:pt x="1865789" y="1067640"/>
                  </a:lnTo>
                  <a:lnTo>
                    <a:pt x="1876137" y="1069631"/>
                  </a:lnTo>
                  <a:lnTo>
                    <a:pt x="1885688" y="1072417"/>
                  </a:lnTo>
                  <a:lnTo>
                    <a:pt x="1895638" y="1075602"/>
                  </a:lnTo>
                  <a:lnTo>
                    <a:pt x="1905588" y="1079981"/>
                  </a:lnTo>
                  <a:lnTo>
                    <a:pt x="1910761" y="1082369"/>
                  </a:lnTo>
                  <a:lnTo>
                    <a:pt x="1915139" y="1085156"/>
                  </a:lnTo>
                  <a:lnTo>
                    <a:pt x="1919915" y="1088340"/>
                  </a:lnTo>
                  <a:lnTo>
                    <a:pt x="1924691" y="1091525"/>
                  </a:lnTo>
                  <a:lnTo>
                    <a:pt x="1929069" y="1095506"/>
                  </a:lnTo>
                  <a:lnTo>
                    <a:pt x="1933845" y="1099487"/>
                  </a:lnTo>
                  <a:lnTo>
                    <a:pt x="1938223" y="1103468"/>
                  </a:lnTo>
                  <a:lnTo>
                    <a:pt x="1942202" y="1108245"/>
                  </a:lnTo>
                  <a:lnTo>
                    <a:pt x="1946580" y="1112623"/>
                  </a:lnTo>
                  <a:lnTo>
                    <a:pt x="1950162" y="1118197"/>
                  </a:lnTo>
                  <a:lnTo>
                    <a:pt x="1954142" y="1123770"/>
                  </a:lnTo>
                  <a:lnTo>
                    <a:pt x="1957724" y="1129741"/>
                  </a:lnTo>
                  <a:lnTo>
                    <a:pt x="1960908" y="1136110"/>
                  </a:lnTo>
                  <a:lnTo>
                    <a:pt x="1964490" y="1142878"/>
                  </a:lnTo>
                  <a:lnTo>
                    <a:pt x="1968868" y="1152830"/>
                  </a:lnTo>
                  <a:lnTo>
                    <a:pt x="1972847" y="1163180"/>
                  </a:lnTo>
                  <a:lnTo>
                    <a:pt x="1979613" y="1182288"/>
                  </a:lnTo>
                  <a:lnTo>
                    <a:pt x="1975633" y="1185871"/>
                  </a:lnTo>
                  <a:lnTo>
                    <a:pt x="1972051" y="1190249"/>
                  </a:lnTo>
                  <a:lnTo>
                    <a:pt x="1967674" y="1192638"/>
                  </a:lnTo>
                  <a:lnTo>
                    <a:pt x="1965684" y="1193832"/>
                  </a:lnTo>
                  <a:lnTo>
                    <a:pt x="1963694" y="1195823"/>
                  </a:lnTo>
                  <a:lnTo>
                    <a:pt x="1962102" y="1197415"/>
                  </a:lnTo>
                  <a:lnTo>
                    <a:pt x="1961306" y="1199007"/>
                  </a:lnTo>
                  <a:lnTo>
                    <a:pt x="1960112" y="1201396"/>
                  </a:lnTo>
                  <a:lnTo>
                    <a:pt x="1959316" y="1202988"/>
                  </a:lnTo>
                  <a:lnTo>
                    <a:pt x="1958918" y="1205377"/>
                  </a:lnTo>
                  <a:lnTo>
                    <a:pt x="1958918" y="1207367"/>
                  </a:lnTo>
                  <a:lnTo>
                    <a:pt x="1952152" y="1218115"/>
                  </a:lnTo>
                  <a:lnTo>
                    <a:pt x="1946580" y="1229262"/>
                  </a:lnTo>
                  <a:lnTo>
                    <a:pt x="1941008" y="1240806"/>
                  </a:lnTo>
                  <a:lnTo>
                    <a:pt x="1936233" y="1252350"/>
                  </a:lnTo>
                  <a:lnTo>
                    <a:pt x="1932253" y="1263895"/>
                  </a:lnTo>
                  <a:lnTo>
                    <a:pt x="1928273" y="1274245"/>
                  </a:lnTo>
                  <a:lnTo>
                    <a:pt x="1925089" y="1284993"/>
                  </a:lnTo>
                  <a:lnTo>
                    <a:pt x="1921905" y="1294945"/>
                  </a:lnTo>
                  <a:lnTo>
                    <a:pt x="1919915" y="1304897"/>
                  </a:lnTo>
                  <a:lnTo>
                    <a:pt x="1917925" y="1314451"/>
                  </a:lnTo>
                  <a:lnTo>
                    <a:pt x="1784997" y="1314451"/>
                  </a:lnTo>
                  <a:lnTo>
                    <a:pt x="1783007" y="1303305"/>
                  </a:lnTo>
                  <a:lnTo>
                    <a:pt x="1780222" y="1293353"/>
                  </a:lnTo>
                  <a:lnTo>
                    <a:pt x="1778630" y="1288974"/>
                  </a:lnTo>
                  <a:lnTo>
                    <a:pt x="1777038" y="1284993"/>
                  </a:lnTo>
                  <a:lnTo>
                    <a:pt x="1775446" y="1281410"/>
                  </a:lnTo>
                  <a:lnTo>
                    <a:pt x="1773058" y="1278226"/>
                  </a:lnTo>
                  <a:lnTo>
                    <a:pt x="1782609" y="1200202"/>
                  </a:lnTo>
                  <a:lnTo>
                    <a:pt x="1783007" y="1196619"/>
                  </a:lnTo>
                  <a:lnTo>
                    <a:pt x="1783007" y="1192638"/>
                  </a:lnTo>
                  <a:lnTo>
                    <a:pt x="1782211" y="1189453"/>
                  </a:lnTo>
                  <a:lnTo>
                    <a:pt x="1781416" y="1185472"/>
                  </a:lnTo>
                  <a:lnTo>
                    <a:pt x="1779824" y="1182288"/>
                  </a:lnTo>
                  <a:lnTo>
                    <a:pt x="1778232" y="1178705"/>
                  </a:lnTo>
                  <a:lnTo>
                    <a:pt x="1776242" y="1175919"/>
                  </a:lnTo>
                  <a:lnTo>
                    <a:pt x="1774252" y="1172734"/>
                  </a:lnTo>
                  <a:lnTo>
                    <a:pt x="1767884" y="1166763"/>
                  </a:lnTo>
                  <a:lnTo>
                    <a:pt x="1761516" y="1161588"/>
                  </a:lnTo>
                  <a:lnTo>
                    <a:pt x="1752362" y="1154422"/>
                  </a:lnTo>
                  <a:lnTo>
                    <a:pt x="1741219" y="1146460"/>
                  </a:lnTo>
                  <a:lnTo>
                    <a:pt x="1734851" y="1142480"/>
                  </a:lnTo>
                  <a:lnTo>
                    <a:pt x="1728085" y="1138101"/>
                  </a:lnTo>
                  <a:lnTo>
                    <a:pt x="1720921" y="1134518"/>
                  </a:lnTo>
                  <a:lnTo>
                    <a:pt x="1712564" y="1130139"/>
                  </a:lnTo>
                  <a:lnTo>
                    <a:pt x="1704206" y="1126158"/>
                  </a:lnTo>
                  <a:lnTo>
                    <a:pt x="1695450" y="1122576"/>
                  </a:lnTo>
                  <a:lnTo>
                    <a:pt x="1698236" y="1118197"/>
                  </a:lnTo>
                  <a:lnTo>
                    <a:pt x="1701420" y="1114216"/>
                  </a:lnTo>
                  <a:lnTo>
                    <a:pt x="1697440" y="1114614"/>
                  </a:lnTo>
                  <a:lnTo>
                    <a:pt x="1701420" y="1111827"/>
                  </a:lnTo>
                  <a:lnTo>
                    <a:pt x="1705002" y="1109041"/>
                  </a:lnTo>
                  <a:lnTo>
                    <a:pt x="1710176" y="1103069"/>
                  </a:lnTo>
                  <a:lnTo>
                    <a:pt x="1715748" y="1097894"/>
                  </a:lnTo>
                  <a:lnTo>
                    <a:pt x="1721319" y="1093117"/>
                  </a:lnTo>
                  <a:lnTo>
                    <a:pt x="1726891" y="1088340"/>
                  </a:lnTo>
                  <a:lnTo>
                    <a:pt x="1732463" y="1083962"/>
                  </a:lnTo>
                  <a:lnTo>
                    <a:pt x="1738035" y="1080379"/>
                  </a:lnTo>
                  <a:lnTo>
                    <a:pt x="1744005" y="1076398"/>
                  </a:lnTo>
                  <a:lnTo>
                    <a:pt x="1749975" y="1073611"/>
                  </a:lnTo>
                  <a:lnTo>
                    <a:pt x="1755944" y="1070427"/>
                  </a:lnTo>
                  <a:lnTo>
                    <a:pt x="1761914" y="1067640"/>
                  </a:lnTo>
                  <a:lnTo>
                    <a:pt x="1773456" y="1063261"/>
                  </a:lnTo>
                  <a:lnTo>
                    <a:pt x="1784997" y="1059679"/>
                  </a:lnTo>
                  <a:lnTo>
                    <a:pt x="1796539" y="1056892"/>
                  </a:lnTo>
                  <a:lnTo>
                    <a:pt x="1806489" y="1054902"/>
                  </a:lnTo>
                  <a:lnTo>
                    <a:pt x="1816438" y="1053707"/>
                  </a:lnTo>
                  <a:lnTo>
                    <a:pt x="1824796" y="1052911"/>
                  </a:lnTo>
                  <a:lnTo>
                    <a:pt x="1832358" y="1052513"/>
                  </a:lnTo>
                  <a:close/>
                  <a:moveTo>
                    <a:pt x="861259" y="1052513"/>
                  </a:moveTo>
                  <a:lnTo>
                    <a:pt x="871603" y="1052513"/>
                  </a:lnTo>
                  <a:lnTo>
                    <a:pt x="875581" y="1052911"/>
                  </a:lnTo>
                  <a:lnTo>
                    <a:pt x="868022" y="1055295"/>
                  </a:lnTo>
                  <a:lnTo>
                    <a:pt x="860861" y="1058873"/>
                  </a:lnTo>
                  <a:lnTo>
                    <a:pt x="854098" y="1062053"/>
                  </a:lnTo>
                  <a:lnTo>
                    <a:pt x="847335" y="1065630"/>
                  </a:lnTo>
                  <a:lnTo>
                    <a:pt x="849324" y="1066425"/>
                  </a:lnTo>
                  <a:lnTo>
                    <a:pt x="857281" y="1066027"/>
                  </a:lnTo>
                  <a:lnTo>
                    <a:pt x="866033" y="1065630"/>
                  </a:lnTo>
                  <a:lnTo>
                    <a:pt x="875183" y="1066027"/>
                  </a:lnTo>
                  <a:lnTo>
                    <a:pt x="884732" y="1066425"/>
                  </a:lnTo>
                  <a:lnTo>
                    <a:pt x="894678" y="1067617"/>
                  </a:lnTo>
                  <a:lnTo>
                    <a:pt x="904624" y="1069605"/>
                  </a:lnTo>
                  <a:lnTo>
                    <a:pt x="914172" y="1072387"/>
                  </a:lnTo>
                  <a:lnTo>
                    <a:pt x="924516" y="1075567"/>
                  </a:lnTo>
                  <a:lnTo>
                    <a:pt x="934064" y="1079939"/>
                  </a:lnTo>
                  <a:lnTo>
                    <a:pt x="939236" y="1082324"/>
                  </a:lnTo>
                  <a:lnTo>
                    <a:pt x="944010" y="1085106"/>
                  </a:lnTo>
                  <a:lnTo>
                    <a:pt x="948784" y="1088286"/>
                  </a:lnTo>
                  <a:lnTo>
                    <a:pt x="953160" y="1091466"/>
                  </a:lnTo>
                  <a:lnTo>
                    <a:pt x="957934" y="1095441"/>
                  </a:lnTo>
                  <a:lnTo>
                    <a:pt x="962708" y="1099415"/>
                  </a:lnTo>
                  <a:lnTo>
                    <a:pt x="966687" y="1103390"/>
                  </a:lnTo>
                  <a:lnTo>
                    <a:pt x="971063" y="1108160"/>
                  </a:lnTo>
                  <a:lnTo>
                    <a:pt x="974644" y="1112532"/>
                  </a:lnTo>
                  <a:lnTo>
                    <a:pt x="979020" y="1118097"/>
                  </a:lnTo>
                  <a:lnTo>
                    <a:pt x="982998" y="1123662"/>
                  </a:lnTo>
                  <a:lnTo>
                    <a:pt x="986181" y="1129624"/>
                  </a:lnTo>
                  <a:lnTo>
                    <a:pt x="989762" y="1135983"/>
                  </a:lnTo>
                  <a:lnTo>
                    <a:pt x="992944" y="1142741"/>
                  </a:lnTo>
                  <a:lnTo>
                    <a:pt x="997321" y="1152678"/>
                  </a:lnTo>
                  <a:lnTo>
                    <a:pt x="1001299" y="1163012"/>
                  </a:lnTo>
                  <a:lnTo>
                    <a:pt x="1008062" y="1182091"/>
                  </a:lnTo>
                  <a:lnTo>
                    <a:pt x="1004482" y="1185668"/>
                  </a:lnTo>
                  <a:lnTo>
                    <a:pt x="1000105" y="1190040"/>
                  </a:lnTo>
                  <a:lnTo>
                    <a:pt x="996525" y="1192425"/>
                  </a:lnTo>
                  <a:lnTo>
                    <a:pt x="994138" y="1193618"/>
                  </a:lnTo>
                  <a:lnTo>
                    <a:pt x="992546" y="1195605"/>
                  </a:lnTo>
                  <a:lnTo>
                    <a:pt x="990955" y="1197195"/>
                  </a:lnTo>
                  <a:lnTo>
                    <a:pt x="989762" y="1198785"/>
                  </a:lnTo>
                  <a:lnTo>
                    <a:pt x="988568" y="1201170"/>
                  </a:lnTo>
                  <a:lnTo>
                    <a:pt x="987772" y="1202760"/>
                  </a:lnTo>
                  <a:lnTo>
                    <a:pt x="987375" y="1205145"/>
                  </a:lnTo>
                  <a:lnTo>
                    <a:pt x="987375" y="1207132"/>
                  </a:lnTo>
                  <a:lnTo>
                    <a:pt x="980611" y="1217864"/>
                  </a:lnTo>
                  <a:lnTo>
                    <a:pt x="975041" y="1228993"/>
                  </a:lnTo>
                  <a:lnTo>
                    <a:pt x="969870" y="1240520"/>
                  </a:lnTo>
                  <a:lnTo>
                    <a:pt x="965095" y="1252047"/>
                  </a:lnTo>
                  <a:lnTo>
                    <a:pt x="960321" y="1263574"/>
                  </a:lnTo>
                  <a:lnTo>
                    <a:pt x="956741" y="1273908"/>
                  </a:lnTo>
                  <a:lnTo>
                    <a:pt x="953558" y="1284640"/>
                  </a:lnTo>
                  <a:lnTo>
                    <a:pt x="950773" y="1294577"/>
                  </a:lnTo>
                  <a:lnTo>
                    <a:pt x="948784" y="1304514"/>
                  </a:lnTo>
                  <a:lnTo>
                    <a:pt x="946397" y="1314054"/>
                  </a:lnTo>
                  <a:lnTo>
                    <a:pt x="746283" y="1314054"/>
                  </a:lnTo>
                  <a:lnTo>
                    <a:pt x="745487" y="1310874"/>
                  </a:lnTo>
                  <a:lnTo>
                    <a:pt x="745487" y="1314054"/>
                  </a:lnTo>
                  <a:lnTo>
                    <a:pt x="692972" y="1314054"/>
                  </a:lnTo>
                  <a:lnTo>
                    <a:pt x="688994" y="1314054"/>
                  </a:lnTo>
                  <a:lnTo>
                    <a:pt x="685811" y="1314451"/>
                  </a:lnTo>
                  <a:lnTo>
                    <a:pt x="683026" y="1296565"/>
                  </a:lnTo>
                  <a:lnTo>
                    <a:pt x="681833" y="1287423"/>
                  </a:lnTo>
                  <a:lnTo>
                    <a:pt x="681435" y="1278281"/>
                  </a:lnTo>
                  <a:lnTo>
                    <a:pt x="681037" y="1268344"/>
                  </a:lnTo>
                  <a:lnTo>
                    <a:pt x="681435" y="1258804"/>
                  </a:lnTo>
                  <a:lnTo>
                    <a:pt x="681833" y="1249265"/>
                  </a:lnTo>
                  <a:lnTo>
                    <a:pt x="682628" y="1238930"/>
                  </a:lnTo>
                  <a:lnTo>
                    <a:pt x="684617" y="1228596"/>
                  </a:lnTo>
                  <a:lnTo>
                    <a:pt x="686607" y="1217466"/>
                  </a:lnTo>
                  <a:lnTo>
                    <a:pt x="688994" y="1205940"/>
                  </a:lnTo>
                  <a:lnTo>
                    <a:pt x="692176" y="1194810"/>
                  </a:lnTo>
                  <a:lnTo>
                    <a:pt x="696155" y="1182488"/>
                  </a:lnTo>
                  <a:lnTo>
                    <a:pt x="700929" y="1169769"/>
                  </a:lnTo>
                  <a:lnTo>
                    <a:pt x="706499" y="1156255"/>
                  </a:lnTo>
                  <a:lnTo>
                    <a:pt x="712466" y="1142741"/>
                  </a:lnTo>
                  <a:lnTo>
                    <a:pt x="716445" y="1134791"/>
                  </a:lnTo>
                  <a:lnTo>
                    <a:pt x="720821" y="1127636"/>
                  </a:lnTo>
                  <a:lnTo>
                    <a:pt x="725595" y="1120482"/>
                  </a:lnTo>
                  <a:lnTo>
                    <a:pt x="729971" y="1114122"/>
                  </a:lnTo>
                  <a:lnTo>
                    <a:pt x="726391" y="1114520"/>
                  </a:lnTo>
                  <a:lnTo>
                    <a:pt x="729971" y="1111737"/>
                  </a:lnTo>
                  <a:lnTo>
                    <a:pt x="733950" y="1108955"/>
                  </a:lnTo>
                  <a:lnTo>
                    <a:pt x="739122" y="1102993"/>
                  </a:lnTo>
                  <a:lnTo>
                    <a:pt x="744294" y="1097826"/>
                  </a:lnTo>
                  <a:lnTo>
                    <a:pt x="749863" y="1093056"/>
                  </a:lnTo>
                  <a:lnTo>
                    <a:pt x="755433" y="1088286"/>
                  </a:lnTo>
                  <a:lnTo>
                    <a:pt x="761401" y="1083914"/>
                  </a:lnTo>
                  <a:lnTo>
                    <a:pt x="766970" y="1080337"/>
                  </a:lnTo>
                  <a:lnTo>
                    <a:pt x="772938" y="1076362"/>
                  </a:lnTo>
                  <a:lnTo>
                    <a:pt x="778508" y="1073579"/>
                  </a:lnTo>
                  <a:lnTo>
                    <a:pt x="784475" y="1070400"/>
                  </a:lnTo>
                  <a:lnTo>
                    <a:pt x="790443" y="1067617"/>
                  </a:lnTo>
                  <a:lnTo>
                    <a:pt x="802378" y="1063245"/>
                  </a:lnTo>
                  <a:lnTo>
                    <a:pt x="813916" y="1059668"/>
                  </a:lnTo>
                  <a:lnTo>
                    <a:pt x="824658" y="1056885"/>
                  </a:lnTo>
                  <a:lnTo>
                    <a:pt x="835399" y="1054898"/>
                  </a:lnTo>
                  <a:lnTo>
                    <a:pt x="844947" y="1053705"/>
                  </a:lnTo>
                  <a:lnTo>
                    <a:pt x="853700" y="1052911"/>
                  </a:lnTo>
                  <a:lnTo>
                    <a:pt x="861259" y="1052513"/>
                  </a:lnTo>
                  <a:close/>
                  <a:moveTo>
                    <a:pt x="1326357" y="1047750"/>
                  </a:moveTo>
                  <a:lnTo>
                    <a:pt x="1337469" y="1047750"/>
                  </a:lnTo>
                  <a:lnTo>
                    <a:pt x="1348582" y="1048148"/>
                  </a:lnTo>
                  <a:lnTo>
                    <a:pt x="1358901" y="1048942"/>
                  </a:lnTo>
                  <a:lnTo>
                    <a:pt x="1368822" y="1050532"/>
                  </a:lnTo>
                  <a:lnTo>
                    <a:pt x="1378347" y="1052520"/>
                  </a:lnTo>
                  <a:lnTo>
                    <a:pt x="1387476" y="1054904"/>
                  </a:lnTo>
                  <a:lnTo>
                    <a:pt x="1396604" y="1057289"/>
                  </a:lnTo>
                  <a:lnTo>
                    <a:pt x="1404541" y="1060469"/>
                  </a:lnTo>
                  <a:lnTo>
                    <a:pt x="1412479" y="1063251"/>
                  </a:lnTo>
                  <a:lnTo>
                    <a:pt x="1419623" y="1066828"/>
                  </a:lnTo>
                  <a:lnTo>
                    <a:pt x="1426766" y="1070008"/>
                  </a:lnTo>
                  <a:lnTo>
                    <a:pt x="1433116" y="1073983"/>
                  </a:lnTo>
                  <a:lnTo>
                    <a:pt x="1444626" y="1081137"/>
                  </a:lnTo>
                  <a:lnTo>
                    <a:pt x="1454151" y="1087894"/>
                  </a:lnTo>
                  <a:lnTo>
                    <a:pt x="1461691" y="1093856"/>
                  </a:lnTo>
                  <a:lnTo>
                    <a:pt x="1466851" y="1098228"/>
                  </a:lnTo>
                  <a:lnTo>
                    <a:pt x="1471613" y="1102600"/>
                  </a:lnTo>
                  <a:lnTo>
                    <a:pt x="1465660" y="1153079"/>
                  </a:lnTo>
                  <a:lnTo>
                    <a:pt x="1458913" y="1157848"/>
                  </a:lnTo>
                  <a:lnTo>
                    <a:pt x="1447404" y="1166195"/>
                  </a:lnTo>
                  <a:lnTo>
                    <a:pt x="1441848" y="1170170"/>
                  </a:lnTo>
                  <a:lnTo>
                    <a:pt x="1437482" y="1172555"/>
                  </a:lnTo>
                  <a:lnTo>
                    <a:pt x="1434704" y="1174542"/>
                  </a:lnTo>
                  <a:lnTo>
                    <a:pt x="1432323" y="1175734"/>
                  </a:lnTo>
                  <a:lnTo>
                    <a:pt x="1427560" y="1179311"/>
                  </a:lnTo>
                  <a:lnTo>
                    <a:pt x="1424385" y="1184081"/>
                  </a:lnTo>
                  <a:lnTo>
                    <a:pt x="1421210" y="1188851"/>
                  </a:lnTo>
                  <a:lnTo>
                    <a:pt x="1419226" y="1194018"/>
                  </a:lnTo>
                  <a:lnTo>
                    <a:pt x="1418035" y="1199582"/>
                  </a:lnTo>
                  <a:lnTo>
                    <a:pt x="1418035" y="1205544"/>
                  </a:lnTo>
                  <a:lnTo>
                    <a:pt x="1418432" y="1208724"/>
                  </a:lnTo>
                  <a:lnTo>
                    <a:pt x="1418829" y="1211506"/>
                  </a:lnTo>
                  <a:lnTo>
                    <a:pt x="1419623" y="1216673"/>
                  </a:lnTo>
                  <a:lnTo>
                    <a:pt x="1422401" y="1229392"/>
                  </a:lnTo>
                  <a:lnTo>
                    <a:pt x="1425576" y="1248073"/>
                  </a:lnTo>
                  <a:lnTo>
                    <a:pt x="1427163" y="1259202"/>
                  </a:lnTo>
                  <a:lnTo>
                    <a:pt x="1429148" y="1271524"/>
                  </a:lnTo>
                  <a:lnTo>
                    <a:pt x="1427560" y="1279076"/>
                  </a:lnTo>
                  <a:lnTo>
                    <a:pt x="1425973" y="1282255"/>
                  </a:lnTo>
                  <a:lnTo>
                    <a:pt x="1423988" y="1285832"/>
                  </a:lnTo>
                  <a:lnTo>
                    <a:pt x="1422401" y="1289807"/>
                  </a:lnTo>
                  <a:lnTo>
                    <a:pt x="1420416" y="1293782"/>
                  </a:lnTo>
                  <a:lnTo>
                    <a:pt x="1418035" y="1303718"/>
                  </a:lnTo>
                  <a:lnTo>
                    <a:pt x="1416051" y="1314450"/>
                  </a:lnTo>
                  <a:lnTo>
                    <a:pt x="1312863" y="1314450"/>
                  </a:lnTo>
                  <a:lnTo>
                    <a:pt x="1310879" y="1304911"/>
                  </a:lnTo>
                  <a:lnTo>
                    <a:pt x="1308894" y="1294974"/>
                  </a:lnTo>
                  <a:lnTo>
                    <a:pt x="1305719" y="1285038"/>
                  </a:lnTo>
                  <a:lnTo>
                    <a:pt x="1302544" y="1274306"/>
                  </a:lnTo>
                  <a:lnTo>
                    <a:pt x="1298972" y="1263972"/>
                  </a:lnTo>
                  <a:lnTo>
                    <a:pt x="1295004" y="1252843"/>
                  </a:lnTo>
                  <a:lnTo>
                    <a:pt x="1290241" y="1240919"/>
                  </a:lnTo>
                  <a:lnTo>
                    <a:pt x="1285082" y="1229392"/>
                  </a:lnTo>
                  <a:lnTo>
                    <a:pt x="1280319" y="1219456"/>
                  </a:lnTo>
                  <a:lnTo>
                    <a:pt x="1275160" y="1210711"/>
                  </a:lnTo>
                  <a:lnTo>
                    <a:pt x="1270000" y="1202365"/>
                  </a:lnTo>
                  <a:lnTo>
                    <a:pt x="1264047" y="1194813"/>
                  </a:lnTo>
                  <a:lnTo>
                    <a:pt x="1258094" y="1188056"/>
                  </a:lnTo>
                  <a:lnTo>
                    <a:pt x="1251744" y="1181696"/>
                  </a:lnTo>
                  <a:lnTo>
                    <a:pt x="1244997" y="1175734"/>
                  </a:lnTo>
                  <a:lnTo>
                    <a:pt x="1238250" y="1170567"/>
                  </a:lnTo>
                  <a:lnTo>
                    <a:pt x="1231503" y="1165400"/>
                  </a:lnTo>
                  <a:lnTo>
                    <a:pt x="1224757" y="1161823"/>
                  </a:lnTo>
                  <a:lnTo>
                    <a:pt x="1217613" y="1157848"/>
                  </a:lnTo>
                  <a:lnTo>
                    <a:pt x="1210469" y="1154669"/>
                  </a:lnTo>
                  <a:lnTo>
                    <a:pt x="1202928" y="1151886"/>
                  </a:lnTo>
                  <a:lnTo>
                    <a:pt x="1195785" y="1149501"/>
                  </a:lnTo>
                  <a:lnTo>
                    <a:pt x="1188641" y="1147912"/>
                  </a:lnTo>
                  <a:lnTo>
                    <a:pt x="1181497" y="1145924"/>
                  </a:lnTo>
                  <a:lnTo>
                    <a:pt x="1179116" y="1131218"/>
                  </a:lnTo>
                  <a:lnTo>
                    <a:pt x="1176735" y="1120486"/>
                  </a:lnTo>
                  <a:lnTo>
                    <a:pt x="1174750" y="1110152"/>
                  </a:lnTo>
                  <a:lnTo>
                    <a:pt x="1180703" y="1106973"/>
                  </a:lnTo>
                  <a:lnTo>
                    <a:pt x="1187053" y="1102998"/>
                  </a:lnTo>
                  <a:lnTo>
                    <a:pt x="1193800" y="1098228"/>
                  </a:lnTo>
                  <a:lnTo>
                    <a:pt x="1200150" y="1093856"/>
                  </a:lnTo>
                  <a:lnTo>
                    <a:pt x="1212453" y="1084317"/>
                  </a:lnTo>
                  <a:lnTo>
                    <a:pt x="1217613" y="1080342"/>
                  </a:lnTo>
                  <a:lnTo>
                    <a:pt x="1223169" y="1077163"/>
                  </a:lnTo>
                  <a:lnTo>
                    <a:pt x="1237060" y="1070406"/>
                  </a:lnTo>
                  <a:lnTo>
                    <a:pt x="1250950" y="1064444"/>
                  </a:lnTo>
                  <a:lnTo>
                    <a:pt x="1264444" y="1059674"/>
                  </a:lnTo>
                  <a:lnTo>
                    <a:pt x="1277541" y="1055699"/>
                  </a:lnTo>
                  <a:lnTo>
                    <a:pt x="1290241" y="1052520"/>
                  </a:lnTo>
                  <a:lnTo>
                    <a:pt x="1302941" y="1050135"/>
                  </a:lnTo>
                  <a:lnTo>
                    <a:pt x="1314847" y="1048545"/>
                  </a:lnTo>
                  <a:lnTo>
                    <a:pt x="1326357" y="1047750"/>
                  </a:lnTo>
                  <a:close/>
                  <a:moveTo>
                    <a:pt x="525022" y="1035050"/>
                  </a:moveTo>
                  <a:lnTo>
                    <a:pt x="554037" y="1036676"/>
                  </a:lnTo>
                  <a:lnTo>
                    <a:pt x="512762" y="1068388"/>
                  </a:lnTo>
                  <a:lnTo>
                    <a:pt x="525022" y="1035050"/>
                  </a:lnTo>
                  <a:close/>
                  <a:moveTo>
                    <a:pt x="174832" y="915044"/>
                  </a:moveTo>
                  <a:lnTo>
                    <a:pt x="50860" y="916631"/>
                  </a:lnTo>
                  <a:lnTo>
                    <a:pt x="57218" y="934484"/>
                  </a:lnTo>
                  <a:lnTo>
                    <a:pt x="174832" y="915044"/>
                  </a:lnTo>
                  <a:close/>
                  <a:moveTo>
                    <a:pt x="403703" y="711119"/>
                  </a:moveTo>
                  <a:lnTo>
                    <a:pt x="403703" y="723418"/>
                  </a:lnTo>
                  <a:lnTo>
                    <a:pt x="512179" y="715086"/>
                  </a:lnTo>
                  <a:lnTo>
                    <a:pt x="403703" y="711119"/>
                  </a:lnTo>
                  <a:close/>
                  <a:moveTo>
                    <a:pt x="773852" y="677863"/>
                  </a:moveTo>
                  <a:lnTo>
                    <a:pt x="777038" y="678259"/>
                  </a:lnTo>
                  <a:lnTo>
                    <a:pt x="778632" y="678259"/>
                  </a:lnTo>
                  <a:lnTo>
                    <a:pt x="779428" y="679050"/>
                  </a:lnTo>
                  <a:lnTo>
                    <a:pt x="780225" y="679446"/>
                  </a:lnTo>
                  <a:lnTo>
                    <a:pt x="780623" y="680632"/>
                  </a:lnTo>
                  <a:lnTo>
                    <a:pt x="780623" y="681423"/>
                  </a:lnTo>
                  <a:lnTo>
                    <a:pt x="780225" y="682215"/>
                  </a:lnTo>
                  <a:lnTo>
                    <a:pt x="779428" y="684588"/>
                  </a:lnTo>
                  <a:lnTo>
                    <a:pt x="777038" y="687357"/>
                  </a:lnTo>
                  <a:lnTo>
                    <a:pt x="774648" y="689731"/>
                  </a:lnTo>
                  <a:lnTo>
                    <a:pt x="771860" y="692500"/>
                  </a:lnTo>
                  <a:lnTo>
                    <a:pt x="767877" y="695665"/>
                  </a:lnTo>
                  <a:lnTo>
                    <a:pt x="763894" y="698038"/>
                  </a:lnTo>
                  <a:lnTo>
                    <a:pt x="760309" y="700808"/>
                  </a:lnTo>
                  <a:lnTo>
                    <a:pt x="755927" y="702785"/>
                  </a:lnTo>
                  <a:lnTo>
                    <a:pt x="752342" y="704368"/>
                  </a:lnTo>
                  <a:lnTo>
                    <a:pt x="748758" y="705555"/>
                  </a:lnTo>
                  <a:lnTo>
                    <a:pt x="745969" y="705950"/>
                  </a:lnTo>
                  <a:lnTo>
                    <a:pt x="742783" y="706346"/>
                  </a:lnTo>
                  <a:lnTo>
                    <a:pt x="740791" y="706741"/>
                  </a:lnTo>
                  <a:lnTo>
                    <a:pt x="738800" y="707928"/>
                  </a:lnTo>
                  <a:lnTo>
                    <a:pt x="737605" y="708719"/>
                  </a:lnTo>
                  <a:lnTo>
                    <a:pt x="736011" y="709906"/>
                  </a:lnTo>
                  <a:lnTo>
                    <a:pt x="735215" y="711093"/>
                  </a:lnTo>
                  <a:lnTo>
                    <a:pt x="734816" y="712280"/>
                  </a:lnTo>
                  <a:lnTo>
                    <a:pt x="734816" y="713467"/>
                  </a:lnTo>
                  <a:lnTo>
                    <a:pt x="735215" y="715049"/>
                  </a:lnTo>
                  <a:lnTo>
                    <a:pt x="736011" y="716236"/>
                  </a:lnTo>
                  <a:lnTo>
                    <a:pt x="738003" y="717027"/>
                  </a:lnTo>
                  <a:lnTo>
                    <a:pt x="739596" y="717818"/>
                  </a:lnTo>
                  <a:lnTo>
                    <a:pt x="741986" y="718609"/>
                  </a:lnTo>
                  <a:lnTo>
                    <a:pt x="745173" y="719005"/>
                  </a:lnTo>
                  <a:lnTo>
                    <a:pt x="748359" y="719400"/>
                  </a:lnTo>
                  <a:lnTo>
                    <a:pt x="752342" y="719005"/>
                  </a:lnTo>
                  <a:lnTo>
                    <a:pt x="760707" y="719005"/>
                  </a:lnTo>
                  <a:lnTo>
                    <a:pt x="763894" y="719400"/>
                  </a:lnTo>
                  <a:lnTo>
                    <a:pt x="767877" y="719796"/>
                  </a:lnTo>
                  <a:lnTo>
                    <a:pt x="770665" y="720983"/>
                  </a:lnTo>
                  <a:lnTo>
                    <a:pt x="773852" y="722169"/>
                  </a:lnTo>
                  <a:lnTo>
                    <a:pt x="776640" y="723356"/>
                  </a:lnTo>
                  <a:lnTo>
                    <a:pt x="779428" y="724939"/>
                  </a:lnTo>
                  <a:lnTo>
                    <a:pt x="781420" y="726917"/>
                  </a:lnTo>
                  <a:lnTo>
                    <a:pt x="783411" y="729686"/>
                  </a:lnTo>
                  <a:lnTo>
                    <a:pt x="785403" y="732455"/>
                  </a:lnTo>
                  <a:lnTo>
                    <a:pt x="786598" y="736015"/>
                  </a:lnTo>
                  <a:lnTo>
                    <a:pt x="787793" y="739180"/>
                  </a:lnTo>
                  <a:lnTo>
                    <a:pt x="788191" y="743531"/>
                  </a:lnTo>
                  <a:lnTo>
                    <a:pt x="788988" y="747883"/>
                  </a:lnTo>
                  <a:lnTo>
                    <a:pt x="788988" y="752630"/>
                  </a:lnTo>
                  <a:lnTo>
                    <a:pt x="788590" y="756982"/>
                  </a:lnTo>
                  <a:lnTo>
                    <a:pt x="787793" y="760542"/>
                  </a:lnTo>
                  <a:lnTo>
                    <a:pt x="786200" y="764102"/>
                  </a:lnTo>
                  <a:lnTo>
                    <a:pt x="783810" y="767267"/>
                  </a:lnTo>
                  <a:lnTo>
                    <a:pt x="781420" y="770827"/>
                  </a:lnTo>
                  <a:lnTo>
                    <a:pt x="778632" y="773596"/>
                  </a:lnTo>
                  <a:lnTo>
                    <a:pt x="775445" y="776761"/>
                  </a:lnTo>
                  <a:lnTo>
                    <a:pt x="771860" y="779135"/>
                  </a:lnTo>
                  <a:lnTo>
                    <a:pt x="767479" y="781113"/>
                  </a:lnTo>
                  <a:lnTo>
                    <a:pt x="763097" y="783486"/>
                  </a:lnTo>
                  <a:lnTo>
                    <a:pt x="753936" y="787442"/>
                  </a:lnTo>
                  <a:lnTo>
                    <a:pt x="744376" y="790607"/>
                  </a:lnTo>
                  <a:lnTo>
                    <a:pt x="734020" y="792980"/>
                  </a:lnTo>
                  <a:lnTo>
                    <a:pt x="724062" y="795354"/>
                  </a:lnTo>
                  <a:lnTo>
                    <a:pt x="714104" y="796936"/>
                  </a:lnTo>
                  <a:lnTo>
                    <a:pt x="704942" y="798123"/>
                  </a:lnTo>
                  <a:lnTo>
                    <a:pt x="696179" y="798914"/>
                  </a:lnTo>
                  <a:lnTo>
                    <a:pt x="684230" y="799705"/>
                  </a:lnTo>
                  <a:lnTo>
                    <a:pt x="679450" y="800101"/>
                  </a:lnTo>
                  <a:lnTo>
                    <a:pt x="682636" y="698830"/>
                  </a:lnTo>
                  <a:lnTo>
                    <a:pt x="683433" y="697247"/>
                  </a:lnTo>
                  <a:lnTo>
                    <a:pt x="683831" y="695665"/>
                  </a:lnTo>
                  <a:lnTo>
                    <a:pt x="684628" y="694478"/>
                  </a:lnTo>
                  <a:lnTo>
                    <a:pt x="685425" y="692896"/>
                  </a:lnTo>
                  <a:lnTo>
                    <a:pt x="688213" y="690522"/>
                  </a:lnTo>
                  <a:lnTo>
                    <a:pt x="692196" y="688940"/>
                  </a:lnTo>
                  <a:lnTo>
                    <a:pt x="696976" y="687357"/>
                  </a:lnTo>
                  <a:lnTo>
                    <a:pt x="701756" y="685775"/>
                  </a:lnTo>
                  <a:lnTo>
                    <a:pt x="707731" y="684588"/>
                  </a:lnTo>
                  <a:lnTo>
                    <a:pt x="714104" y="683797"/>
                  </a:lnTo>
                  <a:lnTo>
                    <a:pt x="727647" y="682610"/>
                  </a:lnTo>
                  <a:lnTo>
                    <a:pt x="741588" y="681819"/>
                  </a:lnTo>
                  <a:lnTo>
                    <a:pt x="755529" y="680632"/>
                  </a:lnTo>
                  <a:lnTo>
                    <a:pt x="762300" y="679446"/>
                  </a:lnTo>
                  <a:lnTo>
                    <a:pt x="768275" y="678654"/>
                  </a:lnTo>
                  <a:lnTo>
                    <a:pt x="773852" y="677863"/>
                  </a:lnTo>
                  <a:close/>
                  <a:moveTo>
                    <a:pt x="425557" y="466725"/>
                  </a:moveTo>
                  <a:lnTo>
                    <a:pt x="429928" y="467122"/>
                  </a:lnTo>
                  <a:lnTo>
                    <a:pt x="434299" y="467519"/>
                  </a:lnTo>
                  <a:lnTo>
                    <a:pt x="438272" y="467915"/>
                  </a:lnTo>
                  <a:lnTo>
                    <a:pt x="442643" y="468709"/>
                  </a:lnTo>
                  <a:lnTo>
                    <a:pt x="446219" y="470296"/>
                  </a:lnTo>
                  <a:lnTo>
                    <a:pt x="453769" y="473073"/>
                  </a:lnTo>
                  <a:lnTo>
                    <a:pt x="461716" y="477040"/>
                  </a:lnTo>
                  <a:lnTo>
                    <a:pt x="468471" y="481801"/>
                  </a:lnTo>
                  <a:lnTo>
                    <a:pt x="475225" y="487356"/>
                  </a:lnTo>
                  <a:lnTo>
                    <a:pt x="481980" y="493307"/>
                  </a:lnTo>
                  <a:lnTo>
                    <a:pt x="487543" y="500052"/>
                  </a:lnTo>
                  <a:lnTo>
                    <a:pt x="493503" y="507590"/>
                  </a:lnTo>
                  <a:lnTo>
                    <a:pt x="499066" y="515524"/>
                  </a:lnTo>
                  <a:lnTo>
                    <a:pt x="504629" y="524253"/>
                  </a:lnTo>
                  <a:lnTo>
                    <a:pt x="509795" y="532981"/>
                  </a:lnTo>
                  <a:lnTo>
                    <a:pt x="514165" y="542106"/>
                  </a:lnTo>
                  <a:lnTo>
                    <a:pt x="518933" y="552025"/>
                  </a:lnTo>
                  <a:lnTo>
                    <a:pt x="523304" y="561943"/>
                  </a:lnTo>
                  <a:lnTo>
                    <a:pt x="526880" y="572259"/>
                  </a:lnTo>
                  <a:lnTo>
                    <a:pt x="530854" y="582177"/>
                  </a:lnTo>
                  <a:lnTo>
                    <a:pt x="534033" y="592889"/>
                  </a:lnTo>
                  <a:lnTo>
                    <a:pt x="540390" y="613520"/>
                  </a:lnTo>
                  <a:lnTo>
                    <a:pt x="545953" y="634150"/>
                  </a:lnTo>
                  <a:lnTo>
                    <a:pt x="550721" y="653988"/>
                  </a:lnTo>
                  <a:lnTo>
                    <a:pt x="554297" y="673031"/>
                  </a:lnTo>
                  <a:lnTo>
                    <a:pt x="557873" y="690091"/>
                  </a:lnTo>
                  <a:lnTo>
                    <a:pt x="559860" y="705167"/>
                  </a:lnTo>
                  <a:lnTo>
                    <a:pt x="592045" y="701597"/>
                  </a:lnTo>
                  <a:lnTo>
                    <a:pt x="621449" y="697629"/>
                  </a:lnTo>
                  <a:lnTo>
                    <a:pt x="647673" y="694455"/>
                  </a:lnTo>
                  <a:lnTo>
                    <a:pt x="669925" y="690488"/>
                  </a:lnTo>
                  <a:lnTo>
                    <a:pt x="669527" y="696042"/>
                  </a:lnTo>
                  <a:lnTo>
                    <a:pt x="669130" y="702390"/>
                  </a:lnTo>
                  <a:lnTo>
                    <a:pt x="668733" y="716276"/>
                  </a:lnTo>
                  <a:lnTo>
                    <a:pt x="668733" y="750396"/>
                  </a:lnTo>
                  <a:lnTo>
                    <a:pt x="669130" y="768646"/>
                  </a:lnTo>
                  <a:lnTo>
                    <a:pt x="668733" y="786103"/>
                  </a:lnTo>
                  <a:lnTo>
                    <a:pt x="667938" y="803559"/>
                  </a:lnTo>
                  <a:lnTo>
                    <a:pt x="667143" y="811494"/>
                  </a:lnTo>
                  <a:lnTo>
                    <a:pt x="666349" y="819032"/>
                  </a:lnTo>
                  <a:lnTo>
                    <a:pt x="645289" y="825380"/>
                  </a:lnTo>
                  <a:lnTo>
                    <a:pt x="620654" y="831331"/>
                  </a:lnTo>
                  <a:lnTo>
                    <a:pt x="593237" y="837679"/>
                  </a:lnTo>
                  <a:lnTo>
                    <a:pt x="563436" y="844027"/>
                  </a:lnTo>
                  <a:lnTo>
                    <a:pt x="561052" y="872593"/>
                  </a:lnTo>
                  <a:lnTo>
                    <a:pt x="558668" y="896000"/>
                  </a:lnTo>
                  <a:lnTo>
                    <a:pt x="557873" y="905125"/>
                  </a:lnTo>
                  <a:lnTo>
                    <a:pt x="557079" y="916631"/>
                  </a:lnTo>
                  <a:lnTo>
                    <a:pt x="556681" y="928930"/>
                  </a:lnTo>
                  <a:lnTo>
                    <a:pt x="556284" y="942022"/>
                  </a:lnTo>
                  <a:lnTo>
                    <a:pt x="556284" y="955908"/>
                  </a:lnTo>
                  <a:lnTo>
                    <a:pt x="556284" y="970588"/>
                  </a:lnTo>
                  <a:lnTo>
                    <a:pt x="557079" y="984474"/>
                  </a:lnTo>
                  <a:lnTo>
                    <a:pt x="558271" y="997566"/>
                  </a:lnTo>
                  <a:lnTo>
                    <a:pt x="558668" y="1004311"/>
                  </a:lnTo>
                  <a:lnTo>
                    <a:pt x="558668" y="1009469"/>
                  </a:lnTo>
                  <a:lnTo>
                    <a:pt x="558271" y="1014626"/>
                  </a:lnTo>
                  <a:lnTo>
                    <a:pt x="557079" y="1018991"/>
                  </a:lnTo>
                  <a:lnTo>
                    <a:pt x="555489" y="1022164"/>
                  </a:lnTo>
                  <a:lnTo>
                    <a:pt x="553900" y="1024942"/>
                  </a:lnTo>
                  <a:lnTo>
                    <a:pt x="552310" y="1026925"/>
                  </a:lnTo>
                  <a:lnTo>
                    <a:pt x="549926" y="1028512"/>
                  </a:lnTo>
                  <a:lnTo>
                    <a:pt x="547145" y="1029306"/>
                  </a:lnTo>
                  <a:lnTo>
                    <a:pt x="544761" y="1030099"/>
                  </a:lnTo>
                  <a:lnTo>
                    <a:pt x="541582" y="1030496"/>
                  </a:lnTo>
                  <a:lnTo>
                    <a:pt x="538801" y="1030496"/>
                  </a:lnTo>
                  <a:lnTo>
                    <a:pt x="532046" y="1030099"/>
                  </a:lnTo>
                  <a:lnTo>
                    <a:pt x="525688" y="1028909"/>
                  </a:lnTo>
                  <a:lnTo>
                    <a:pt x="524894" y="1028512"/>
                  </a:lnTo>
                  <a:lnTo>
                    <a:pt x="524099" y="1027719"/>
                  </a:lnTo>
                  <a:lnTo>
                    <a:pt x="522510" y="1023751"/>
                  </a:lnTo>
                  <a:lnTo>
                    <a:pt x="520920" y="1018594"/>
                  </a:lnTo>
                  <a:lnTo>
                    <a:pt x="520125" y="1011452"/>
                  </a:lnTo>
                  <a:lnTo>
                    <a:pt x="519331" y="1002327"/>
                  </a:lnTo>
                  <a:lnTo>
                    <a:pt x="518536" y="992409"/>
                  </a:lnTo>
                  <a:lnTo>
                    <a:pt x="517741" y="968207"/>
                  </a:lnTo>
                  <a:lnTo>
                    <a:pt x="517344" y="941229"/>
                  </a:lnTo>
                  <a:lnTo>
                    <a:pt x="516947" y="911870"/>
                  </a:lnTo>
                  <a:lnTo>
                    <a:pt x="516549" y="853152"/>
                  </a:lnTo>
                  <a:lnTo>
                    <a:pt x="513768" y="853549"/>
                  </a:lnTo>
                  <a:lnTo>
                    <a:pt x="513768" y="976142"/>
                  </a:lnTo>
                  <a:lnTo>
                    <a:pt x="508602" y="1036050"/>
                  </a:lnTo>
                  <a:lnTo>
                    <a:pt x="504232" y="1082469"/>
                  </a:lnTo>
                  <a:lnTo>
                    <a:pt x="500258" y="1124127"/>
                  </a:lnTo>
                  <a:lnTo>
                    <a:pt x="499861" y="1128095"/>
                  </a:lnTo>
                  <a:lnTo>
                    <a:pt x="497874" y="1134443"/>
                  </a:lnTo>
                  <a:lnTo>
                    <a:pt x="495490" y="1141187"/>
                  </a:lnTo>
                  <a:lnTo>
                    <a:pt x="492311" y="1147535"/>
                  </a:lnTo>
                  <a:lnTo>
                    <a:pt x="489530" y="1153883"/>
                  </a:lnTo>
                  <a:lnTo>
                    <a:pt x="485954" y="1160231"/>
                  </a:lnTo>
                  <a:lnTo>
                    <a:pt x="482378" y="1166579"/>
                  </a:lnTo>
                  <a:lnTo>
                    <a:pt x="474828" y="1178481"/>
                  </a:lnTo>
                  <a:lnTo>
                    <a:pt x="438670" y="1654175"/>
                  </a:lnTo>
                  <a:lnTo>
                    <a:pt x="342512" y="1654175"/>
                  </a:lnTo>
                  <a:lnTo>
                    <a:pt x="294433" y="1276080"/>
                  </a:lnTo>
                  <a:lnTo>
                    <a:pt x="288473" y="1276873"/>
                  </a:lnTo>
                  <a:lnTo>
                    <a:pt x="282115" y="1277270"/>
                  </a:lnTo>
                  <a:lnTo>
                    <a:pt x="281718" y="1276873"/>
                  </a:lnTo>
                  <a:lnTo>
                    <a:pt x="281321" y="1276873"/>
                  </a:lnTo>
                  <a:lnTo>
                    <a:pt x="282115" y="1275683"/>
                  </a:lnTo>
                  <a:lnTo>
                    <a:pt x="282115" y="1275286"/>
                  </a:lnTo>
                  <a:lnTo>
                    <a:pt x="281321" y="1275286"/>
                  </a:lnTo>
                  <a:lnTo>
                    <a:pt x="281321" y="1276873"/>
                  </a:lnTo>
                  <a:lnTo>
                    <a:pt x="282910" y="1650208"/>
                  </a:lnTo>
                  <a:lnTo>
                    <a:pt x="170859" y="1653778"/>
                  </a:lnTo>
                  <a:lnTo>
                    <a:pt x="119998" y="1254655"/>
                  </a:lnTo>
                  <a:lnTo>
                    <a:pt x="116422" y="1253069"/>
                  </a:lnTo>
                  <a:lnTo>
                    <a:pt x="112846" y="1251482"/>
                  </a:lnTo>
                  <a:lnTo>
                    <a:pt x="109667" y="1249498"/>
                  </a:lnTo>
                  <a:lnTo>
                    <a:pt x="106489" y="1246721"/>
                  </a:lnTo>
                  <a:lnTo>
                    <a:pt x="103707" y="1243943"/>
                  </a:lnTo>
                  <a:lnTo>
                    <a:pt x="100528" y="1240373"/>
                  </a:lnTo>
                  <a:lnTo>
                    <a:pt x="98144" y="1236802"/>
                  </a:lnTo>
                  <a:lnTo>
                    <a:pt x="96158" y="1232438"/>
                  </a:lnTo>
                  <a:lnTo>
                    <a:pt x="91389" y="1223710"/>
                  </a:lnTo>
                  <a:lnTo>
                    <a:pt x="87416" y="1214188"/>
                  </a:lnTo>
                  <a:lnTo>
                    <a:pt x="84237" y="1203872"/>
                  </a:lnTo>
                  <a:lnTo>
                    <a:pt x="81853" y="1193557"/>
                  </a:lnTo>
                  <a:lnTo>
                    <a:pt x="79072" y="1182845"/>
                  </a:lnTo>
                  <a:lnTo>
                    <a:pt x="77085" y="1172133"/>
                  </a:lnTo>
                  <a:lnTo>
                    <a:pt x="73906" y="1153486"/>
                  </a:lnTo>
                  <a:lnTo>
                    <a:pt x="71522" y="1137616"/>
                  </a:lnTo>
                  <a:lnTo>
                    <a:pt x="70330" y="1132062"/>
                  </a:lnTo>
                  <a:lnTo>
                    <a:pt x="69535" y="1128491"/>
                  </a:lnTo>
                  <a:lnTo>
                    <a:pt x="69138" y="1124127"/>
                  </a:lnTo>
                  <a:lnTo>
                    <a:pt x="63178" y="1061839"/>
                  </a:lnTo>
                  <a:lnTo>
                    <a:pt x="56820" y="994392"/>
                  </a:lnTo>
                  <a:lnTo>
                    <a:pt x="50065" y="909490"/>
                  </a:lnTo>
                  <a:lnTo>
                    <a:pt x="42119" y="909490"/>
                  </a:lnTo>
                  <a:lnTo>
                    <a:pt x="35364" y="908299"/>
                  </a:lnTo>
                  <a:lnTo>
                    <a:pt x="29403" y="907506"/>
                  </a:lnTo>
                  <a:lnTo>
                    <a:pt x="24238" y="906316"/>
                  </a:lnTo>
                  <a:lnTo>
                    <a:pt x="20662" y="905125"/>
                  </a:lnTo>
                  <a:lnTo>
                    <a:pt x="17880" y="903935"/>
                  </a:lnTo>
                  <a:lnTo>
                    <a:pt x="17086" y="902745"/>
                  </a:lnTo>
                  <a:lnTo>
                    <a:pt x="16688" y="901555"/>
                  </a:lnTo>
                  <a:lnTo>
                    <a:pt x="16291" y="900761"/>
                  </a:lnTo>
                  <a:lnTo>
                    <a:pt x="16291" y="899571"/>
                  </a:lnTo>
                  <a:lnTo>
                    <a:pt x="14702" y="894413"/>
                  </a:lnTo>
                  <a:lnTo>
                    <a:pt x="12318" y="887669"/>
                  </a:lnTo>
                  <a:lnTo>
                    <a:pt x="10331" y="879734"/>
                  </a:lnTo>
                  <a:lnTo>
                    <a:pt x="8344" y="870212"/>
                  </a:lnTo>
                  <a:lnTo>
                    <a:pt x="6755" y="859103"/>
                  </a:lnTo>
                  <a:lnTo>
                    <a:pt x="4768" y="847201"/>
                  </a:lnTo>
                  <a:lnTo>
                    <a:pt x="3179" y="834109"/>
                  </a:lnTo>
                  <a:lnTo>
                    <a:pt x="1987" y="819826"/>
                  </a:lnTo>
                  <a:lnTo>
                    <a:pt x="795" y="805146"/>
                  </a:lnTo>
                  <a:lnTo>
                    <a:pt x="397" y="789277"/>
                  </a:lnTo>
                  <a:lnTo>
                    <a:pt x="0" y="773010"/>
                  </a:lnTo>
                  <a:lnTo>
                    <a:pt x="0" y="756347"/>
                  </a:lnTo>
                  <a:lnTo>
                    <a:pt x="795" y="738494"/>
                  </a:lnTo>
                  <a:lnTo>
                    <a:pt x="1987" y="721434"/>
                  </a:lnTo>
                  <a:lnTo>
                    <a:pt x="3576" y="703184"/>
                  </a:lnTo>
                  <a:lnTo>
                    <a:pt x="5563" y="684934"/>
                  </a:lnTo>
                  <a:lnTo>
                    <a:pt x="9139" y="667477"/>
                  </a:lnTo>
                  <a:lnTo>
                    <a:pt x="12715" y="649227"/>
                  </a:lnTo>
                  <a:lnTo>
                    <a:pt x="17483" y="631770"/>
                  </a:lnTo>
                  <a:lnTo>
                    <a:pt x="22649" y="614313"/>
                  </a:lnTo>
                  <a:lnTo>
                    <a:pt x="25430" y="605982"/>
                  </a:lnTo>
                  <a:lnTo>
                    <a:pt x="29006" y="597253"/>
                  </a:lnTo>
                  <a:lnTo>
                    <a:pt x="32185" y="588922"/>
                  </a:lnTo>
                  <a:lnTo>
                    <a:pt x="36158" y="580987"/>
                  </a:lnTo>
                  <a:lnTo>
                    <a:pt x="40132" y="573052"/>
                  </a:lnTo>
                  <a:lnTo>
                    <a:pt x="44503" y="565117"/>
                  </a:lnTo>
                  <a:lnTo>
                    <a:pt x="48873" y="557579"/>
                  </a:lnTo>
                  <a:lnTo>
                    <a:pt x="53244" y="549644"/>
                  </a:lnTo>
                  <a:lnTo>
                    <a:pt x="58410" y="542503"/>
                  </a:lnTo>
                  <a:lnTo>
                    <a:pt x="63973" y="535362"/>
                  </a:lnTo>
                  <a:lnTo>
                    <a:pt x="69535" y="528617"/>
                  </a:lnTo>
                  <a:lnTo>
                    <a:pt x="75496" y="522269"/>
                  </a:lnTo>
                  <a:lnTo>
                    <a:pt x="81456" y="515921"/>
                  </a:lnTo>
                  <a:lnTo>
                    <a:pt x="87416" y="509970"/>
                  </a:lnTo>
                  <a:lnTo>
                    <a:pt x="94171" y="504416"/>
                  </a:lnTo>
                  <a:lnTo>
                    <a:pt x="101720" y="498861"/>
                  </a:lnTo>
                  <a:lnTo>
                    <a:pt x="108873" y="493704"/>
                  </a:lnTo>
                  <a:lnTo>
                    <a:pt x="116422" y="488943"/>
                  </a:lnTo>
                  <a:lnTo>
                    <a:pt x="124369" y="484579"/>
                  </a:lnTo>
                  <a:lnTo>
                    <a:pt x="132713" y="480611"/>
                  </a:lnTo>
                  <a:lnTo>
                    <a:pt x="141455" y="477040"/>
                  </a:lnTo>
                  <a:lnTo>
                    <a:pt x="150594" y="473470"/>
                  </a:lnTo>
                  <a:lnTo>
                    <a:pt x="159733" y="470693"/>
                  </a:lnTo>
                  <a:lnTo>
                    <a:pt x="169667" y="467915"/>
                  </a:lnTo>
                  <a:lnTo>
                    <a:pt x="172845" y="467915"/>
                  </a:lnTo>
                  <a:lnTo>
                    <a:pt x="179998" y="468312"/>
                  </a:lnTo>
                  <a:lnTo>
                    <a:pt x="200262" y="469502"/>
                  </a:lnTo>
                  <a:lnTo>
                    <a:pt x="231652" y="471883"/>
                  </a:lnTo>
                  <a:lnTo>
                    <a:pt x="312711" y="730162"/>
                  </a:lnTo>
                  <a:lnTo>
                    <a:pt x="329400" y="728575"/>
                  </a:lnTo>
                  <a:lnTo>
                    <a:pt x="327413" y="709135"/>
                  </a:lnTo>
                  <a:lnTo>
                    <a:pt x="322247" y="527427"/>
                  </a:lnTo>
                  <a:lnTo>
                    <a:pt x="315492" y="509970"/>
                  </a:lnTo>
                  <a:lnTo>
                    <a:pt x="329002" y="486959"/>
                  </a:lnTo>
                  <a:lnTo>
                    <a:pt x="359598" y="486562"/>
                  </a:lnTo>
                  <a:lnTo>
                    <a:pt x="371916" y="509970"/>
                  </a:lnTo>
                  <a:lnTo>
                    <a:pt x="366353" y="530601"/>
                  </a:lnTo>
                  <a:lnTo>
                    <a:pt x="393372" y="722624"/>
                  </a:lnTo>
                  <a:lnTo>
                    <a:pt x="402114" y="721831"/>
                  </a:lnTo>
                  <a:lnTo>
                    <a:pt x="397346" y="476247"/>
                  </a:lnTo>
                  <a:lnTo>
                    <a:pt x="403703" y="473073"/>
                  </a:lnTo>
                  <a:lnTo>
                    <a:pt x="408869" y="470693"/>
                  </a:lnTo>
                  <a:lnTo>
                    <a:pt x="411253" y="468709"/>
                  </a:lnTo>
                  <a:lnTo>
                    <a:pt x="412047" y="467915"/>
                  </a:lnTo>
                  <a:lnTo>
                    <a:pt x="416816" y="467122"/>
                  </a:lnTo>
                  <a:lnTo>
                    <a:pt x="421584" y="467122"/>
                  </a:lnTo>
                  <a:lnTo>
                    <a:pt x="425557" y="466725"/>
                  </a:lnTo>
                  <a:close/>
                  <a:moveTo>
                    <a:pt x="2003425" y="196850"/>
                  </a:moveTo>
                  <a:lnTo>
                    <a:pt x="2003425" y="720725"/>
                  </a:lnTo>
                  <a:lnTo>
                    <a:pt x="1071562" y="720328"/>
                  </a:lnTo>
                  <a:lnTo>
                    <a:pt x="1251744" y="585391"/>
                  </a:lnTo>
                  <a:lnTo>
                    <a:pt x="1404144" y="665163"/>
                  </a:lnTo>
                  <a:lnTo>
                    <a:pt x="1657350" y="399256"/>
                  </a:lnTo>
                  <a:lnTo>
                    <a:pt x="1796653" y="458788"/>
                  </a:lnTo>
                  <a:lnTo>
                    <a:pt x="2003425" y="196850"/>
                  </a:lnTo>
                  <a:close/>
                  <a:moveTo>
                    <a:pt x="140097" y="182563"/>
                  </a:moveTo>
                  <a:lnTo>
                    <a:pt x="138509" y="201216"/>
                  </a:lnTo>
                  <a:lnTo>
                    <a:pt x="137319" y="215107"/>
                  </a:lnTo>
                  <a:lnTo>
                    <a:pt x="137716" y="215504"/>
                  </a:lnTo>
                  <a:lnTo>
                    <a:pt x="138509" y="201216"/>
                  </a:lnTo>
                  <a:lnTo>
                    <a:pt x="139303" y="194469"/>
                  </a:lnTo>
                  <a:lnTo>
                    <a:pt x="140097" y="188516"/>
                  </a:lnTo>
                  <a:lnTo>
                    <a:pt x="140097" y="182563"/>
                  </a:lnTo>
                  <a:close/>
                  <a:moveTo>
                    <a:pt x="164306" y="111125"/>
                  </a:moveTo>
                  <a:lnTo>
                    <a:pt x="162719" y="111522"/>
                  </a:lnTo>
                  <a:lnTo>
                    <a:pt x="161131" y="111919"/>
                  </a:lnTo>
                  <a:lnTo>
                    <a:pt x="159544" y="112713"/>
                  </a:lnTo>
                  <a:lnTo>
                    <a:pt x="158353" y="113507"/>
                  </a:lnTo>
                  <a:lnTo>
                    <a:pt x="155972" y="117078"/>
                  </a:lnTo>
                  <a:lnTo>
                    <a:pt x="153591" y="120650"/>
                  </a:lnTo>
                  <a:lnTo>
                    <a:pt x="158353" y="115491"/>
                  </a:lnTo>
                  <a:lnTo>
                    <a:pt x="161131" y="113110"/>
                  </a:lnTo>
                  <a:lnTo>
                    <a:pt x="164306" y="111125"/>
                  </a:lnTo>
                  <a:close/>
                  <a:moveTo>
                    <a:pt x="988111" y="91679"/>
                  </a:moveTo>
                  <a:lnTo>
                    <a:pt x="984541" y="92075"/>
                  </a:lnTo>
                  <a:lnTo>
                    <a:pt x="980971" y="93266"/>
                  </a:lnTo>
                  <a:lnTo>
                    <a:pt x="977798" y="94853"/>
                  </a:lnTo>
                  <a:lnTo>
                    <a:pt x="975022" y="97632"/>
                  </a:lnTo>
                  <a:lnTo>
                    <a:pt x="972642" y="100013"/>
                  </a:lnTo>
                  <a:lnTo>
                    <a:pt x="971055" y="103188"/>
                  </a:lnTo>
                  <a:lnTo>
                    <a:pt x="970262" y="106760"/>
                  </a:lnTo>
                  <a:lnTo>
                    <a:pt x="969865" y="110332"/>
                  </a:lnTo>
                  <a:lnTo>
                    <a:pt x="969865" y="578644"/>
                  </a:lnTo>
                  <a:lnTo>
                    <a:pt x="1457734" y="287338"/>
                  </a:lnTo>
                  <a:lnTo>
                    <a:pt x="1494622" y="333375"/>
                  </a:lnTo>
                  <a:lnTo>
                    <a:pt x="969865" y="642938"/>
                  </a:lnTo>
                  <a:lnTo>
                    <a:pt x="969865" y="758032"/>
                  </a:lnTo>
                  <a:lnTo>
                    <a:pt x="970262" y="762001"/>
                  </a:lnTo>
                  <a:lnTo>
                    <a:pt x="971055" y="765176"/>
                  </a:lnTo>
                  <a:lnTo>
                    <a:pt x="972642" y="768747"/>
                  </a:lnTo>
                  <a:lnTo>
                    <a:pt x="975022" y="771129"/>
                  </a:lnTo>
                  <a:lnTo>
                    <a:pt x="977798" y="773510"/>
                  </a:lnTo>
                  <a:lnTo>
                    <a:pt x="980971" y="775494"/>
                  </a:lnTo>
                  <a:lnTo>
                    <a:pt x="984541" y="776685"/>
                  </a:lnTo>
                  <a:lnTo>
                    <a:pt x="988111" y="776685"/>
                  </a:lnTo>
                  <a:lnTo>
                    <a:pt x="2043178" y="776685"/>
                  </a:lnTo>
                  <a:lnTo>
                    <a:pt x="2047144" y="776685"/>
                  </a:lnTo>
                  <a:lnTo>
                    <a:pt x="2050714" y="775494"/>
                  </a:lnTo>
                  <a:lnTo>
                    <a:pt x="2053887" y="773510"/>
                  </a:lnTo>
                  <a:lnTo>
                    <a:pt x="2056663" y="771129"/>
                  </a:lnTo>
                  <a:lnTo>
                    <a:pt x="2059043" y="768747"/>
                  </a:lnTo>
                  <a:lnTo>
                    <a:pt x="2060630" y="765176"/>
                  </a:lnTo>
                  <a:lnTo>
                    <a:pt x="2061820" y="762001"/>
                  </a:lnTo>
                  <a:lnTo>
                    <a:pt x="2062216" y="758032"/>
                  </a:lnTo>
                  <a:lnTo>
                    <a:pt x="2062216" y="110332"/>
                  </a:lnTo>
                  <a:lnTo>
                    <a:pt x="2061820" y="106760"/>
                  </a:lnTo>
                  <a:lnTo>
                    <a:pt x="2060630" y="103188"/>
                  </a:lnTo>
                  <a:lnTo>
                    <a:pt x="2059043" y="100013"/>
                  </a:lnTo>
                  <a:lnTo>
                    <a:pt x="2056663" y="97632"/>
                  </a:lnTo>
                  <a:lnTo>
                    <a:pt x="2053887" y="94853"/>
                  </a:lnTo>
                  <a:lnTo>
                    <a:pt x="2050714" y="93266"/>
                  </a:lnTo>
                  <a:lnTo>
                    <a:pt x="2047144" y="92075"/>
                  </a:lnTo>
                  <a:lnTo>
                    <a:pt x="2043178" y="91679"/>
                  </a:lnTo>
                  <a:lnTo>
                    <a:pt x="988111" y="91679"/>
                  </a:lnTo>
                  <a:close/>
                  <a:moveTo>
                    <a:pt x="273050" y="38100"/>
                  </a:moveTo>
                  <a:lnTo>
                    <a:pt x="286544" y="38497"/>
                  </a:lnTo>
                  <a:lnTo>
                    <a:pt x="299641" y="38894"/>
                  </a:lnTo>
                  <a:lnTo>
                    <a:pt x="312341" y="40085"/>
                  </a:lnTo>
                  <a:lnTo>
                    <a:pt x="323850" y="42466"/>
                  </a:lnTo>
                  <a:lnTo>
                    <a:pt x="335756" y="44847"/>
                  </a:lnTo>
                  <a:lnTo>
                    <a:pt x="347266" y="47229"/>
                  </a:lnTo>
                  <a:lnTo>
                    <a:pt x="357981" y="50800"/>
                  </a:lnTo>
                  <a:lnTo>
                    <a:pt x="368697" y="53975"/>
                  </a:lnTo>
                  <a:lnTo>
                    <a:pt x="378222" y="57944"/>
                  </a:lnTo>
                  <a:lnTo>
                    <a:pt x="387747" y="61516"/>
                  </a:lnTo>
                  <a:lnTo>
                    <a:pt x="396478" y="65881"/>
                  </a:lnTo>
                  <a:lnTo>
                    <a:pt x="404813" y="70247"/>
                  </a:lnTo>
                  <a:lnTo>
                    <a:pt x="412750" y="74216"/>
                  </a:lnTo>
                  <a:lnTo>
                    <a:pt x="419894" y="78582"/>
                  </a:lnTo>
                  <a:lnTo>
                    <a:pt x="432197" y="86519"/>
                  </a:lnTo>
                  <a:lnTo>
                    <a:pt x="442516" y="93266"/>
                  </a:lnTo>
                  <a:lnTo>
                    <a:pt x="449660" y="99219"/>
                  </a:lnTo>
                  <a:lnTo>
                    <a:pt x="455613" y="104378"/>
                  </a:lnTo>
                  <a:lnTo>
                    <a:pt x="454025" y="107553"/>
                  </a:lnTo>
                  <a:lnTo>
                    <a:pt x="451644" y="111522"/>
                  </a:lnTo>
                  <a:lnTo>
                    <a:pt x="448866" y="116285"/>
                  </a:lnTo>
                  <a:lnTo>
                    <a:pt x="444897" y="122238"/>
                  </a:lnTo>
                  <a:lnTo>
                    <a:pt x="440532" y="128588"/>
                  </a:lnTo>
                  <a:lnTo>
                    <a:pt x="434578" y="134938"/>
                  </a:lnTo>
                  <a:lnTo>
                    <a:pt x="427832" y="141288"/>
                  </a:lnTo>
                  <a:lnTo>
                    <a:pt x="423863" y="144066"/>
                  </a:lnTo>
                  <a:lnTo>
                    <a:pt x="420291" y="146844"/>
                  </a:lnTo>
                  <a:lnTo>
                    <a:pt x="415925" y="149225"/>
                  </a:lnTo>
                  <a:lnTo>
                    <a:pt x="411163" y="151607"/>
                  </a:lnTo>
                  <a:lnTo>
                    <a:pt x="406797" y="153591"/>
                  </a:lnTo>
                  <a:lnTo>
                    <a:pt x="401638" y="155179"/>
                  </a:lnTo>
                  <a:lnTo>
                    <a:pt x="396082" y="156369"/>
                  </a:lnTo>
                  <a:lnTo>
                    <a:pt x="390525" y="157560"/>
                  </a:lnTo>
                  <a:lnTo>
                    <a:pt x="384572" y="157957"/>
                  </a:lnTo>
                  <a:lnTo>
                    <a:pt x="379016" y="157957"/>
                  </a:lnTo>
                  <a:lnTo>
                    <a:pt x="372666" y="157560"/>
                  </a:lnTo>
                  <a:lnTo>
                    <a:pt x="365919" y="155973"/>
                  </a:lnTo>
                  <a:lnTo>
                    <a:pt x="358775" y="154385"/>
                  </a:lnTo>
                  <a:lnTo>
                    <a:pt x="351235" y="152003"/>
                  </a:lnTo>
                  <a:lnTo>
                    <a:pt x="343694" y="148828"/>
                  </a:lnTo>
                  <a:lnTo>
                    <a:pt x="335756" y="145257"/>
                  </a:lnTo>
                  <a:lnTo>
                    <a:pt x="327025" y="140891"/>
                  </a:lnTo>
                  <a:lnTo>
                    <a:pt x="317103" y="136525"/>
                  </a:lnTo>
                  <a:lnTo>
                    <a:pt x="355203" y="155179"/>
                  </a:lnTo>
                  <a:lnTo>
                    <a:pt x="373063" y="163116"/>
                  </a:lnTo>
                  <a:lnTo>
                    <a:pt x="381397" y="166688"/>
                  </a:lnTo>
                  <a:lnTo>
                    <a:pt x="389335" y="169466"/>
                  </a:lnTo>
                  <a:lnTo>
                    <a:pt x="397272" y="172244"/>
                  </a:lnTo>
                  <a:lnTo>
                    <a:pt x="404813" y="173832"/>
                  </a:lnTo>
                  <a:lnTo>
                    <a:pt x="411957" y="175023"/>
                  </a:lnTo>
                  <a:lnTo>
                    <a:pt x="418703" y="175419"/>
                  </a:lnTo>
                  <a:lnTo>
                    <a:pt x="425053" y="175023"/>
                  </a:lnTo>
                  <a:lnTo>
                    <a:pt x="428228" y="174625"/>
                  </a:lnTo>
                  <a:lnTo>
                    <a:pt x="431007" y="173832"/>
                  </a:lnTo>
                  <a:lnTo>
                    <a:pt x="434182" y="173038"/>
                  </a:lnTo>
                  <a:lnTo>
                    <a:pt x="436563" y="171847"/>
                  </a:lnTo>
                  <a:lnTo>
                    <a:pt x="438944" y="169863"/>
                  </a:lnTo>
                  <a:lnTo>
                    <a:pt x="441722" y="168276"/>
                  </a:lnTo>
                  <a:lnTo>
                    <a:pt x="442913" y="180976"/>
                  </a:lnTo>
                  <a:lnTo>
                    <a:pt x="443310" y="192882"/>
                  </a:lnTo>
                  <a:lnTo>
                    <a:pt x="443310" y="203994"/>
                  </a:lnTo>
                  <a:lnTo>
                    <a:pt x="442913" y="215107"/>
                  </a:lnTo>
                  <a:lnTo>
                    <a:pt x="444500" y="213122"/>
                  </a:lnTo>
                  <a:lnTo>
                    <a:pt x="445691" y="212328"/>
                  </a:lnTo>
                  <a:lnTo>
                    <a:pt x="446882" y="212328"/>
                  </a:lnTo>
                  <a:lnTo>
                    <a:pt x="447675" y="212726"/>
                  </a:lnTo>
                  <a:lnTo>
                    <a:pt x="448072" y="213519"/>
                  </a:lnTo>
                  <a:lnTo>
                    <a:pt x="448866" y="216297"/>
                  </a:lnTo>
                  <a:lnTo>
                    <a:pt x="448866" y="221457"/>
                  </a:lnTo>
                  <a:lnTo>
                    <a:pt x="448866" y="228204"/>
                  </a:lnTo>
                  <a:lnTo>
                    <a:pt x="447675" y="244079"/>
                  </a:lnTo>
                  <a:lnTo>
                    <a:pt x="445294" y="262335"/>
                  </a:lnTo>
                  <a:lnTo>
                    <a:pt x="443310" y="279797"/>
                  </a:lnTo>
                  <a:lnTo>
                    <a:pt x="440928" y="294482"/>
                  </a:lnTo>
                  <a:lnTo>
                    <a:pt x="439738" y="300038"/>
                  </a:lnTo>
                  <a:lnTo>
                    <a:pt x="438547" y="303213"/>
                  </a:lnTo>
                  <a:lnTo>
                    <a:pt x="437753" y="304800"/>
                  </a:lnTo>
                  <a:lnTo>
                    <a:pt x="437357" y="304800"/>
                  </a:lnTo>
                  <a:lnTo>
                    <a:pt x="436960" y="304007"/>
                  </a:lnTo>
                  <a:lnTo>
                    <a:pt x="435769" y="313929"/>
                  </a:lnTo>
                  <a:lnTo>
                    <a:pt x="434182" y="323057"/>
                  </a:lnTo>
                  <a:lnTo>
                    <a:pt x="432197" y="332185"/>
                  </a:lnTo>
                  <a:lnTo>
                    <a:pt x="429816" y="341313"/>
                  </a:lnTo>
                  <a:lnTo>
                    <a:pt x="427435" y="349647"/>
                  </a:lnTo>
                  <a:lnTo>
                    <a:pt x="424260" y="357982"/>
                  </a:lnTo>
                  <a:lnTo>
                    <a:pt x="421482" y="365919"/>
                  </a:lnTo>
                  <a:lnTo>
                    <a:pt x="417513" y="373460"/>
                  </a:lnTo>
                  <a:lnTo>
                    <a:pt x="413941" y="381397"/>
                  </a:lnTo>
                  <a:lnTo>
                    <a:pt x="409972" y="388938"/>
                  </a:lnTo>
                  <a:lnTo>
                    <a:pt x="406003" y="395685"/>
                  </a:lnTo>
                  <a:lnTo>
                    <a:pt x="401241" y="402432"/>
                  </a:lnTo>
                  <a:lnTo>
                    <a:pt x="396875" y="408782"/>
                  </a:lnTo>
                  <a:lnTo>
                    <a:pt x="391716" y="415132"/>
                  </a:lnTo>
                  <a:lnTo>
                    <a:pt x="386953" y="420688"/>
                  </a:lnTo>
                  <a:lnTo>
                    <a:pt x="381794" y="426244"/>
                  </a:lnTo>
                  <a:lnTo>
                    <a:pt x="376635" y="431801"/>
                  </a:lnTo>
                  <a:lnTo>
                    <a:pt x="371078" y="436563"/>
                  </a:lnTo>
                  <a:lnTo>
                    <a:pt x="365919" y="440929"/>
                  </a:lnTo>
                  <a:lnTo>
                    <a:pt x="360363" y="445691"/>
                  </a:lnTo>
                  <a:lnTo>
                    <a:pt x="354806" y="449660"/>
                  </a:lnTo>
                  <a:lnTo>
                    <a:pt x="349250" y="453232"/>
                  </a:lnTo>
                  <a:lnTo>
                    <a:pt x="343297" y="456804"/>
                  </a:lnTo>
                  <a:lnTo>
                    <a:pt x="337741" y="459582"/>
                  </a:lnTo>
                  <a:lnTo>
                    <a:pt x="332185" y="462757"/>
                  </a:lnTo>
                  <a:lnTo>
                    <a:pt x="326628" y="464741"/>
                  </a:lnTo>
                  <a:lnTo>
                    <a:pt x="320675" y="466726"/>
                  </a:lnTo>
                  <a:lnTo>
                    <a:pt x="315119" y="468313"/>
                  </a:lnTo>
                  <a:lnTo>
                    <a:pt x="309563" y="469901"/>
                  </a:lnTo>
                  <a:lnTo>
                    <a:pt x="304403" y="470694"/>
                  </a:lnTo>
                  <a:lnTo>
                    <a:pt x="298847" y="471091"/>
                  </a:lnTo>
                  <a:lnTo>
                    <a:pt x="293688" y="471488"/>
                  </a:lnTo>
                  <a:lnTo>
                    <a:pt x="288925" y="471091"/>
                  </a:lnTo>
                  <a:lnTo>
                    <a:pt x="284956" y="470694"/>
                  </a:lnTo>
                  <a:lnTo>
                    <a:pt x="280194" y="469901"/>
                  </a:lnTo>
                  <a:lnTo>
                    <a:pt x="275034" y="467916"/>
                  </a:lnTo>
                  <a:lnTo>
                    <a:pt x="270669" y="466329"/>
                  </a:lnTo>
                  <a:lnTo>
                    <a:pt x="265509" y="464344"/>
                  </a:lnTo>
                  <a:lnTo>
                    <a:pt x="259953" y="462360"/>
                  </a:lnTo>
                  <a:lnTo>
                    <a:pt x="254794" y="459185"/>
                  </a:lnTo>
                  <a:lnTo>
                    <a:pt x="244078" y="452438"/>
                  </a:lnTo>
                  <a:lnTo>
                    <a:pt x="232966" y="444898"/>
                  </a:lnTo>
                  <a:lnTo>
                    <a:pt x="221853" y="435769"/>
                  </a:lnTo>
                  <a:lnTo>
                    <a:pt x="211534" y="425450"/>
                  </a:lnTo>
                  <a:lnTo>
                    <a:pt x="200819" y="413941"/>
                  </a:lnTo>
                  <a:lnTo>
                    <a:pt x="190500" y="402035"/>
                  </a:lnTo>
                  <a:lnTo>
                    <a:pt x="185737" y="395685"/>
                  </a:lnTo>
                  <a:lnTo>
                    <a:pt x="180578" y="388938"/>
                  </a:lnTo>
                  <a:lnTo>
                    <a:pt x="176609" y="381794"/>
                  </a:lnTo>
                  <a:lnTo>
                    <a:pt x="171847" y="374651"/>
                  </a:lnTo>
                  <a:lnTo>
                    <a:pt x="167481" y="367507"/>
                  </a:lnTo>
                  <a:lnTo>
                    <a:pt x="163512" y="359569"/>
                  </a:lnTo>
                  <a:lnTo>
                    <a:pt x="159544" y="351632"/>
                  </a:lnTo>
                  <a:lnTo>
                    <a:pt x="156369" y="343694"/>
                  </a:lnTo>
                  <a:lnTo>
                    <a:pt x="152797" y="335757"/>
                  </a:lnTo>
                  <a:lnTo>
                    <a:pt x="150019" y="327422"/>
                  </a:lnTo>
                  <a:lnTo>
                    <a:pt x="147241" y="318691"/>
                  </a:lnTo>
                  <a:lnTo>
                    <a:pt x="144859" y="310357"/>
                  </a:lnTo>
                  <a:lnTo>
                    <a:pt x="142875" y="316310"/>
                  </a:lnTo>
                  <a:lnTo>
                    <a:pt x="140494" y="320676"/>
                  </a:lnTo>
                  <a:lnTo>
                    <a:pt x="139700" y="322263"/>
                  </a:lnTo>
                  <a:lnTo>
                    <a:pt x="138509" y="323057"/>
                  </a:lnTo>
                  <a:lnTo>
                    <a:pt x="137319" y="323851"/>
                  </a:lnTo>
                  <a:lnTo>
                    <a:pt x="136128" y="324247"/>
                  </a:lnTo>
                  <a:lnTo>
                    <a:pt x="134541" y="323851"/>
                  </a:lnTo>
                  <a:lnTo>
                    <a:pt x="133350" y="323057"/>
                  </a:lnTo>
                  <a:lnTo>
                    <a:pt x="132159" y="321866"/>
                  </a:lnTo>
                  <a:lnTo>
                    <a:pt x="130969" y="319485"/>
                  </a:lnTo>
                  <a:lnTo>
                    <a:pt x="128587" y="314722"/>
                  </a:lnTo>
                  <a:lnTo>
                    <a:pt x="126603" y="308372"/>
                  </a:lnTo>
                  <a:lnTo>
                    <a:pt x="125016" y="300038"/>
                  </a:lnTo>
                  <a:lnTo>
                    <a:pt x="123825" y="290513"/>
                  </a:lnTo>
                  <a:lnTo>
                    <a:pt x="123031" y="280591"/>
                  </a:lnTo>
                  <a:lnTo>
                    <a:pt x="122634" y="269478"/>
                  </a:lnTo>
                  <a:lnTo>
                    <a:pt x="123031" y="259557"/>
                  </a:lnTo>
                  <a:lnTo>
                    <a:pt x="123428" y="250032"/>
                  </a:lnTo>
                  <a:lnTo>
                    <a:pt x="124619" y="241300"/>
                  </a:lnTo>
                  <a:lnTo>
                    <a:pt x="125809" y="233760"/>
                  </a:lnTo>
                  <a:lnTo>
                    <a:pt x="127397" y="227013"/>
                  </a:lnTo>
                  <a:lnTo>
                    <a:pt x="129778" y="221854"/>
                  </a:lnTo>
                  <a:lnTo>
                    <a:pt x="131762" y="217488"/>
                  </a:lnTo>
                  <a:lnTo>
                    <a:pt x="132953" y="216297"/>
                  </a:lnTo>
                  <a:lnTo>
                    <a:pt x="134144" y="215504"/>
                  </a:lnTo>
                  <a:lnTo>
                    <a:pt x="130572" y="211138"/>
                  </a:lnTo>
                  <a:lnTo>
                    <a:pt x="127000" y="207169"/>
                  </a:lnTo>
                  <a:lnTo>
                    <a:pt x="124619" y="202407"/>
                  </a:lnTo>
                  <a:lnTo>
                    <a:pt x="122634" y="197247"/>
                  </a:lnTo>
                  <a:lnTo>
                    <a:pt x="120253" y="192485"/>
                  </a:lnTo>
                  <a:lnTo>
                    <a:pt x="119062" y="186928"/>
                  </a:lnTo>
                  <a:lnTo>
                    <a:pt x="118269" y="181372"/>
                  </a:lnTo>
                  <a:lnTo>
                    <a:pt x="117475" y="175816"/>
                  </a:lnTo>
                  <a:lnTo>
                    <a:pt x="117475" y="170260"/>
                  </a:lnTo>
                  <a:lnTo>
                    <a:pt x="117475" y="164704"/>
                  </a:lnTo>
                  <a:lnTo>
                    <a:pt x="117872" y="158751"/>
                  </a:lnTo>
                  <a:lnTo>
                    <a:pt x="118269" y="152797"/>
                  </a:lnTo>
                  <a:lnTo>
                    <a:pt x="120253" y="140891"/>
                  </a:lnTo>
                  <a:lnTo>
                    <a:pt x="123428" y="129381"/>
                  </a:lnTo>
                  <a:lnTo>
                    <a:pt x="126603" y="118666"/>
                  </a:lnTo>
                  <a:lnTo>
                    <a:pt x="130969" y="107951"/>
                  </a:lnTo>
                  <a:lnTo>
                    <a:pt x="135334" y="98426"/>
                  </a:lnTo>
                  <a:lnTo>
                    <a:pt x="139700" y="90091"/>
                  </a:lnTo>
                  <a:lnTo>
                    <a:pt x="144066" y="82154"/>
                  </a:lnTo>
                  <a:lnTo>
                    <a:pt x="148034" y="76597"/>
                  </a:lnTo>
                  <a:lnTo>
                    <a:pt x="152003" y="72231"/>
                  </a:lnTo>
                  <a:lnTo>
                    <a:pt x="153194" y="70644"/>
                  </a:lnTo>
                  <a:lnTo>
                    <a:pt x="154781" y="69850"/>
                  </a:lnTo>
                  <a:lnTo>
                    <a:pt x="170656" y="61913"/>
                  </a:lnTo>
                  <a:lnTo>
                    <a:pt x="186134" y="55960"/>
                  </a:lnTo>
                  <a:lnTo>
                    <a:pt x="201216" y="50403"/>
                  </a:lnTo>
                  <a:lnTo>
                    <a:pt x="216297" y="46038"/>
                  </a:lnTo>
                  <a:lnTo>
                    <a:pt x="230981" y="42863"/>
                  </a:lnTo>
                  <a:lnTo>
                    <a:pt x="245269" y="40482"/>
                  </a:lnTo>
                  <a:lnTo>
                    <a:pt x="259556" y="38894"/>
                  </a:lnTo>
                  <a:lnTo>
                    <a:pt x="273050" y="38100"/>
                  </a:lnTo>
                  <a:close/>
                  <a:moveTo>
                    <a:pt x="982954" y="0"/>
                  </a:moveTo>
                  <a:lnTo>
                    <a:pt x="988111" y="0"/>
                  </a:lnTo>
                  <a:lnTo>
                    <a:pt x="2043178" y="0"/>
                  </a:lnTo>
                  <a:lnTo>
                    <a:pt x="2049127" y="0"/>
                  </a:lnTo>
                  <a:lnTo>
                    <a:pt x="2054680" y="397"/>
                  </a:lnTo>
                  <a:lnTo>
                    <a:pt x="2060233" y="1191"/>
                  </a:lnTo>
                  <a:lnTo>
                    <a:pt x="2065786" y="1985"/>
                  </a:lnTo>
                  <a:lnTo>
                    <a:pt x="2070942" y="3572"/>
                  </a:lnTo>
                  <a:lnTo>
                    <a:pt x="2076099" y="5160"/>
                  </a:lnTo>
                  <a:lnTo>
                    <a:pt x="2081255" y="6747"/>
                  </a:lnTo>
                  <a:lnTo>
                    <a:pt x="2086411" y="8732"/>
                  </a:lnTo>
                  <a:lnTo>
                    <a:pt x="2091171" y="11113"/>
                  </a:lnTo>
                  <a:lnTo>
                    <a:pt x="2095931" y="13494"/>
                  </a:lnTo>
                  <a:lnTo>
                    <a:pt x="2100691" y="16272"/>
                  </a:lnTo>
                  <a:lnTo>
                    <a:pt x="2105054" y="19050"/>
                  </a:lnTo>
                  <a:lnTo>
                    <a:pt x="2109417" y="21828"/>
                  </a:lnTo>
                  <a:lnTo>
                    <a:pt x="2113780" y="25401"/>
                  </a:lnTo>
                  <a:lnTo>
                    <a:pt x="2121713" y="32544"/>
                  </a:lnTo>
                  <a:lnTo>
                    <a:pt x="2128852" y="40085"/>
                  </a:lnTo>
                  <a:lnTo>
                    <a:pt x="2131629" y="44451"/>
                  </a:lnTo>
                  <a:lnTo>
                    <a:pt x="2135198" y="48816"/>
                  </a:lnTo>
                  <a:lnTo>
                    <a:pt x="2137578" y="53182"/>
                  </a:lnTo>
                  <a:lnTo>
                    <a:pt x="2140751" y="57944"/>
                  </a:lnTo>
                  <a:lnTo>
                    <a:pt x="2143131" y="62707"/>
                  </a:lnTo>
                  <a:lnTo>
                    <a:pt x="2145114" y="67469"/>
                  </a:lnTo>
                  <a:lnTo>
                    <a:pt x="2147494" y="72628"/>
                  </a:lnTo>
                  <a:lnTo>
                    <a:pt x="2149081" y="77788"/>
                  </a:lnTo>
                  <a:lnTo>
                    <a:pt x="2150271" y="82947"/>
                  </a:lnTo>
                  <a:lnTo>
                    <a:pt x="2151461" y="88107"/>
                  </a:lnTo>
                  <a:lnTo>
                    <a:pt x="2152254" y="93663"/>
                  </a:lnTo>
                  <a:lnTo>
                    <a:pt x="2153444" y="99219"/>
                  </a:lnTo>
                  <a:lnTo>
                    <a:pt x="2153841" y="105172"/>
                  </a:lnTo>
                  <a:lnTo>
                    <a:pt x="2154237" y="110332"/>
                  </a:lnTo>
                  <a:lnTo>
                    <a:pt x="2154237" y="758032"/>
                  </a:lnTo>
                  <a:lnTo>
                    <a:pt x="2153841" y="763588"/>
                  </a:lnTo>
                  <a:lnTo>
                    <a:pt x="2153444" y="769144"/>
                  </a:lnTo>
                  <a:lnTo>
                    <a:pt x="2152254" y="775097"/>
                  </a:lnTo>
                  <a:lnTo>
                    <a:pt x="2151461" y="779860"/>
                  </a:lnTo>
                  <a:lnTo>
                    <a:pt x="2150271" y="785416"/>
                  </a:lnTo>
                  <a:lnTo>
                    <a:pt x="2149081" y="790972"/>
                  </a:lnTo>
                  <a:lnTo>
                    <a:pt x="2147494" y="796132"/>
                  </a:lnTo>
                  <a:lnTo>
                    <a:pt x="2145114" y="800894"/>
                  </a:lnTo>
                  <a:lnTo>
                    <a:pt x="2143131" y="805657"/>
                  </a:lnTo>
                  <a:lnTo>
                    <a:pt x="2140751" y="810816"/>
                  </a:lnTo>
                  <a:lnTo>
                    <a:pt x="2137578" y="815579"/>
                  </a:lnTo>
                  <a:lnTo>
                    <a:pt x="2135198" y="819547"/>
                  </a:lnTo>
                  <a:lnTo>
                    <a:pt x="2131629" y="824310"/>
                  </a:lnTo>
                  <a:lnTo>
                    <a:pt x="2128852" y="827882"/>
                  </a:lnTo>
                  <a:lnTo>
                    <a:pt x="2124886" y="832247"/>
                  </a:lnTo>
                  <a:lnTo>
                    <a:pt x="2121713" y="836216"/>
                  </a:lnTo>
                  <a:lnTo>
                    <a:pt x="2117350" y="839788"/>
                  </a:lnTo>
                  <a:lnTo>
                    <a:pt x="2113780" y="843360"/>
                  </a:lnTo>
                  <a:lnTo>
                    <a:pt x="2109417" y="846535"/>
                  </a:lnTo>
                  <a:lnTo>
                    <a:pt x="2105054" y="849710"/>
                  </a:lnTo>
                  <a:lnTo>
                    <a:pt x="2100691" y="852488"/>
                  </a:lnTo>
                  <a:lnTo>
                    <a:pt x="2095931" y="854869"/>
                  </a:lnTo>
                  <a:lnTo>
                    <a:pt x="2091171" y="857647"/>
                  </a:lnTo>
                  <a:lnTo>
                    <a:pt x="2086411" y="859632"/>
                  </a:lnTo>
                  <a:lnTo>
                    <a:pt x="2081255" y="861616"/>
                  </a:lnTo>
                  <a:lnTo>
                    <a:pt x="2076099" y="863601"/>
                  </a:lnTo>
                  <a:lnTo>
                    <a:pt x="2070942" y="865188"/>
                  </a:lnTo>
                  <a:lnTo>
                    <a:pt x="2065786" y="866379"/>
                  </a:lnTo>
                  <a:lnTo>
                    <a:pt x="2060233" y="867172"/>
                  </a:lnTo>
                  <a:lnTo>
                    <a:pt x="2054680" y="867966"/>
                  </a:lnTo>
                  <a:lnTo>
                    <a:pt x="2049127" y="868363"/>
                  </a:lnTo>
                  <a:lnTo>
                    <a:pt x="2043178" y="868363"/>
                  </a:lnTo>
                  <a:lnTo>
                    <a:pt x="988111" y="868363"/>
                  </a:lnTo>
                  <a:lnTo>
                    <a:pt x="982954" y="868363"/>
                  </a:lnTo>
                  <a:lnTo>
                    <a:pt x="977401" y="867966"/>
                  </a:lnTo>
                  <a:lnTo>
                    <a:pt x="971452" y="867172"/>
                  </a:lnTo>
                  <a:lnTo>
                    <a:pt x="966295" y="866379"/>
                  </a:lnTo>
                  <a:lnTo>
                    <a:pt x="960742" y="865188"/>
                  </a:lnTo>
                  <a:lnTo>
                    <a:pt x="955586" y="863601"/>
                  </a:lnTo>
                  <a:lnTo>
                    <a:pt x="950430" y="861616"/>
                  </a:lnTo>
                  <a:lnTo>
                    <a:pt x="945273" y="859632"/>
                  </a:lnTo>
                  <a:lnTo>
                    <a:pt x="940514" y="857647"/>
                  </a:lnTo>
                  <a:lnTo>
                    <a:pt x="935754" y="854869"/>
                  </a:lnTo>
                  <a:lnTo>
                    <a:pt x="930994" y="852488"/>
                  </a:lnTo>
                  <a:lnTo>
                    <a:pt x="926631" y="849710"/>
                  </a:lnTo>
                  <a:lnTo>
                    <a:pt x="922268" y="846535"/>
                  </a:lnTo>
                  <a:lnTo>
                    <a:pt x="918302" y="843360"/>
                  </a:lnTo>
                  <a:lnTo>
                    <a:pt x="913939" y="839788"/>
                  </a:lnTo>
                  <a:lnTo>
                    <a:pt x="910369" y="836216"/>
                  </a:lnTo>
                  <a:lnTo>
                    <a:pt x="906402" y="832247"/>
                  </a:lnTo>
                  <a:lnTo>
                    <a:pt x="903229" y="827882"/>
                  </a:lnTo>
                  <a:lnTo>
                    <a:pt x="899659" y="824310"/>
                  </a:lnTo>
                  <a:lnTo>
                    <a:pt x="896883" y="819547"/>
                  </a:lnTo>
                  <a:lnTo>
                    <a:pt x="893710" y="815579"/>
                  </a:lnTo>
                  <a:lnTo>
                    <a:pt x="891330" y="810816"/>
                  </a:lnTo>
                  <a:lnTo>
                    <a:pt x="888950" y="805657"/>
                  </a:lnTo>
                  <a:lnTo>
                    <a:pt x="886570" y="800894"/>
                  </a:lnTo>
                  <a:lnTo>
                    <a:pt x="884587" y="796132"/>
                  </a:lnTo>
                  <a:lnTo>
                    <a:pt x="883001" y="790972"/>
                  </a:lnTo>
                  <a:lnTo>
                    <a:pt x="881414" y="785416"/>
                  </a:lnTo>
                  <a:lnTo>
                    <a:pt x="879827" y="779860"/>
                  </a:lnTo>
                  <a:lnTo>
                    <a:pt x="879034" y="775097"/>
                  </a:lnTo>
                  <a:lnTo>
                    <a:pt x="878241" y="769144"/>
                  </a:lnTo>
                  <a:lnTo>
                    <a:pt x="877844" y="763588"/>
                  </a:lnTo>
                  <a:lnTo>
                    <a:pt x="877844" y="758032"/>
                  </a:lnTo>
                  <a:lnTo>
                    <a:pt x="877844" y="696913"/>
                  </a:lnTo>
                  <a:lnTo>
                    <a:pt x="833420" y="723504"/>
                  </a:lnTo>
                  <a:lnTo>
                    <a:pt x="804862" y="676672"/>
                  </a:lnTo>
                  <a:lnTo>
                    <a:pt x="877844" y="633413"/>
                  </a:lnTo>
                  <a:lnTo>
                    <a:pt x="877844" y="110332"/>
                  </a:lnTo>
                  <a:lnTo>
                    <a:pt x="877844" y="105172"/>
                  </a:lnTo>
                  <a:lnTo>
                    <a:pt x="878241" y="99219"/>
                  </a:lnTo>
                  <a:lnTo>
                    <a:pt x="879034" y="93663"/>
                  </a:lnTo>
                  <a:lnTo>
                    <a:pt x="879827" y="88107"/>
                  </a:lnTo>
                  <a:lnTo>
                    <a:pt x="881414" y="82947"/>
                  </a:lnTo>
                  <a:lnTo>
                    <a:pt x="883001" y="77788"/>
                  </a:lnTo>
                  <a:lnTo>
                    <a:pt x="884587" y="72628"/>
                  </a:lnTo>
                  <a:lnTo>
                    <a:pt x="886570" y="67469"/>
                  </a:lnTo>
                  <a:lnTo>
                    <a:pt x="888950" y="62707"/>
                  </a:lnTo>
                  <a:lnTo>
                    <a:pt x="891330" y="57944"/>
                  </a:lnTo>
                  <a:lnTo>
                    <a:pt x="893710" y="53182"/>
                  </a:lnTo>
                  <a:lnTo>
                    <a:pt x="896883" y="48816"/>
                  </a:lnTo>
                  <a:lnTo>
                    <a:pt x="899659" y="44451"/>
                  </a:lnTo>
                  <a:lnTo>
                    <a:pt x="903229" y="40085"/>
                  </a:lnTo>
                  <a:lnTo>
                    <a:pt x="910369" y="32544"/>
                  </a:lnTo>
                  <a:lnTo>
                    <a:pt x="918302" y="25401"/>
                  </a:lnTo>
                  <a:lnTo>
                    <a:pt x="922268" y="21828"/>
                  </a:lnTo>
                  <a:lnTo>
                    <a:pt x="926631" y="19050"/>
                  </a:lnTo>
                  <a:lnTo>
                    <a:pt x="930994" y="16272"/>
                  </a:lnTo>
                  <a:lnTo>
                    <a:pt x="935754" y="13494"/>
                  </a:lnTo>
                  <a:lnTo>
                    <a:pt x="940514" y="11113"/>
                  </a:lnTo>
                  <a:lnTo>
                    <a:pt x="945273" y="8732"/>
                  </a:lnTo>
                  <a:lnTo>
                    <a:pt x="950430" y="6747"/>
                  </a:lnTo>
                  <a:lnTo>
                    <a:pt x="955586" y="5160"/>
                  </a:lnTo>
                  <a:lnTo>
                    <a:pt x="960742" y="3572"/>
                  </a:lnTo>
                  <a:lnTo>
                    <a:pt x="966295" y="1985"/>
                  </a:lnTo>
                  <a:lnTo>
                    <a:pt x="971452" y="1191"/>
                  </a:lnTo>
                  <a:lnTo>
                    <a:pt x="977401" y="397"/>
                  </a:lnTo>
                  <a:lnTo>
                    <a:pt x="982954"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800">
                <a:solidFill>
                  <a:srgbClr val="FFFFFF"/>
                </a:solidFill>
              </a:endParaRPr>
            </a:p>
          </p:txBody>
        </p:sp>
      </p:grpSp>
      <p:grpSp>
        <p:nvGrpSpPr>
          <p:cNvPr id="31" name="组合 30"/>
          <p:cNvGrpSpPr/>
          <p:nvPr userDrawn="1"/>
        </p:nvGrpSpPr>
        <p:grpSpPr>
          <a:xfrm>
            <a:off x="216539" y="3008704"/>
            <a:ext cx="1209129" cy="618274"/>
            <a:chOff x="360040" y="3147601"/>
            <a:chExt cx="1208972" cy="618417"/>
          </a:xfrm>
        </p:grpSpPr>
        <p:sp>
          <p:nvSpPr>
            <p:cNvPr id="32" name="文本框 36">
              <a:hlinkClick r:id="" action="ppaction://noaction"/>
            </p:cNvPr>
            <p:cNvSpPr>
              <a:spLocks noChangeArrowheads="1"/>
            </p:cNvSpPr>
            <p:nvPr userDrawn="1"/>
          </p:nvSpPr>
          <p:spPr bwMode="auto">
            <a:xfrm>
              <a:off x="360040" y="3458241"/>
              <a:ext cx="120897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新课教学</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 name="KSO_Shape"/>
            <p:cNvSpPr/>
            <p:nvPr userDrawn="1"/>
          </p:nvSpPr>
          <p:spPr>
            <a:xfrm>
              <a:off x="736720" y="3147601"/>
              <a:ext cx="415408" cy="319172"/>
            </a:xfrm>
            <a:custGeom>
              <a:avLst/>
              <a:gdLst/>
              <a:ahLst/>
              <a:cxnLst/>
              <a:rect l="l" t="t" r="r" b="b"/>
              <a:pathLst>
                <a:path w="3710374" h="2848566">
                  <a:moveTo>
                    <a:pt x="132902" y="1177607"/>
                  </a:moveTo>
                  <a:cubicBezTo>
                    <a:pt x="206302" y="1177607"/>
                    <a:pt x="265804" y="1237109"/>
                    <a:pt x="265804" y="1310509"/>
                  </a:cubicBezTo>
                  <a:lnTo>
                    <a:pt x="265804" y="1822976"/>
                  </a:lnTo>
                  <a:cubicBezTo>
                    <a:pt x="265804" y="1896376"/>
                    <a:pt x="206302" y="1955878"/>
                    <a:pt x="132902" y="1955878"/>
                  </a:cubicBezTo>
                  <a:cubicBezTo>
                    <a:pt x="59502" y="1955878"/>
                    <a:pt x="0" y="1896376"/>
                    <a:pt x="0" y="1822976"/>
                  </a:cubicBezTo>
                  <a:lnTo>
                    <a:pt x="0" y="1310509"/>
                  </a:lnTo>
                  <a:cubicBezTo>
                    <a:pt x="0" y="1237109"/>
                    <a:pt x="59502" y="1177607"/>
                    <a:pt x="132902" y="1177607"/>
                  </a:cubicBezTo>
                  <a:close/>
                  <a:moveTo>
                    <a:pt x="3676647" y="1014899"/>
                  </a:moveTo>
                  <a:cubicBezTo>
                    <a:pt x="3699953" y="1011726"/>
                    <a:pt x="3709766" y="1038156"/>
                    <a:pt x="3709762" y="1126078"/>
                  </a:cubicBezTo>
                  <a:lnTo>
                    <a:pt x="3709762" y="2733814"/>
                  </a:lnTo>
                  <a:cubicBezTo>
                    <a:pt x="3714789" y="2810852"/>
                    <a:pt x="3689665" y="2852720"/>
                    <a:pt x="3604255" y="2784056"/>
                  </a:cubicBezTo>
                  <a:cubicBezTo>
                    <a:pt x="3539382" y="2731902"/>
                    <a:pt x="3308368" y="2542961"/>
                    <a:pt x="3100502" y="2373078"/>
                  </a:cubicBezTo>
                  <a:lnTo>
                    <a:pt x="2983265" y="2373078"/>
                  </a:lnTo>
                  <a:lnTo>
                    <a:pt x="2983265" y="2692091"/>
                  </a:lnTo>
                  <a:cubicBezTo>
                    <a:pt x="2983265" y="2778510"/>
                    <a:pt x="2913209" y="2848566"/>
                    <a:pt x="2826790" y="2848566"/>
                  </a:cubicBezTo>
                  <a:lnTo>
                    <a:pt x="542844" y="2848566"/>
                  </a:lnTo>
                  <a:cubicBezTo>
                    <a:pt x="456425" y="2848566"/>
                    <a:pt x="386369" y="2778510"/>
                    <a:pt x="386369" y="2692091"/>
                  </a:cubicBezTo>
                  <a:lnTo>
                    <a:pt x="386369" y="1261585"/>
                  </a:lnTo>
                  <a:cubicBezTo>
                    <a:pt x="386369" y="1175166"/>
                    <a:pt x="456425" y="1105110"/>
                    <a:pt x="542844" y="1105110"/>
                  </a:cubicBezTo>
                  <a:lnTo>
                    <a:pt x="2826790" y="1105110"/>
                  </a:lnTo>
                  <a:cubicBezTo>
                    <a:pt x="2913209" y="1105110"/>
                    <a:pt x="2983265" y="1175166"/>
                    <a:pt x="2983265" y="1261585"/>
                  </a:cubicBezTo>
                  <a:lnTo>
                    <a:pt x="2983265" y="1470870"/>
                  </a:lnTo>
                  <a:lnTo>
                    <a:pt x="3095401" y="1470870"/>
                  </a:lnTo>
                  <a:cubicBezTo>
                    <a:pt x="3315877" y="1289257"/>
                    <a:pt x="3568799" y="1079374"/>
                    <a:pt x="3619327" y="1045691"/>
                  </a:cubicBezTo>
                  <a:cubicBezTo>
                    <a:pt x="3643821" y="1029362"/>
                    <a:pt x="3662662" y="1016802"/>
                    <a:pt x="3676647" y="1014899"/>
                  </a:cubicBezTo>
                  <a:close/>
                  <a:moveTo>
                    <a:pt x="2266043" y="0"/>
                  </a:moveTo>
                  <a:cubicBezTo>
                    <a:pt x="2555481" y="0"/>
                    <a:pt x="2790117" y="234636"/>
                    <a:pt x="2790117" y="524074"/>
                  </a:cubicBezTo>
                  <a:cubicBezTo>
                    <a:pt x="2790117" y="813512"/>
                    <a:pt x="2555481" y="1048148"/>
                    <a:pt x="2266043" y="1048148"/>
                  </a:cubicBezTo>
                  <a:cubicBezTo>
                    <a:pt x="1976605" y="1048148"/>
                    <a:pt x="1741969" y="813512"/>
                    <a:pt x="1741969" y="524074"/>
                  </a:cubicBezTo>
                  <a:cubicBezTo>
                    <a:pt x="1741969" y="234636"/>
                    <a:pt x="1976605" y="0"/>
                    <a:pt x="2266043" y="0"/>
                  </a:cubicBezTo>
                  <a:close/>
                  <a:moveTo>
                    <a:pt x="1041907" y="0"/>
                  </a:moveTo>
                  <a:cubicBezTo>
                    <a:pt x="1331345" y="0"/>
                    <a:pt x="1565981" y="234636"/>
                    <a:pt x="1565981" y="524074"/>
                  </a:cubicBezTo>
                  <a:cubicBezTo>
                    <a:pt x="1565981" y="813512"/>
                    <a:pt x="1331345" y="1048148"/>
                    <a:pt x="1041907" y="1048148"/>
                  </a:cubicBezTo>
                  <a:cubicBezTo>
                    <a:pt x="752469" y="1048148"/>
                    <a:pt x="517833" y="813512"/>
                    <a:pt x="517833" y="524074"/>
                  </a:cubicBezTo>
                  <a:cubicBezTo>
                    <a:pt x="517833" y="234636"/>
                    <a:pt x="752469" y="0"/>
                    <a:pt x="1041907" y="0"/>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800">
                <a:solidFill>
                  <a:srgbClr val="FFFFFF"/>
                </a:solidFill>
              </a:endParaRPr>
            </a:p>
          </p:txBody>
        </p:sp>
      </p:grpSp>
      <p:grpSp>
        <p:nvGrpSpPr>
          <p:cNvPr id="34" name="组合 33"/>
          <p:cNvGrpSpPr/>
          <p:nvPr userDrawn="1"/>
        </p:nvGrpSpPr>
        <p:grpSpPr>
          <a:xfrm>
            <a:off x="217053" y="4768707"/>
            <a:ext cx="1208615" cy="726968"/>
            <a:chOff x="3741439" y="5810237"/>
            <a:chExt cx="1208458" cy="727136"/>
          </a:xfrm>
        </p:grpSpPr>
        <p:sp>
          <p:nvSpPr>
            <p:cNvPr id="35" name="文本框 38">
              <a:hlinkClick r:id="rId2" action="ppaction://hlinksldjump"/>
            </p:cNvPr>
            <p:cNvSpPr>
              <a:spLocks noChangeArrowheads="1"/>
            </p:cNvSpPr>
            <p:nvPr/>
          </p:nvSpPr>
          <p:spPr bwMode="auto">
            <a:xfrm>
              <a:off x="3741439" y="6229596"/>
              <a:ext cx="120845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思政园地</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6" name="KSO_Shape"/>
            <p:cNvSpPr/>
            <p:nvPr/>
          </p:nvSpPr>
          <p:spPr bwMode="auto">
            <a:xfrm>
              <a:off x="4164398" y="5810237"/>
              <a:ext cx="421570" cy="389250"/>
            </a:xfrm>
            <a:custGeom>
              <a:avLst/>
              <a:gdLst>
                <a:gd name="T0" fmla="*/ 2147483646 w 4477"/>
                <a:gd name="T1" fmla="*/ 2147483646 h 4133"/>
                <a:gd name="T2" fmla="*/ 2147483646 w 4477"/>
                <a:gd name="T3" fmla="*/ 1386867173 h 4133"/>
                <a:gd name="T4" fmla="*/ 2147483646 w 4477"/>
                <a:gd name="T5" fmla="*/ 385250906 h 4133"/>
                <a:gd name="T6" fmla="*/ 2147483646 w 4477"/>
                <a:gd name="T7" fmla="*/ 0 h 4133"/>
                <a:gd name="T8" fmla="*/ 2147483646 w 4477"/>
                <a:gd name="T9" fmla="*/ 231114454 h 4133"/>
                <a:gd name="T10" fmla="*/ 2147483646 w 4477"/>
                <a:gd name="T11" fmla="*/ 1001616267 h 4133"/>
                <a:gd name="T12" fmla="*/ 2147483646 w 4477"/>
                <a:gd name="T13" fmla="*/ 2147483646 h 4133"/>
                <a:gd name="T14" fmla="*/ 2147483646 w 4477"/>
                <a:gd name="T15" fmla="*/ 2147483646 h 4133"/>
                <a:gd name="T16" fmla="*/ 2147483646 w 4477"/>
                <a:gd name="T17" fmla="*/ 2147483646 h 4133"/>
                <a:gd name="T18" fmla="*/ 2147483646 w 4477"/>
                <a:gd name="T19" fmla="*/ 2147483646 h 4133"/>
                <a:gd name="T20" fmla="*/ 2147483646 w 4477"/>
                <a:gd name="T21" fmla="*/ 2147483646 h 4133"/>
                <a:gd name="T22" fmla="*/ 2147483646 w 4477"/>
                <a:gd name="T23" fmla="*/ 2147483646 h 4133"/>
                <a:gd name="T24" fmla="*/ 2147483646 w 4477"/>
                <a:gd name="T25" fmla="*/ 2147483646 h 4133"/>
                <a:gd name="T26" fmla="*/ 2147483646 w 4477"/>
                <a:gd name="T27" fmla="*/ 2147483646 h 4133"/>
                <a:gd name="T28" fmla="*/ 2147483646 w 4477"/>
                <a:gd name="T29" fmla="*/ 2147483646 h 4133"/>
                <a:gd name="T30" fmla="*/ 2147483646 w 4477"/>
                <a:gd name="T31" fmla="*/ 2147483646 h 4133"/>
                <a:gd name="T32" fmla="*/ 2147483646 w 4477"/>
                <a:gd name="T33" fmla="*/ 2147483646 h 4133"/>
                <a:gd name="T34" fmla="*/ 2147483646 w 4477"/>
                <a:gd name="T35" fmla="*/ 2147483646 h 4133"/>
                <a:gd name="T36" fmla="*/ 2147483646 w 4477"/>
                <a:gd name="T37" fmla="*/ 2147483646 h 4133"/>
                <a:gd name="T38" fmla="*/ 2147483646 w 4477"/>
                <a:gd name="T39" fmla="*/ 2147483646 h 4133"/>
                <a:gd name="T40" fmla="*/ 2147483646 w 4477"/>
                <a:gd name="T41" fmla="*/ 2147483646 h 4133"/>
                <a:gd name="T42" fmla="*/ 2147483646 w 4477"/>
                <a:gd name="T43" fmla="*/ 2147483646 h 4133"/>
                <a:gd name="T44" fmla="*/ 2147483646 w 4477"/>
                <a:gd name="T45" fmla="*/ 2147483646 h 4133"/>
                <a:gd name="T46" fmla="*/ 2147483646 w 4477"/>
                <a:gd name="T47" fmla="*/ 2147483646 h 4133"/>
                <a:gd name="T48" fmla="*/ 2147483646 w 4477"/>
                <a:gd name="T49" fmla="*/ 2147483646 h 4133"/>
                <a:gd name="T50" fmla="*/ 2147483646 w 4477"/>
                <a:gd name="T51" fmla="*/ 2147483646 h 4133"/>
                <a:gd name="T52" fmla="*/ 2147483646 w 4477"/>
                <a:gd name="T53" fmla="*/ 2147483646 h 4133"/>
                <a:gd name="T54" fmla="*/ 2147483646 w 4477"/>
                <a:gd name="T55" fmla="*/ 2147483646 h 4133"/>
                <a:gd name="T56" fmla="*/ 2147483646 w 4477"/>
                <a:gd name="T57" fmla="*/ 2147483646 h 4133"/>
                <a:gd name="T58" fmla="*/ 2147483646 w 4477"/>
                <a:gd name="T59" fmla="*/ 2147483646 h 4133"/>
                <a:gd name="T60" fmla="*/ 2147483646 w 4477"/>
                <a:gd name="T61" fmla="*/ 2147483646 h 4133"/>
                <a:gd name="T62" fmla="*/ 2147483646 w 4477"/>
                <a:gd name="T63" fmla="*/ 2147483646 h 4133"/>
                <a:gd name="T64" fmla="*/ 2147483646 w 4477"/>
                <a:gd name="T65" fmla="*/ 2147483646 h 4133"/>
                <a:gd name="T66" fmla="*/ 0 w 4477"/>
                <a:gd name="T67" fmla="*/ 2147483646 h 4133"/>
                <a:gd name="T68" fmla="*/ 2147483646 w 4477"/>
                <a:gd name="T69" fmla="*/ 2147483646 h 4133"/>
                <a:gd name="T70" fmla="*/ 2147483646 w 4477"/>
                <a:gd name="T71" fmla="*/ 2147483646 h 4133"/>
                <a:gd name="T72" fmla="*/ 2147483646 w 4477"/>
                <a:gd name="T73" fmla="*/ 2147483646 h 4133"/>
                <a:gd name="T74" fmla="*/ 2147483646 w 4477"/>
                <a:gd name="T75" fmla="*/ 2147483646 h 4133"/>
                <a:gd name="T76" fmla="*/ 2147483646 w 4477"/>
                <a:gd name="T77" fmla="*/ 2147483646 h 4133"/>
                <a:gd name="T78" fmla="*/ 2147483646 w 4477"/>
                <a:gd name="T79" fmla="*/ 2147483646 h 4133"/>
                <a:gd name="T80" fmla="*/ 2147483646 w 4477"/>
                <a:gd name="T81" fmla="*/ 2147483646 h 4133"/>
                <a:gd name="T82" fmla="*/ 2147483646 w 4477"/>
                <a:gd name="T83" fmla="*/ 2147483646 h 4133"/>
                <a:gd name="T84" fmla="*/ 2147483646 w 4477"/>
                <a:gd name="T85" fmla="*/ 2147483646 h 4133"/>
                <a:gd name="T86" fmla="*/ 2147483646 w 4477"/>
                <a:gd name="T87" fmla="*/ 2147483646 h 4133"/>
                <a:gd name="T88" fmla="*/ 2147483646 w 4477"/>
                <a:gd name="T89" fmla="*/ 2147483646 h 4133"/>
                <a:gd name="T90" fmla="*/ 2147483646 w 4477"/>
                <a:gd name="T91" fmla="*/ 2147483646 h 4133"/>
                <a:gd name="T92" fmla="*/ 2147483646 w 4477"/>
                <a:gd name="T93" fmla="*/ 2147483646 h 4133"/>
                <a:gd name="T94" fmla="*/ 2147483646 w 4477"/>
                <a:gd name="T95" fmla="*/ 2147483646 h 4133"/>
                <a:gd name="T96" fmla="*/ 2147483646 w 4477"/>
                <a:gd name="T97" fmla="*/ 2147483646 h 4133"/>
                <a:gd name="T98" fmla="*/ 2147483646 w 4477"/>
                <a:gd name="T99" fmla="*/ 2147483646 h 4133"/>
                <a:gd name="T100" fmla="*/ 2147483646 w 4477"/>
                <a:gd name="T101" fmla="*/ 2147483646 h 4133"/>
                <a:gd name="T102" fmla="*/ 2147483646 w 4477"/>
                <a:gd name="T103" fmla="*/ 2147483646 h 4133"/>
                <a:gd name="T104" fmla="*/ 2147483646 w 4477"/>
                <a:gd name="T105" fmla="*/ 2147483646 h 4133"/>
                <a:gd name="T106" fmla="*/ 2147483646 w 4477"/>
                <a:gd name="T107" fmla="*/ 2147483646 h 4133"/>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477" h="4133">
                  <a:moveTo>
                    <a:pt x="3646" y="48"/>
                  </a:moveTo>
                  <a:lnTo>
                    <a:pt x="3646" y="48"/>
                  </a:lnTo>
                  <a:lnTo>
                    <a:pt x="3623" y="39"/>
                  </a:lnTo>
                  <a:lnTo>
                    <a:pt x="3600" y="31"/>
                  </a:lnTo>
                  <a:lnTo>
                    <a:pt x="3578" y="24"/>
                  </a:lnTo>
                  <a:lnTo>
                    <a:pt x="3557" y="18"/>
                  </a:lnTo>
                  <a:lnTo>
                    <a:pt x="3536" y="13"/>
                  </a:lnTo>
                  <a:lnTo>
                    <a:pt x="3515" y="8"/>
                  </a:lnTo>
                  <a:lnTo>
                    <a:pt x="3494" y="5"/>
                  </a:lnTo>
                  <a:lnTo>
                    <a:pt x="3473" y="3"/>
                  </a:lnTo>
                  <a:lnTo>
                    <a:pt x="3454" y="1"/>
                  </a:lnTo>
                  <a:lnTo>
                    <a:pt x="3434" y="0"/>
                  </a:lnTo>
                  <a:lnTo>
                    <a:pt x="3415" y="0"/>
                  </a:lnTo>
                  <a:lnTo>
                    <a:pt x="3395" y="1"/>
                  </a:lnTo>
                  <a:lnTo>
                    <a:pt x="3376" y="3"/>
                  </a:lnTo>
                  <a:lnTo>
                    <a:pt x="3358" y="5"/>
                  </a:lnTo>
                  <a:lnTo>
                    <a:pt x="3339" y="9"/>
                  </a:lnTo>
                  <a:lnTo>
                    <a:pt x="3321" y="13"/>
                  </a:lnTo>
                  <a:lnTo>
                    <a:pt x="3303" y="18"/>
                  </a:lnTo>
                  <a:lnTo>
                    <a:pt x="3285" y="23"/>
                  </a:lnTo>
                  <a:lnTo>
                    <a:pt x="3268" y="30"/>
                  </a:lnTo>
                  <a:lnTo>
                    <a:pt x="3251" y="37"/>
                  </a:lnTo>
                  <a:lnTo>
                    <a:pt x="3235" y="45"/>
                  </a:lnTo>
                  <a:lnTo>
                    <a:pt x="3219" y="54"/>
                  </a:lnTo>
                  <a:lnTo>
                    <a:pt x="3201" y="63"/>
                  </a:lnTo>
                  <a:lnTo>
                    <a:pt x="3186" y="74"/>
                  </a:lnTo>
                  <a:lnTo>
                    <a:pt x="3170" y="85"/>
                  </a:lnTo>
                  <a:lnTo>
                    <a:pt x="3155" y="96"/>
                  </a:lnTo>
                  <a:lnTo>
                    <a:pt x="3139" y="108"/>
                  </a:lnTo>
                  <a:lnTo>
                    <a:pt x="3124" y="121"/>
                  </a:lnTo>
                  <a:lnTo>
                    <a:pt x="3110" y="134"/>
                  </a:lnTo>
                  <a:lnTo>
                    <a:pt x="3094" y="149"/>
                  </a:lnTo>
                  <a:lnTo>
                    <a:pt x="3066" y="179"/>
                  </a:lnTo>
                  <a:lnTo>
                    <a:pt x="3079" y="337"/>
                  </a:lnTo>
                  <a:lnTo>
                    <a:pt x="3094" y="494"/>
                  </a:lnTo>
                  <a:lnTo>
                    <a:pt x="3112" y="649"/>
                  </a:lnTo>
                  <a:lnTo>
                    <a:pt x="3131" y="802"/>
                  </a:lnTo>
                  <a:lnTo>
                    <a:pt x="3151" y="954"/>
                  </a:lnTo>
                  <a:lnTo>
                    <a:pt x="3174" y="1104"/>
                  </a:lnTo>
                  <a:lnTo>
                    <a:pt x="3198" y="1252"/>
                  </a:lnTo>
                  <a:lnTo>
                    <a:pt x="3226" y="1398"/>
                  </a:lnTo>
                  <a:lnTo>
                    <a:pt x="3254" y="1543"/>
                  </a:lnTo>
                  <a:lnTo>
                    <a:pt x="3284" y="1686"/>
                  </a:lnTo>
                  <a:lnTo>
                    <a:pt x="3318" y="1827"/>
                  </a:lnTo>
                  <a:lnTo>
                    <a:pt x="3352" y="1967"/>
                  </a:lnTo>
                  <a:lnTo>
                    <a:pt x="3388" y="2104"/>
                  </a:lnTo>
                  <a:lnTo>
                    <a:pt x="3407" y="2172"/>
                  </a:lnTo>
                  <a:lnTo>
                    <a:pt x="3427" y="2240"/>
                  </a:lnTo>
                  <a:lnTo>
                    <a:pt x="3447" y="2307"/>
                  </a:lnTo>
                  <a:lnTo>
                    <a:pt x="3468" y="2374"/>
                  </a:lnTo>
                  <a:lnTo>
                    <a:pt x="3488" y="2441"/>
                  </a:lnTo>
                  <a:lnTo>
                    <a:pt x="3510" y="2506"/>
                  </a:lnTo>
                  <a:lnTo>
                    <a:pt x="4267" y="2335"/>
                  </a:lnTo>
                  <a:lnTo>
                    <a:pt x="4258" y="2257"/>
                  </a:lnTo>
                  <a:lnTo>
                    <a:pt x="4249" y="2179"/>
                  </a:lnTo>
                  <a:lnTo>
                    <a:pt x="4238" y="2102"/>
                  </a:lnTo>
                  <a:lnTo>
                    <a:pt x="4227" y="2026"/>
                  </a:lnTo>
                  <a:lnTo>
                    <a:pt x="4214" y="1950"/>
                  </a:lnTo>
                  <a:lnTo>
                    <a:pt x="4202" y="1874"/>
                  </a:lnTo>
                  <a:lnTo>
                    <a:pt x="4189" y="1798"/>
                  </a:lnTo>
                  <a:lnTo>
                    <a:pt x="4175" y="1724"/>
                  </a:lnTo>
                  <a:lnTo>
                    <a:pt x="4161" y="1649"/>
                  </a:lnTo>
                  <a:lnTo>
                    <a:pt x="4146" y="1574"/>
                  </a:lnTo>
                  <a:lnTo>
                    <a:pt x="4130" y="1500"/>
                  </a:lnTo>
                  <a:lnTo>
                    <a:pt x="4113" y="1428"/>
                  </a:lnTo>
                  <a:lnTo>
                    <a:pt x="4096" y="1354"/>
                  </a:lnTo>
                  <a:lnTo>
                    <a:pt x="4078" y="1282"/>
                  </a:lnTo>
                  <a:lnTo>
                    <a:pt x="4060" y="1210"/>
                  </a:lnTo>
                  <a:lnTo>
                    <a:pt x="4041" y="1138"/>
                  </a:lnTo>
                  <a:lnTo>
                    <a:pt x="4020" y="1067"/>
                  </a:lnTo>
                  <a:lnTo>
                    <a:pt x="4000" y="995"/>
                  </a:lnTo>
                  <a:lnTo>
                    <a:pt x="3979" y="926"/>
                  </a:lnTo>
                  <a:lnTo>
                    <a:pt x="3957" y="855"/>
                  </a:lnTo>
                  <a:lnTo>
                    <a:pt x="3935" y="785"/>
                  </a:lnTo>
                  <a:lnTo>
                    <a:pt x="3911" y="717"/>
                  </a:lnTo>
                  <a:lnTo>
                    <a:pt x="3888" y="648"/>
                  </a:lnTo>
                  <a:lnTo>
                    <a:pt x="3863" y="579"/>
                  </a:lnTo>
                  <a:lnTo>
                    <a:pt x="3839" y="512"/>
                  </a:lnTo>
                  <a:lnTo>
                    <a:pt x="3812" y="444"/>
                  </a:lnTo>
                  <a:lnTo>
                    <a:pt x="3786" y="377"/>
                  </a:lnTo>
                  <a:lnTo>
                    <a:pt x="3759" y="310"/>
                  </a:lnTo>
                  <a:lnTo>
                    <a:pt x="3732" y="244"/>
                  </a:lnTo>
                  <a:lnTo>
                    <a:pt x="3703" y="179"/>
                  </a:lnTo>
                  <a:lnTo>
                    <a:pt x="3675" y="113"/>
                  </a:lnTo>
                  <a:lnTo>
                    <a:pt x="3646" y="48"/>
                  </a:lnTo>
                  <a:close/>
                  <a:moveTo>
                    <a:pt x="831" y="2804"/>
                  </a:moveTo>
                  <a:lnTo>
                    <a:pt x="2810" y="2804"/>
                  </a:lnTo>
                  <a:lnTo>
                    <a:pt x="2810" y="2949"/>
                  </a:lnTo>
                  <a:lnTo>
                    <a:pt x="831" y="2949"/>
                  </a:lnTo>
                  <a:lnTo>
                    <a:pt x="831" y="2804"/>
                  </a:lnTo>
                  <a:close/>
                  <a:moveTo>
                    <a:pt x="3516" y="3370"/>
                  </a:moveTo>
                  <a:lnTo>
                    <a:pt x="3637" y="3750"/>
                  </a:lnTo>
                  <a:lnTo>
                    <a:pt x="190" y="3750"/>
                  </a:lnTo>
                  <a:lnTo>
                    <a:pt x="0" y="3750"/>
                  </a:lnTo>
                  <a:lnTo>
                    <a:pt x="0" y="3559"/>
                  </a:lnTo>
                  <a:lnTo>
                    <a:pt x="0" y="1320"/>
                  </a:lnTo>
                  <a:lnTo>
                    <a:pt x="0" y="1240"/>
                  </a:lnTo>
                  <a:lnTo>
                    <a:pt x="59" y="1183"/>
                  </a:lnTo>
                  <a:lnTo>
                    <a:pt x="764" y="503"/>
                  </a:lnTo>
                  <a:lnTo>
                    <a:pt x="819" y="449"/>
                  </a:lnTo>
                  <a:lnTo>
                    <a:pt x="895" y="449"/>
                  </a:lnTo>
                  <a:lnTo>
                    <a:pt x="2831" y="449"/>
                  </a:lnTo>
                  <a:lnTo>
                    <a:pt x="2840" y="545"/>
                  </a:lnTo>
                  <a:lnTo>
                    <a:pt x="2849" y="640"/>
                  </a:lnTo>
                  <a:lnTo>
                    <a:pt x="2859" y="735"/>
                  </a:lnTo>
                  <a:lnTo>
                    <a:pt x="2870" y="829"/>
                  </a:lnTo>
                  <a:lnTo>
                    <a:pt x="1084" y="829"/>
                  </a:lnTo>
                  <a:lnTo>
                    <a:pt x="1138" y="1419"/>
                  </a:lnTo>
                  <a:lnTo>
                    <a:pt x="1148" y="1526"/>
                  </a:lnTo>
                  <a:lnTo>
                    <a:pt x="1040" y="1522"/>
                  </a:lnTo>
                  <a:lnTo>
                    <a:pt x="380" y="1497"/>
                  </a:lnTo>
                  <a:lnTo>
                    <a:pt x="380" y="3370"/>
                  </a:lnTo>
                  <a:lnTo>
                    <a:pt x="3516" y="3370"/>
                  </a:lnTo>
                  <a:close/>
                  <a:moveTo>
                    <a:pt x="472" y="1312"/>
                  </a:moveTo>
                  <a:lnTo>
                    <a:pt x="939" y="1329"/>
                  </a:lnTo>
                  <a:lnTo>
                    <a:pt x="900" y="898"/>
                  </a:lnTo>
                  <a:lnTo>
                    <a:pt x="472" y="1312"/>
                  </a:lnTo>
                  <a:close/>
                  <a:moveTo>
                    <a:pt x="2810" y="2206"/>
                  </a:moveTo>
                  <a:lnTo>
                    <a:pt x="831" y="2206"/>
                  </a:lnTo>
                  <a:lnTo>
                    <a:pt x="831" y="2351"/>
                  </a:lnTo>
                  <a:lnTo>
                    <a:pt x="2810" y="2351"/>
                  </a:lnTo>
                  <a:lnTo>
                    <a:pt x="2810" y="2206"/>
                  </a:lnTo>
                  <a:close/>
                  <a:moveTo>
                    <a:pt x="2810" y="1666"/>
                  </a:moveTo>
                  <a:lnTo>
                    <a:pt x="1621" y="1666"/>
                  </a:lnTo>
                  <a:lnTo>
                    <a:pt x="1621" y="1810"/>
                  </a:lnTo>
                  <a:lnTo>
                    <a:pt x="2810" y="1810"/>
                  </a:lnTo>
                  <a:lnTo>
                    <a:pt x="2810" y="1666"/>
                  </a:lnTo>
                  <a:close/>
                  <a:moveTo>
                    <a:pt x="2810" y="1112"/>
                  </a:moveTo>
                  <a:lnTo>
                    <a:pt x="1621" y="1112"/>
                  </a:lnTo>
                  <a:lnTo>
                    <a:pt x="1621" y="1256"/>
                  </a:lnTo>
                  <a:lnTo>
                    <a:pt x="2810" y="1256"/>
                  </a:lnTo>
                  <a:lnTo>
                    <a:pt x="2810" y="1112"/>
                  </a:lnTo>
                  <a:close/>
                  <a:moveTo>
                    <a:pt x="4318" y="3463"/>
                  </a:moveTo>
                  <a:lnTo>
                    <a:pt x="4002" y="3540"/>
                  </a:lnTo>
                  <a:lnTo>
                    <a:pt x="4007" y="3867"/>
                  </a:lnTo>
                  <a:lnTo>
                    <a:pt x="4237" y="4133"/>
                  </a:lnTo>
                  <a:lnTo>
                    <a:pt x="4387" y="4100"/>
                  </a:lnTo>
                  <a:lnTo>
                    <a:pt x="4477" y="3751"/>
                  </a:lnTo>
                  <a:lnTo>
                    <a:pt x="4318" y="3463"/>
                  </a:lnTo>
                  <a:close/>
                  <a:moveTo>
                    <a:pt x="4272" y="2491"/>
                  </a:moveTo>
                  <a:lnTo>
                    <a:pt x="4272" y="2491"/>
                  </a:lnTo>
                  <a:lnTo>
                    <a:pt x="4388" y="3367"/>
                  </a:lnTo>
                  <a:lnTo>
                    <a:pt x="3870" y="3485"/>
                  </a:lnTo>
                  <a:lnTo>
                    <a:pt x="3583" y="2648"/>
                  </a:lnTo>
                  <a:lnTo>
                    <a:pt x="4272" y="2491"/>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800">
                <a:solidFill>
                  <a:srgbClr val="FFFFFF"/>
                </a:solidFill>
              </a:endParaRPr>
            </a:p>
          </p:txBody>
        </p:sp>
      </p:grpSp>
      <p:grpSp>
        <p:nvGrpSpPr>
          <p:cNvPr id="37" name="组合 36"/>
          <p:cNvGrpSpPr/>
          <p:nvPr userDrawn="1"/>
        </p:nvGrpSpPr>
        <p:grpSpPr>
          <a:xfrm>
            <a:off x="83821" y="2054972"/>
            <a:ext cx="1475602" cy="777907"/>
            <a:chOff x="2771986" y="1993595"/>
            <a:chExt cx="1562950" cy="824254"/>
          </a:xfrm>
        </p:grpSpPr>
        <p:sp>
          <p:nvSpPr>
            <p:cNvPr id="38" name="KSO_Shape"/>
            <p:cNvSpPr/>
            <p:nvPr/>
          </p:nvSpPr>
          <p:spPr bwMode="auto">
            <a:xfrm>
              <a:off x="3290070" y="1993595"/>
              <a:ext cx="495680" cy="462635"/>
            </a:xfrm>
            <a:custGeom>
              <a:avLst/>
              <a:gdLst>
                <a:gd name="T0" fmla="*/ 1555232 w 2741613"/>
                <a:gd name="T1" fmla="*/ 1766302 h 2557463"/>
                <a:gd name="T2" fmla="*/ 1500877 w 2741613"/>
                <a:gd name="T3" fmla="*/ 1732308 h 2557463"/>
                <a:gd name="T4" fmla="*/ 410527 w 2741613"/>
                <a:gd name="T5" fmla="*/ 1777780 h 2557463"/>
                <a:gd name="T6" fmla="*/ 294306 w 2741613"/>
                <a:gd name="T7" fmla="*/ 1747980 h 2557463"/>
                <a:gd name="T8" fmla="*/ 1473436 w 2741613"/>
                <a:gd name="T9" fmla="*/ 1657260 h 2557463"/>
                <a:gd name="T10" fmla="*/ 1387009 w 2741613"/>
                <a:gd name="T11" fmla="*/ 1662603 h 2557463"/>
                <a:gd name="T12" fmla="*/ 511578 w 2741613"/>
                <a:gd name="T13" fmla="*/ 1682417 h 2557463"/>
                <a:gd name="T14" fmla="*/ 414761 w 2741613"/>
                <a:gd name="T15" fmla="*/ 1659264 h 2557463"/>
                <a:gd name="T16" fmla="*/ 1116006 w 2741613"/>
                <a:gd name="T17" fmla="*/ 1639146 h 2557463"/>
                <a:gd name="T18" fmla="*/ 1025639 w 2741613"/>
                <a:gd name="T19" fmla="*/ 1606463 h 2557463"/>
                <a:gd name="T20" fmla="*/ 902419 w 2741613"/>
                <a:gd name="T21" fmla="*/ 1619000 h 2557463"/>
                <a:gd name="T22" fmla="*/ 844427 w 2741613"/>
                <a:gd name="T23" fmla="*/ 1606240 h 2557463"/>
                <a:gd name="T24" fmla="*/ 445447 w 2741613"/>
                <a:gd name="T25" fmla="*/ 1163753 h 2557463"/>
                <a:gd name="T26" fmla="*/ 787487 w 2741613"/>
                <a:gd name="T27" fmla="*/ 791326 h 2557463"/>
                <a:gd name="T28" fmla="*/ 436007 w 2741613"/>
                <a:gd name="T29" fmla="*/ 849224 h 2557463"/>
                <a:gd name="T30" fmla="*/ 288609 w 2741613"/>
                <a:gd name="T31" fmla="*/ 1698536 h 2557463"/>
                <a:gd name="T32" fmla="*/ 48617 w 2741613"/>
                <a:gd name="T33" fmla="*/ 1149773 h 2557463"/>
                <a:gd name="T34" fmla="*/ 9281 w 2741613"/>
                <a:gd name="T35" fmla="*/ 859603 h 2557463"/>
                <a:gd name="T36" fmla="*/ 145851 w 2741613"/>
                <a:gd name="T37" fmla="*/ 699059 h 2557463"/>
                <a:gd name="T38" fmla="*/ 1592699 w 2741613"/>
                <a:gd name="T39" fmla="*/ 734392 h 2557463"/>
                <a:gd name="T40" fmla="*/ 1871083 w 2741613"/>
                <a:gd name="T41" fmla="*/ 787391 h 2557463"/>
                <a:gd name="T42" fmla="*/ 1890905 w 2741613"/>
                <a:gd name="T43" fmla="*/ 1065196 h 2557463"/>
                <a:gd name="T44" fmla="*/ 1812940 w 2741613"/>
                <a:gd name="T45" fmla="*/ 1357575 h 2557463"/>
                <a:gd name="T46" fmla="*/ 1457031 w 2741613"/>
                <a:gd name="T47" fmla="*/ 968693 h 2557463"/>
                <a:gd name="T48" fmla="*/ 1541163 w 2741613"/>
                <a:gd name="T49" fmla="*/ 700164 h 2557463"/>
                <a:gd name="T50" fmla="*/ 1241834 w 2741613"/>
                <a:gd name="T51" fmla="*/ 723340 h 2557463"/>
                <a:gd name="T52" fmla="*/ 1102527 w 2741613"/>
                <a:gd name="T53" fmla="*/ 893083 h 2557463"/>
                <a:gd name="T54" fmla="*/ 798746 w 2741613"/>
                <a:gd name="T55" fmla="*/ 901471 h 2557463"/>
                <a:gd name="T56" fmla="*/ 624337 w 2741613"/>
                <a:gd name="T57" fmla="*/ 850924 h 2557463"/>
                <a:gd name="T58" fmla="*/ 750839 w 2741613"/>
                <a:gd name="T59" fmla="*/ 677208 h 2557463"/>
                <a:gd name="T60" fmla="*/ 1062788 w 2741613"/>
                <a:gd name="T61" fmla="*/ 640566 h 2557463"/>
                <a:gd name="T62" fmla="*/ 137222 w 2741613"/>
                <a:gd name="T63" fmla="*/ 399417 h 2557463"/>
                <a:gd name="T64" fmla="*/ 292755 w 2741613"/>
                <a:gd name="T65" fmla="*/ 345682 h 2557463"/>
                <a:gd name="T66" fmla="*/ 334009 w 2741613"/>
                <a:gd name="T67" fmla="*/ 437452 h 2557463"/>
                <a:gd name="T68" fmla="*/ 372176 w 2741613"/>
                <a:gd name="T69" fmla="*/ 447403 h 2557463"/>
                <a:gd name="T70" fmla="*/ 362248 w 2741613"/>
                <a:gd name="T71" fmla="*/ 593130 h 2557463"/>
                <a:gd name="T72" fmla="*/ 240028 w 2741613"/>
                <a:gd name="T73" fmla="*/ 702591 h 2557463"/>
                <a:gd name="T74" fmla="*/ 122440 w 2741613"/>
                <a:gd name="T75" fmla="*/ 567478 h 2557463"/>
                <a:gd name="T76" fmla="*/ 107439 w 2741613"/>
                <a:gd name="T77" fmla="*/ 480131 h 2557463"/>
                <a:gd name="T78" fmla="*/ 170093 w 2741613"/>
                <a:gd name="T79" fmla="*/ 347893 h 2557463"/>
                <a:gd name="T80" fmla="*/ 1776846 w 2741613"/>
                <a:gd name="T81" fmla="*/ 366247 h 2557463"/>
                <a:gd name="T82" fmla="*/ 1798449 w 2741613"/>
                <a:gd name="T83" fmla="*/ 502465 h 2557463"/>
                <a:gd name="T84" fmla="*/ 1760093 w 2741613"/>
                <a:gd name="T85" fmla="*/ 621435 h 2557463"/>
                <a:gd name="T86" fmla="*/ 1630031 w 2741613"/>
                <a:gd name="T87" fmla="*/ 697505 h 2557463"/>
                <a:gd name="T88" fmla="*/ 1535902 w 2741613"/>
                <a:gd name="T89" fmla="*/ 561508 h 2557463"/>
                <a:gd name="T90" fmla="*/ 1552215 w 2741613"/>
                <a:gd name="T91" fmla="*/ 453594 h 2557463"/>
                <a:gd name="T92" fmla="*/ 1541854 w 2741613"/>
                <a:gd name="T93" fmla="*/ 422193 h 2557463"/>
                <a:gd name="T94" fmla="*/ 1010412 w 2741613"/>
                <a:gd name="T95" fmla="*/ 326683 h 2557463"/>
                <a:gd name="T96" fmla="*/ 1058285 w 2741613"/>
                <a:gd name="T97" fmla="*/ 408958 h 2557463"/>
                <a:gd name="T98" fmla="*/ 1092921 w 2741613"/>
                <a:gd name="T99" fmla="*/ 435649 h 2557463"/>
                <a:gd name="T100" fmla="*/ 1092260 w 2741613"/>
                <a:gd name="T101" fmla="*/ 528071 h 2557463"/>
                <a:gd name="T102" fmla="*/ 1006661 w 2741613"/>
                <a:gd name="T103" fmla="*/ 635492 h 2557463"/>
                <a:gd name="T104" fmla="*/ 893265 w 2741613"/>
                <a:gd name="T105" fmla="*/ 569098 h 2557463"/>
                <a:gd name="T106" fmla="*/ 861497 w 2741613"/>
                <a:gd name="T107" fmla="*/ 458589 h 2557463"/>
                <a:gd name="T108" fmla="*/ 868115 w 2741613"/>
                <a:gd name="T109" fmla="*/ 376093 h 2557463"/>
                <a:gd name="T110" fmla="*/ 514509 w 2741613"/>
                <a:gd name="T111" fmla="*/ 219583 h 2557463"/>
                <a:gd name="T112" fmla="*/ 515613 w 2741613"/>
                <a:gd name="T113" fmla="*/ 155869 h 2557463"/>
                <a:gd name="T114" fmla="*/ 520248 w 2741613"/>
                <a:gd name="T115" fmla="*/ 152562 h 2557463"/>
                <a:gd name="T116" fmla="*/ 791747 w 2741613"/>
                <a:gd name="T117" fmla="*/ 99650 h 2557463"/>
                <a:gd name="T118" fmla="*/ 848917 w 2741613"/>
                <a:gd name="T119" fmla="*/ 59085 h 2557463"/>
                <a:gd name="T120" fmla="*/ 813158 w 2741613"/>
                <a:gd name="T121" fmla="*/ 292558 h 2557463"/>
                <a:gd name="T122" fmla="*/ 481620 w 2741613"/>
                <a:gd name="T123" fmla="*/ 286605 h 2557463"/>
                <a:gd name="T124" fmla="*/ 458664 w 2741613"/>
                <a:gd name="T125" fmla="*/ 50267 h 25574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741613" h="2557463">
                  <a:moveTo>
                    <a:pt x="2199444" y="2463800"/>
                  </a:moveTo>
                  <a:lnTo>
                    <a:pt x="2327275" y="2463800"/>
                  </a:lnTo>
                  <a:lnTo>
                    <a:pt x="2325367" y="2467928"/>
                  </a:lnTo>
                  <a:lnTo>
                    <a:pt x="2325685" y="2470150"/>
                  </a:lnTo>
                  <a:lnTo>
                    <a:pt x="2326003" y="2473325"/>
                  </a:lnTo>
                  <a:lnTo>
                    <a:pt x="2326321" y="2477770"/>
                  </a:lnTo>
                  <a:lnTo>
                    <a:pt x="2326321" y="2483803"/>
                  </a:lnTo>
                  <a:lnTo>
                    <a:pt x="2325685" y="2492058"/>
                  </a:lnTo>
                  <a:lnTo>
                    <a:pt x="2323777" y="2502218"/>
                  </a:lnTo>
                  <a:lnTo>
                    <a:pt x="2321233" y="2514283"/>
                  </a:lnTo>
                  <a:lnTo>
                    <a:pt x="2319326" y="2515235"/>
                  </a:lnTo>
                  <a:lnTo>
                    <a:pt x="2316464" y="2515870"/>
                  </a:lnTo>
                  <a:lnTo>
                    <a:pt x="2308514" y="2516505"/>
                  </a:lnTo>
                  <a:lnTo>
                    <a:pt x="2293568" y="2517140"/>
                  </a:lnTo>
                  <a:lnTo>
                    <a:pt x="2292614" y="2517140"/>
                  </a:lnTo>
                  <a:lnTo>
                    <a:pt x="2292296" y="2516823"/>
                  </a:lnTo>
                  <a:lnTo>
                    <a:pt x="2291024" y="2515235"/>
                  </a:lnTo>
                  <a:lnTo>
                    <a:pt x="2290388" y="2513965"/>
                  </a:lnTo>
                  <a:lnTo>
                    <a:pt x="2289435" y="2512060"/>
                  </a:lnTo>
                  <a:lnTo>
                    <a:pt x="2288799" y="2511425"/>
                  </a:lnTo>
                  <a:lnTo>
                    <a:pt x="2288163" y="2511108"/>
                  </a:lnTo>
                  <a:lnTo>
                    <a:pt x="2286891" y="2510790"/>
                  </a:lnTo>
                  <a:lnTo>
                    <a:pt x="2285937" y="2511108"/>
                  </a:lnTo>
                  <a:lnTo>
                    <a:pt x="2284029" y="2511425"/>
                  </a:lnTo>
                  <a:lnTo>
                    <a:pt x="2282121" y="2512695"/>
                  </a:lnTo>
                  <a:lnTo>
                    <a:pt x="2276397" y="2516188"/>
                  </a:lnTo>
                  <a:lnTo>
                    <a:pt x="2264313" y="2525078"/>
                  </a:lnTo>
                  <a:lnTo>
                    <a:pt x="2251594" y="2533333"/>
                  </a:lnTo>
                  <a:lnTo>
                    <a:pt x="2245234" y="2537143"/>
                  </a:lnTo>
                  <a:lnTo>
                    <a:pt x="2238238" y="2540636"/>
                  </a:lnTo>
                  <a:lnTo>
                    <a:pt x="2231243" y="2543811"/>
                  </a:lnTo>
                  <a:lnTo>
                    <a:pt x="2223929" y="2547303"/>
                  </a:lnTo>
                  <a:lnTo>
                    <a:pt x="2216615" y="2549843"/>
                  </a:lnTo>
                  <a:lnTo>
                    <a:pt x="2208665" y="2552066"/>
                  </a:lnTo>
                  <a:lnTo>
                    <a:pt x="2200716" y="2554606"/>
                  </a:lnTo>
                  <a:lnTo>
                    <a:pt x="2192130" y="2555876"/>
                  </a:lnTo>
                  <a:lnTo>
                    <a:pt x="2183226" y="2557146"/>
                  </a:lnTo>
                  <a:lnTo>
                    <a:pt x="2174004" y="2557463"/>
                  </a:lnTo>
                  <a:lnTo>
                    <a:pt x="2164147" y="2557463"/>
                  </a:lnTo>
                  <a:lnTo>
                    <a:pt x="2153971" y="2557146"/>
                  </a:lnTo>
                  <a:lnTo>
                    <a:pt x="2145703" y="2556193"/>
                  </a:lnTo>
                  <a:lnTo>
                    <a:pt x="2139026" y="2554923"/>
                  </a:lnTo>
                  <a:lnTo>
                    <a:pt x="2133302" y="2553336"/>
                  </a:lnTo>
                  <a:lnTo>
                    <a:pt x="2128850" y="2551113"/>
                  </a:lnTo>
                  <a:lnTo>
                    <a:pt x="2125352" y="2548891"/>
                  </a:lnTo>
                  <a:lnTo>
                    <a:pt x="2123762" y="2547303"/>
                  </a:lnTo>
                  <a:lnTo>
                    <a:pt x="2122808" y="2545716"/>
                  </a:lnTo>
                  <a:lnTo>
                    <a:pt x="2121854" y="2544446"/>
                  </a:lnTo>
                  <a:lnTo>
                    <a:pt x="2121536" y="2542858"/>
                  </a:lnTo>
                  <a:lnTo>
                    <a:pt x="2120900" y="2539366"/>
                  </a:lnTo>
                  <a:lnTo>
                    <a:pt x="2121218" y="2535873"/>
                  </a:lnTo>
                  <a:lnTo>
                    <a:pt x="2122490" y="2532380"/>
                  </a:lnTo>
                  <a:lnTo>
                    <a:pt x="2124398" y="2528570"/>
                  </a:lnTo>
                  <a:lnTo>
                    <a:pt x="2126624" y="2524443"/>
                  </a:lnTo>
                  <a:lnTo>
                    <a:pt x="2129486" y="2520633"/>
                  </a:lnTo>
                  <a:lnTo>
                    <a:pt x="2132984" y="2516505"/>
                  </a:lnTo>
                  <a:lnTo>
                    <a:pt x="2137118" y="2512060"/>
                  </a:lnTo>
                  <a:lnTo>
                    <a:pt x="2141252" y="2507933"/>
                  </a:lnTo>
                  <a:lnTo>
                    <a:pt x="2150155" y="2499678"/>
                  </a:lnTo>
                  <a:lnTo>
                    <a:pt x="2160013" y="2491740"/>
                  </a:lnTo>
                  <a:lnTo>
                    <a:pt x="2169871" y="2484120"/>
                  </a:lnTo>
                  <a:lnTo>
                    <a:pt x="2178774" y="2477770"/>
                  </a:lnTo>
                  <a:lnTo>
                    <a:pt x="2193402" y="2467610"/>
                  </a:lnTo>
                  <a:lnTo>
                    <a:pt x="2199444" y="2463800"/>
                  </a:lnTo>
                  <a:close/>
                  <a:moveTo>
                    <a:pt x="417513" y="2463800"/>
                  </a:moveTo>
                  <a:lnTo>
                    <a:pt x="545027" y="2463800"/>
                  </a:lnTo>
                  <a:lnTo>
                    <a:pt x="551069" y="2467610"/>
                  </a:lnTo>
                  <a:lnTo>
                    <a:pt x="565696" y="2477770"/>
                  </a:lnTo>
                  <a:lnTo>
                    <a:pt x="574918" y="2484120"/>
                  </a:lnTo>
                  <a:lnTo>
                    <a:pt x="584775" y="2491740"/>
                  </a:lnTo>
                  <a:lnTo>
                    <a:pt x="594315" y="2499678"/>
                  </a:lnTo>
                  <a:lnTo>
                    <a:pt x="603537" y="2507933"/>
                  </a:lnTo>
                  <a:lnTo>
                    <a:pt x="607671" y="2512060"/>
                  </a:lnTo>
                  <a:lnTo>
                    <a:pt x="611805" y="2516505"/>
                  </a:lnTo>
                  <a:lnTo>
                    <a:pt x="614984" y="2520633"/>
                  </a:lnTo>
                  <a:lnTo>
                    <a:pt x="618164" y="2524443"/>
                  </a:lnTo>
                  <a:lnTo>
                    <a:pt x="620390" y="2528570"/>
                  </a:lnTo>
                  <a:lnTo>
                    <a:pt x="622298" y="2532380"/>
                  </a:lnTo>
                  <a:lnTo>
                    <a:pt x="623570" y="2535873"/>
                  </a:lnTo>
                  <a:lnTo>
                    <a:pt x="623888" y="2539366"/>
                  </a:lnTo>
                  <a:lnTo>
                    <a:pt x="622934" y="2542858"/>
                  </a:lnTo>
                  <a:lnTo>
                    <a:pt x="622616" y="2544446"/>
                  </a:lnTo>
                  <a:lnTo>
                    <a:pt x="621980" y="2545716"/>
                  </a:lnTo>
                  <a:lnTo>
                    <a:pt x="620708" y="2547303"/>
                  </a:lnTo>
                  <a:lnTo>
                    <a:pt x="619436" y="2548891"/>
                  </a:lnTo>
                  <a:lnTo>
                    <a:pt x="615938" y="2551113"/>
                  </a:lnTo>
                  <a:lnTo>
                    <a:pt x="611487" y="2553336"/>
                  </a:lnTo>
                  <a:lnTo>
                    <a:pt x="605763" y="2554923"/>
                  </a:lnTo>
                  <a:lnTo>
                    <a:pt x="599085" y="2556193"/>
                  </a:lnTo>
                  <a:lnTo>
                    <a:pt x="590817" y="2557146"/>
                  </a:lnTo>
                  <a:lnTo>
                    <a:pt x="580642" y="2557463"/>
                  </a:lnTo>
                  <a:lnTo>
                    <a:pt x="570784" y="2557463"/>
                  </a:lnTo>
                  <a:lnTo>
                    <a:pt x="561244" y="2557146"/>
                  </a:lnTo>
                  <a:lnTo>
                    <a:pt x="552659" y="2555876"/>
                  </a:lnTo>
                  <a:lnTo>
                    <a:pt x="544073" y="2554606"/>
                  </a:lnTo>
                  <a:lnTo>
                    <a:pt x="536123" y="2552066"/>
                  </a:lnTo>
                  <a:lnTo>
                    <a:pt x="528173" y="2549843"/>
                  </a:lnTo>
                  <a:lnTo>
                    <a:pt x="520542" y="2547303"/>
                  </a:lnTo>
                  <a:lnTo>
                    <a:pt x="513546" y="2543811"/>
                  </a:lnTo>
                  <a:lnTo>
                    <a:pt x="506232" y="2540636"/>
                  </a:lnTo>
                  <a:lnTo>
                    <a:pt x="499554" y="2537143"/>
                  </a:lnTo>
                  <a:lnTo>
                    <a:pt x="493195" y="2533333"/>
                  </a:lnTo>
                  <a:lnTo>
                    <a:pt x="480475" y="2525078"/>
                  </a:lnTo>
                  <a:lnTo>
                    <a:pt x="468391" y="2516188"/>
                  </a:lnTo>
                  <a:lnTo>
                    <a:pt x="462668" y="2512695"/>
                  </a:lnTo>
                  <a:lnTo>
                    <a:pt x="460760" y="2511425"/>
                  </a:lnTo>
                  <a:lnTo>
                    <a:pt x="458852" y="2511108"/>
                  </a:lnTo>
                  <a:lnTo>
                    <a:pt x="457580" y="2510790"/>
                  </a:lnTo>
                  <a:lnTo>
                    <a:pt x="456626" y="2511108"/>
                  </a:lnTo>
                  <a:lnTo>
                    <a:pt x="455990" y="2511425"/>
                  </a:lnTo>
                  <a:lnTo>
                    <a:pt x="455036" y="2512060"/>
                  </a:lnTo>
                  <a:lnTo>
                    <a:pt x="454400" y="2513965"/>
                  </a:lnTo>
                  <a:lnTo>
                    <a:pt x="453446" y="2515235"/>
                  </a:lnTo>
                  <a:lnTo>
                    <a:pt x="452492" y="2516823"/>
                  </a:lnTo>
                  <a:lnTo>
                    <a:pt x="452174" y="2517140"/>
                  </a:lnTo>
                  <a:lnTo>
                    <a:pt x="450902" y="2517140"/>
                  </a:lnTo>
                  <a:lnTo>
                    <a:pt x="436274" y="2516505"/>
                  </a:lnTo>
                  <a:lnTo>
                    <a:pt x="428325" y="2515870"/>
                  </a:lnTo>
                  <a:lnTo>
                    <a:pt x="425463" y="2515235"/>
                  </a:lnTo>
                  <a:lnTo>
                    <a:pt x="423555" y="2514283"/>
                  </a:lnTo>
                  <a:lnTo>
                    <a:pt x="420693" y="2502218"/>
                  </a:lnTo>
                  <a:lnTo>
                    <a:pt x="419421" y="2492058"/>
                  </a:lnTo>
                  <a:lnTo>
                    <a:pt x="418149" y="2483803"/>
                  </a:lnTo>
                  <a:lnTo>
                    <a:pt x="418149" y="2477770"/>
                  </a:lnTo>
                  <a:lnTo>
                    <a:pt x="418467" y="2473325"/>
                  </a:lnTo>
                  <a:lnTo>
                    <a:pt x="418785" y="2470150"/>
                  </a:lnTo>
                  <a:lnTo>
                    <a:pt x="419421" y="2467928"/>
                  </a:lnTo>
                  <a:lnTo>
                    <a:pt x="417513" y="2463800"/>
                  </a:lnTo>
                  <a:close/>
                  <a:moveTo>
                    <a:pt x="2051490" y="2346325"/>
                  </a:moveTo>
                  <a:lnTo>
                    <a:pt x="2152651" y="2346325"/>
                  </a:lnTo>
                  <a:lnTo>
                    <a:pt x="2151061" y="2349527"/>
                  </a:lnTo>
                  <a:lnTo>
                    <a:pt x="2151697" y="2351449"/>
                  </a:lnTo>
                  <a:lnTo>
                    <a:pt x="2152015" y="2353690"/>
                  </a:lnTo>
                  <a:lnTo>
                    <a:pt x="2152333" y="2357533"/>
                  </a:lnTo>
                  <a:lnTo>
                    <a:pt x="2152015" y="2362336"/>
                  </a:lnTo>
                  <a:lnTo>
                    <a:pt x="2151697" y="2368741"/>
                  </a:lnTo>
                  <a:lnTo>
                    <a:pt x="2150106" y="2376747"/>
                  </a:lnTo>
                  <a:lnTo>
                    <a:pt x="2148198" y="2386674"/>
                  </a:lnTo>
                  <a:lnTo>
                    <a:pt x="2146289" y="2387314"/>
                  </a:lnTo>
                  <a:lnTo>
                    <a:pt x="2144062" y="2387634"/>
                  </a:lnTo>
                  <a:lnTo>
                    <a:pt x="2137700" y="2388595"/>
                  </a:lnTo>
                  <a:lnTo>
                    <a:pt x="2125929" y="2388915"/>
                  </a:lnTo>
                  <a:lnTo>
                    <a:pt x="2125611" y="2388915"/>
                  </a:lnTo>
                  <a:lnTo>
                    <a:pt x="2124975" y="2388595"/>
                  </a:lnTo>
                  <a:lnTo>
                    <a:pt x="2124021" y="2387314"/>
                  </a:lnTo>
                  <a:lnTo>
                    <a:pt x="2123702" y="2386354"/>
                  </a:lnTo>
                  <a:lnTo>
                    <a:pt x="2123066" y="2384752"/>
                  </a:lnTo>
                  <a:lnTo>
                    <a:pt x="2122112" y="2384432"/>
                  </a:lnTo>
                  <a:lnTo>
                    <a:pt x="2121794" y="2383792"/>
                  </a:lnTo>
                  <a:lnTo>
                    <a:pt x="2120521" y="2383792"/>
                  </a:lnTo>
                  <a:lnTo>
                    <a:pt x="2119885" y="2383792"/>
                  </a:lnTo>
                  <a:lnTo>
                    <a:pt x="2117022" y="2385073"/>
                  </a:lnTo>
                  <a:lnTo>
                    <a:pt x="2112250" y="2387955"/>
                  </a:lnTo>
                  <a:lnTo>
                    <a:pt x="2103025" y="2395000"/>
                  </a:lnTo>
                  <a:lnTo>
                    <a:pt x="2092845" y="2401724"/>
                  </a:lnTo>
                  <a:lnTo>
                    <a:pt x="2087437" y="2404927"/>
                  </a:lnTo>
                  <a:lnTo>
                    <a:pt x="2082347" y="2407489"/>
                  </a:lnTo>
                  <a:lnTo>
                    <a:pt x="2076621" y="2410371"/>
                  </a:lnTo>
                  <a:lnTo>
                    <a:pt x="2070895" y="2412612"/>
                  </a:lnTo>
                  <a:lnTo>
                    <a:pt x="2064850" y="2415174"/>
                  </a:lnTo>
                  <a:lnTo>
                    <a:pt x="2058806" y="2416775"/>
                  </a:lnTo>
                  <a:lnTo>
                    <a:pt x="2052444" y="2418376"/>
                  </a:lnTo>
                  <a:lnTo>
                    <a:pt x="2045763" y="2419657"/>
                  </a:lnTo>
                  <a:lnTo>
                    <a:pt x="2038447" y="2420618"/>
                  </a:lnTo>
                  <a:lnTo>
                    <a:pt x="2031448" y="2420938"/>
                  </a:lnTo>
                  <a:lnTo>
                    <a:pt x="2023495" y="2420938"/>
                  </a:lnTo>
                  <a:lnTo>
                    <a:pt x="2015542" y="2420618"/>
                  </a:lnTo>
                  <a:lnTo>
                    <a:pt x="2008862" y="2419977"/>
                  </a:lnTo>
                  <a:lnTo>
                    <a:pt x="2003454" y="2418697"/>
                  </a:lnTo>
                  <a:lnTo>
                    <a:pt x="1999000" y="2417736"/>
                  </a:lnTo>
                  <a:lnTo>
                    <a:pt x="1995501" y="2415814"/>
                  </a:lnTo>
                  <a:lnTo>
                    <a:pt x="1992638" y="2413893"/>
                  </a:lnTo>
                  <a:lnTo>
                    <a:pt x="1990729" y="2411652"/>
                  </a:lnTo>
                  <a:lnTo>
                    <a:pt x="1989456" y="2409410"/>
                  </a:lnTo>
                  <a:lnTo>
                    <a:pt x="1989138" y="2406528"/>
                  </a:lnTo>
                  <a:lnTo>
                    <a:pt x="1989456" y="2403966"/>
                  </a:lnTo>
                  <a:lnTo>
                    <a:pt x="1990411" y="2401084"/>
                  </a:lnTo>
                  <a:lnTo>
                    <a:pt x="1991683" y="2397882"/>
                  </a:lnTo>
                  <a:lnTo>
                    <a:pt x="1993592" y="2394679"/>
                  </a:lnTo>
                  <a:lnTo>
                    <a:pt x="1996137" y="2391477"/>
                  </a:lnTo>
                  <a:lnTo>
                    <a:pt x="1999000" y="2387955"/>
                  </a:lnTo>
                  <a:lnTo>
                    <a:pt x="2005362" y="2381230"/>
                  </a:lnTo>
                  <a:lnTo>
                    <a:pt x="2012679" y="2374825"/>
                  </a:lnTo>
                  <a:lnTo>
                    <a:pt x="2019996" y="2368421"/>
                  </a:lnTo>
                  <a:lnTo>
                    <a:pt x="2027949" y="2362336"/>
                  </a:lnTo>
                  <a:lnTo>
                    <a:pt x="2035265" y="2356893"/>
                  </a:lnTo>
                  <a:lnTo>
                    <a:pt x="2046718" y="2349527"/>
                  </a:lnTo>
                  <a:lnTo>
                    <a:pt x="2051490" y="2346325"/>
                  </a:lnTo>
                  <a:close/>
                  <a:moveTo>
                    <a:pt x="592138" y="2346325"/>
                  </a:moveTo>
                  <a:lnTo>
                    <a:pt x="693618" y="2346325"/>
                  </a:lnTo>
                  <a:lnTo>
                    <a:pt x="698072" y="2349527"/>
                  </a:lnTo>
                  <a:lnTo>
                    <a:pt x="709842" y="2356893"/>
                  </a:lnTo>
                  <a:lnTo>
                    <a:pt x="716841" y="2362336"/>
                  </a:lnTo>
                  <a:lnTo>
                    <a:pt x="724794" y="2368421"/>
                  </a:lnTo>
                  <a:lnTo>
                    <a:pt x="732428" y="2374825"/>
                  </a:lnTo>
                  <a:lnTo>
                    <a:pt x="739427" y="2381230"/>
                  </a:lnTo>
                  <a:lnTo>
                    <a:pt x="746108" y="2387955"/>
                  </a:lnTo>
                  <a:lnTo>
                    <a:pt x="748971" y="2391477"/>
                  </a:lnTo>
                  <a:lnTo>
                    <a:pt x="751197" y="2394679"/>
                  </a:lnTo>
                  <a:lnTo>
                    <a:pt x="753106" y="2397882"/>
                  </a:lnTo>
                  <a:lnTo>
                    <a:pt x="754697" y="2401084"/>
                  </a:lnTo>
                  <a:lnTo>
                    <a:pt x="755333" y="2403966"/>
                  </a:lnTo>
                  <a:lnTo>
                    <a:pt x="755651" y="2406528"/>
                  </a:lnTo>
                  <a:lnTo>
                    <a:pt x="755333" y="2409410"/>
                  </a:lnTo>
                  <a:lnTo>
                    <a:pt x="754379" y="2411652"/>
                  </a:lnTo>
                  <a:lnTo>
                    <a:pt x="752470" y="2413893"/>
                  </a:lnTo>
                  <a:lnTo>
                    <a:pt x="749607" y="2415814"/>
                  </a:lnTo>
                  <a:lnTo>
                    <a:pt x="746108" y="2417736"/>
                  </a:lnTo>
                  <a:lnTo>
                    <a:pt x="741336" y="2418697"/>
                  </a:lnTo>
                  <a:lnTo>
                    <a:pt x="736246" y="2419977"/>
                  </a:lnTo>
                  <a:lnTo>
                    <a:pt x="729565" y="2420618"/>
                  </a:lnTo>
                  <a:lnTo>
                    <a:pt x="721612" y="2420938"/>
                  </a:lnTo>
                  <a:lnTo>
                    <a:pt x="713659" y="2420938"/>
                  </a:lnTo>
                  <a:lnTo>
                    <a:pt x="706343" y="2420618"/>
                  </a:lnTo>
                  <a:lnTo>
                    <a:pt x="699344" y="2419657"/>
                  </a:lnTo>
                  <a:lnTo>
                    <a:pt x="692346" y="2418376"/>
                  </a:lnTo>
                  <a:lnTo>
                    <a:pt x="685983" y="2416775"/>
                  </a:lnTo>
                  <a:lnTo>
                    <a:pt x="679939" y="2415174"/>
                  </a:lnTo>
                  <a:lnTo>
                    <a:pt x="673895" y="2412612"/>
                  </a:lnTo>
                  <a:lnTo>
                    <a:pt x="668487" y="2410371"/>
                  </a:lnTo>
                  <a:lnTo>
                    <a:pt x="662760" y="2407489"/>
                  </a:lnTo>
                  <a:lnTo>
                    <a:pt x="657352" y="2404927"/>
                  </a:lnTo>
                  <a:lnTo>
                    <a:pt x="652263" y="2401724"/>
                  </a:lnTo>
                  <a:lnTo>
                    <a:pt x="642083" y="2395000"/>
                  </a:lnTo>
                  <a:lnTo>
                    <a:pt x="632539" y="2387955"/>
                  </a:lnTo>
                  <a:lnTo>
                    <a:pt x="628086" y="2385073"/>
                  </a:lnTo>
                  <a:lnTo>
                    <a:pt x="624904" y="2383792"/>
                  </a:lnTo>
                  <a:lnTo>
                    <a:pt x="624268" y="2383792"/>
                  </a:lnTo>
                  <a:lnTo>
                    <a:pt x="623314" y="2383792"/>
                  </a:lnTo>
                  <a:lnTo>
                    <a:pt x="622678" y="2384432"/>
                  </a:lnTo>
                  <a:lnTo>
                    <a:pt x="622041" y="2384752"/>
                  </a:lnTo>
                  <a:lnTo>
                    <a:pt x="621405" y="2386354"/>
                  </a:lnTo>
                  <a:lnTo>
                    <a:pt x="620769" y="2387314"/>
                  </a:lnTo>
                  <a:lnTo>
                    <a:pt x="620133" y="2388595"/>
                  </a:lnTo>
                  <a:lnTo>
                    <a:pt x="619496" y="2388915"/>
                  </a:lnTo>
                  <a:lnTo>
                    <a:pt x="619178" y="2388915"/>
                  </a:lnTo>
                  <a:lnTo>
                    <a:pt x="607408" y="2388595"/>
                  </a:lnTo>
                  <a:lnTo>
                    <a:pt x="601045" y="2387634"/>
                  </a:lnTo>
                  <a:lnTo>
                    <a:pt x="598819" y="2387314"/>
                  </a:lnTo>
                  <a:lnTo>
                    <a:pt x="596910" y="2386674"/>
                  </a:lnTo>
                  <a:lnTo>
                    <a:pt x="595001" y="2376747"/>
                  </a:lnTo>
                  <a:lnTo>
                    <a:pt x="593411" y="2368741"/>
                  </a:lnTo>
                  <a:lnTo>
                    <a:pt x="593092" y="2362336"/>
                  </a:lnTo>
                  <a:lnTo>
                    <a:pt x="592774" y="2357533"/>
                  </a:lnTo>
                  <a:lnTo>
                    <a:pt x="593092" y="2353690"/>
                  </a:lnTo>
                  <a:lnTo>
                    <a:pt x="593411" y="2351449"/>
                  </a:lnTo>
                  <a:lnTo>
                    <a:pt x="593729" y="2349527"/>
                  </a:lnTo>
                  <a:lnTo>
                    <a:pt x="592138" y="2346325"/>
                  </a:lnTo>
                  <a:close/>
                  <a:moveTo>
                    <a:pt x="1474788" y="2290762"/>
                  </a:moveTo>
                  <a:lnTo>
                    <a:pt x="1567135" y="2290762"/>
                  </a:lnTo>
                  <a:lnTo>
                    <a:pt x="1571609" y="2293338"/>
                  </a:lnTo>
                  <a:lnTo>
                    <a:pt x="1582473" y="2300422"/>
                  </a:lnTo>
                  <a:lnTo>
                    <a:pt x="1588864" y="2305252"/>
                  </a:lnTo>
                  <a:lnTo>
                    <a:pt x="1595894" y="2310404"/>
                  </a:lnTo>
                  <a:lnTo>
                    <a:pt x="1602924" y="2316522"/>
                  </a:lnTo>
                  <a:lnTo>
                    <a:pt x="1609634" y="2322640"/>
                  </a:lnTo>
                  <a:lnTo>
                    <a:pt x="1615386" y="2328758"/>
                  </a:lnTo>
                  <a:lnTo>
                    <a:pt x="1617942" y="2331978"/>
                  </a:lnTo>
                  <a:lnTo>
                    <a:pt x="1620179" y="2334875"/>
                  </a:lnTo>
                  <a:lnTo>
                    <a:pt x="1621776" y="2337451"/>
                  </a:lnTo>
                  <a:lnTo>
                    <a:pt x="1623374" y="2340671"/>
                  </a:lnTo>
                  <a:lnTo>
                    <a:pt x="1624013" y="2343247"/>
                  </a:lnTo>
                  <a:lnTo>
                    <a:pt x="1624013" y="2345501"/>
                  </a:lnTo>
                  <a:lnTo>
                    <a:pt x="1623694" y="2348399"/>
                  </a:lnTo>
                  <a:lnTo>
                    <a:pt x="1622735" y="2350009"/>
                  </a:lnTo>
                  <a:lnTo>
                    <a:pt x="1620818" y="2352585"/>
                  </a:lnTo>
                  <a:lnTo>
                    <a:pt x="1618581" y="2353873"/>
                  </a:lnTo>
                  <a:lnTo>
                    <a:pt x="1615386" y="2355483"/>
                  </a:lnTo>
                  <a:lnTo>
                    <a:pt x="1611232" y="2357093"/>
                  </a:lnTo>
                  <a:lnTo>
                    <a:pt x="1606119" y="2357737"/>
                  </a:lnTo>
                  <a:lnTo>
                    <a:pt x="1600048" y="2358703"/>
                  </a:lnTo>
                  <a:lnTo>
                    <a:pt x="1593018" y="2359025"/>
                  </a:lnTo>
                  <a:lnTo>
                    <a:pt x="1585668" y="2359025"/>
                  </a:lnTo>
                  <a:lnTo>
                    <a:pt x="1578958" y="2358703"/>
                  </a:lnTo>
                  <a:lnTo>
                    <a:pt x="1572567" y="2357415"/>
                  </a:lnTo>
                  <a:lnTo>
                    <a:pt x="1566496" y="2356127"/>
                  </a:lnTo>
                  <a:lnTo>
                    <a:pt x="1560744" y="2355161"/>
                  </a:lnTo>
                  <a:lnTo>
                    <a:pt x="1554993" y="2353229"/>
                  </a:lnTo>
                  <a:lnTo>
                    <a:pt x="1549560" y="2351297"/>
                  </a:lnTo>
                  <a:lnTo>
                    <a:pt x="1544128" y="2349043"/>
                  </a:lnTo>
                  <a:lnTo>
                    <a:pt x="1539335" y="2346467"/>
                  </a:lnTo>
                  <a:lnTo>
                    <a:pt x="1529749" y="2340993"/>
                  </a:lnTo>
                  <a:lnTo>
                    <a:pt x="1520802" y="2334875"/>
                  </a:lnTo>
                  <a:lnTo>
                    <a:pt x="1511535" y="2328758"/>
                  </a:lnTo>
                  <a:lnTo>
                    <a:pt x="1507701" y="2326182"/>
                  </a:lnTo>
                  <a:lnTo>
                    <a:pt x="1505144" y="2324894"/>
                  </a:lnTo>
                  <a:lnTo>
                    <a:pt x="1503866" y="2324572"/>
                  </a:lnTo>
                  <a:lnTo>
                    <a:pt x="1503227" y="2324894"/>
                  </a:lnTo>
                  <a:lnTo>
                    <a:pt x="1502269" y="2325860"/>
                  </a:lnTo>
                  <a:lnTo>
                    <a:pt x="1501629" y="2326826"/>
                  </a:lnTo>
                  <a:lnTo>
                    <a:pt x="1500990" y="2328114"/>
                  </a:lnTo>
                  <a:lnTo>
                    <a:pt x="1500351" y="2329080"/>
                  </a:lnTo>
                  <a:lnTo>
                    <a:pt x="1499712" y="2329080"/>
                  </a:lnTo>
                  <a:lnTo>
                    <a:pt x="1499073" y="2329080"/>
                  </a:lnTo>
                  <a:lnTo>
                    <a:pt x="1488528" y="2328758"/>
                  </a:lnTo>
                  <a:lnTo>
                    <a:pt x="1482777" y="2328436"/>
                  </a:lnTo>
                  <a:lnTo>
                    <a:pt x="1480540" y="2328114"/>
                  </a:lnTo>
                  <a:lnTo>
                    <a:pt x="1478942" y="2327148"/>
                  </a:lnTo>
                  <a:lnTo>
                    <a:pt x="1477025" y="2318132"/>
                  </a:lnTo>
                  <a:lnTo>
                    <a:pt x="1476066" y="2310726"/>
                  </a:lnTo>
                  <a:lnTo>
                    <a:pt x="1475747" y="2305252"/>
                  </a:lnTo>
                  <a:lnTo>
                    <a:pt x="1475108" y="2300422"/>
                  </a:lnTo>
                  <a:lnTo>
                    <a:pt x="1475747" y="2297202"/>
                  </a:lnTo>
                  <a:lnTo>
                    <a:pt x="1476066" y="2294948"/>
                  </a:lnTo>
                  <a:lnTo>
                    <a:pt x="1476386" y="2293338"/>
                  </a:lnTo>
                  <a:lnTo>
                    <a:pt x="1474788" y="2290762"/>
                  </a:lnTo>
                  <a:close/>
                  <a:moveTo>
                    <a:pt x="1243723" y="2290762"/>
                  </a:moveTo>
                  <a:lnTo>
                    <a:pt x="1335088" y="2290762"/>
                  </a:lnTo>
                  <a:lnTo>
                    <a:pt x="1333507" y="2293338"/>
                  </a:lnTo>
                  <a:lnTo>
                    <a:pt x="1334140" y="2294948"/>
                  </a:lnTo>
                  <a:lnTo>
                    <a:pt x="1334140" y="2297202"/>
                  </a:lnTo>
                  <a:lnTo>
                    <a:pt x="1334456" y="2300422"/>
                  </a:lnTo>
                  <a:lnTo>
                    <a:pt x="1334456" y="2305252"/>
                  </a:lnTo>
                  <a:lnTo>
                    <a:pt x="1333824" y="2310726"/>
                  </a:lnTo>
                  <a:lnTo>
                    <a:pt x="1332559" y="2318132"/>
                  </a:lnTo>
                  <a:lnTo>
                    <a:pt x="1330978" y="2327148"/>
                  </a:lnTo>
                  <a:lnTo>
                    <a:pt x="1329398" y="2328114"/>
                  </a:lnTo>
                  <a:lnTo>
                    <a:pt x="1327185" y="2328436"/>
                  </a:lnTo>
                  <a:lnTo>
                    <a:pt x="1321494" y="2328758"/>
                  </a:lnTo>
                  <a:lnTo>
                    <a:pt x="1311061" y="2329080"/>
                  </a:lnTo>
                  <a:lnTo>
                    <a:pt x="1310113" y="2329080"/>
                  </a:lnTo>
                  <a:lnTo>
                    <a:pt x="1309797" y="2329080"/>
                  </a:lnTo>
                  <a:lnTo>
                    <a:pt x="1309165" y="2328114"/>
                  </a:lnTo>
                  <a:lnTo>
                    <a:pt x="1308848" y="2326826"/>
                  </a:lnTo>
                  <a:lnTo>
                    <a:pt x="1307900" y="2325860"/>
                  </a:lnTo>
                  <a:lnTo>
                    <a:pt x="1306952" y="2324894"/>
                  </a:lnTo>
                  <a:lnTo>
                    <a:pt x="1306003" y="2324572"/>
                  </a:lnTo>
                  <a:lnTo>
                    <a:pt x="1305371" y="2324894"/>
                  </a:lnTo>
                  <a:lnTo>
                    <a:pt x="1302842" y="2326182"/>
                  </a:lnTo>
                  <a:lnTo>
                    <a:pt x="1298732" y="2328758"/>
                  </a:lnTo>
                  <a:lnTo>
                    <a:pt x="1289880" y="2334875"/>
                  </a:lnTo>
                  <a:lnTo>
                    <a:pt x="1281028" y="2340993"/>
                  </a:lnTo>
                  <a:lnTo>
                    <a:pt x="1271228" y="2346467"/>
                  </a:lnTo>
                  <a:lnTo>
                    <a:pt x="1266485" y="2349043"/>
                  </a:lnTo>
                  <a:lnTo>
                    <a:pt x="1261111" y="2351297"/>
                  </a:lnTo>
                  <a:lnTo>
                    <a:pt x="1256053" y="2353229"/>
                  </a:lnTo>
                  <a:lnTo>
                    <a:pt x="1250362" y="2355161"/>
                  </a:lnTo>
                  <a:lnTo>
                    <a:pt x="1244356" y="2356127"/>
                  </a:lnTo>
                  <a:lnTo>
                    <a:pt x="1238349" y="2357415"/>
                  </a:lnTo>
                  <a:lnTo>
                    <a:pt x="1232026" y="2358703"/>
                  </a:lnTo>
                  <a:lnTo>
                    <a:pt x="1225387" y="2359025"/>
                  </a:lnTo>
                  <a:lnTo>
                    <a:pt x="1218116" y="2359025"/>
                  </a:lnTo>
                  <a:lnTo>
                    <a:pt x="1211161" y="2358703"/>
                  </a:lnTo>
                  <a:lnTo>
                    <a:pt x="1205154" y="2357737"/>
                  </a:lnTo>
                  <a:lnTo>
                    <a:pt x="1200096" y="2357093"/>
                  </a:lnTo>
                  <a:lnTo>
                    <a:pt x="1195986" y="2355483"/>
                  </a:lnTo>
                  <a:lnTo>
                    <a:pt x="1193141" y="2353873"/>
                  </a:lnTo>
                  <a:lnTo>
                    <a:pt x="1190295" y="2352585"/>
                  </a:lnTo>
                  <a:lnTo>
                    <a:pt x="1189031" y="2350009"/>
                  </a:lnTo>
                  <a:lnTo>
                    <a:pt x="1187766" y="2348399"/>
                  </a:lnTo>
                  <a:lnTo>
                    <a:pt x="1187450" y="2345501"/>
                  </a:lnTo>
                  <a:lnTo>
                    <a:pt x="1187766" y="2343247"/>
                  </a:lnTo>
                  <a:lnTo>
                    <a:pt x="1188715" y="2340671"/>
                  </a:lnTo>
                  <a:lnTo>
                    <a:pt x="1189663" y="2337451"/>
                  </a:lnTo>
                  <a:lnTo>
                    <a:pt x="1191560" y="2334875"/>
                  </a:lnTo>
                  <a:lnTo>
                    <a:pt x="1193457" y="2331978"/>
                  </a:lnTo>
                  <a:lnTo>
                    <a:pt x="1195986" y="2328758"/>
                  </a:lnTo>
                  <a:lnTo>
                    <a:pt x="1201676" y="2322640"/>
                  </a:lnTo>
                  <a:lnTo>
                    <a:pt x="1208315" y="2316522"/>
                  </a:lnTo>
                  <a:lnTo>
                    <a:pt x="1215271" y="2310404"/>
                  </a:lnTo>
                  <a:lnTo>
                    <a:pt x="1222226" y="2305252"/>
                  </a:lnTo>
                  <a:lnTo>
                    <a:pt x="1228865" y="2300422"/>
                  </a:lnTo>
                  <a:lnTo>
                    <a:pt x="1239613" y="2293338"/>
                  </a:lnTo>
                  <a:lnTo>
                    <a:pt x="1243723" y="2290762"/>
                  </a:lnTo>
                  <a:close/>
                  <a:moveTo>
                    <a:pt x="1481543" y="1798637"/>
                  </a:moveTo>
                  <a:lnTo>
                    <a:pt x="1701801" y="1798637"/>
                  </a:lnTo>
                  <a:lnTo>
                    <a:pt x="1567093" y="2273300"/>
                  </a:lnTo>
                  <a:lnTo>
                    <a:pt x="1465263" y="2273300"/>
                  </a:lnTo>
                  <a:lnTo>
                    <a:pt x="1481543" y="1798637"/>
                  </a:lnTo>
                  <a:close/>
                  <a:moveTo>
                    <a:pt x="1119188" y="1798637"/>
                  </a:moveTo>
                  <a:lnTo>
                    <a:pt x="1336331" y="1798637"/>
                  </a:lnTo>
                  <a:lnTo>
                    <a:pt x="1346201" y="2272028"/>
                  </a:lnTo>
                  <a:lnTo>
                    <a:pt x="1240177" y="2273300"/>
                  </a:lnTo>
                  <a:lnTo>
                    <a:pt x="1119188" y="1798637"/>
                  </a:lnTo>
                  <a:close/>
                  <a:moveTo>
                    <a:pt x="2677270" y="1559805"/>
                  </a:moveTo>
                  <a:lnTo>
                    <a:pt x="2530833" y="1600780"/>
                  </a:lnTo>
                  <a:lnTo>
                    <a:pt x="2674417" y="1589663"/>
                  </a:lnTo>
                  <a:lnTo>
                    <a:pt x="2677270" y="1559805"/>
                  </a:lnTo>
                  <a:close/>
                  <a:moveTo>
                    <a:pt x="64561" y="1559805"/>
                  </a:moveTo>
                  <a:lnTo>
                    <a:pt x="67742" y="1589663"/>
                  </a:lnTo>
                  <a:lnTo>
                    <a:pt x="211812" y="1600780"/>
                  </a:lnTo>
                  <a:lnTo>
                    <a:pt x="64561" y="1559805"/>
                  </a:lnTo>
                  <a:close/>
                  <a:moveTo>
                    <a:pt x="1743293" y="1510232"/>
                  </a:moveTo>
                  <a:lnTo>
                    <a:pt x="1815377" y="1673934"/>
                  </a:lnTo>
                  <a:lnTo>
                    <a:pt x="2196121" y="1673934"/>
                  </a:lnTo>
                  <a:lnTo>
                    <a:pt x="2051635" y="1522922"/>
                  </a:lnTo>
                  <a:lnTo>
                    <a:pt x="1743293" y="1510232"/>
                  </a:lnTo>
                  <a:close/>
                  <a:moveTo>
                    <a:pt x="1093583" y="1510232"/>
                  </a:moveTo>
                  <a:lnTo>
                    <a:pt x="785241" y="1522922"/>
                  </a:lnTo>
                  <a:lnTo>
                    <a:pt x="641072" y="1673934"/>
                  </a:lnTo>
                  <a:lnTo>
                    <a:pt x="1021499" y="1673934"/>
                  </a:lnTo>
                  <a:lnTo>
                    <a:pt x="1093583" y="1510232"/>
                  </a:lnTo>
                  <a:close/>
                  <a:moveTo>
                    <a:pt x="840494" y="1363662"/>
                  </a:moveTo>
                  <a:lnTo>
                    <a:pt x="1955417" y="1363662"/>
                  </a:lnTo>
                  <a:lnTo>
                    <a:pt x="2368551" y="1768475"/>
                  </a:lnTo>
                  <a:lnTo>
                    <a:pt x="398463" y="1768475"/>
                  </a:lnTo>
                  <a:lnTo>
                    <a:pt x="840494" y="1363662"/>
                  </a:lnTo>
                  <a:close/>
                  <a:moveTo>
                    <a:pt x="1125700" y="1131888"/>
                  </a:moveTo>
                  <a:lnTo>
                    <a:pt x="1123793" y="1132523"/>
                  </a:lnTo>
                  <a:lnTo>
                    <a:pt x="1121569" y="1134110"/>
                  </a:lnTo>
                  <a:lnTo>
                    <a:pt x="1118710" y="1136650"/>
                  </a:lnTo>
                  <a:lnTo>
                    <a:pt x="1111084" y="1144270"/>
                  </a:lnTo>
                  <a:lnTo>
                    <a:pt x="1101553" y="1155065"/>
                  </a:lnTo>
                  <a:lnTo>
                    <a:pt x="1077405" y="1184275"/>
                  </a:lnTo>
                  <a:lnTo>
                    <a:pt x="1046268" y="1220153"/>
                  </a:lnTo>
                  <a:lnTo>
                    <a:pt x="1059613" y="1236028"/>
                  </a:lnTo>
                  <a:lnTo>
                    <a:pt x="1064696" y="1242378"/>
                  </a:lnTo>
                  <a:lnTo>
                    <a:pt x="1070098" y="1248093"/>
                  </a:lnTo>
                  <a:lnTo>
                    <a:pt x="1074546" y="1252538"/>
                  </a:lnTo>
                  <a:lnTo>
                    <a:pt x="1078994" y="1256665"/>
                  </a:lnTo>
                  <a:lnTo>
                    <a:pt x="1083124" y="1260158"/>
                  </a:lnTo>
                  <a:lnTo>
                    <a:pt x="1087890" y="1263333"/>
                  </a:lnTo>
                  <a:lnTo>
                    <a:pt x="1092656" y="1266508"/>
                  </a:lnTo>
                  <a:lnTo>
                    <a:pt x="1098375" y="1269365"/>
                  </a:lnTo>
                  <a:lnTo>
                    <a:pt x="1111084" y="1276350"/>
                  </a:lnTo>
                  <a:lnTo>
                    <a:pt x="1127606" y="1284605"/>
                  </a:lnTo>
                  <a:lnTo>
                    <a:pt x="1149529" y="1295400"/>
                  </a:lnTo>
                  <a:lnTo>
                    <a:pt x="1139362" y="1143953"/>
                  </a:lnTo>
                  <a:lnTo>
                    <a:pt x="1136185" y="1141413"/>
                  </a:lnTo>
                  <a:lnTo>
                    <a:pt x="1133325" y="1138238"/>
                  </a:lnTo>
                  <a:lnTo>
                    <a:pt x="1126971" y="1132205"/>
                  </a:lnTo>
                  <a:lnTo>
                    <a:pt x="1126017" y="1131888"/>
                  </a:lnTo>
                  <a:lnTo>
                    <a:pt x="1125700" y="1131888"/>
                  </a:lnTo>
                  <a:close/>
                  <a:moveTo>
                    <a:pt x="505679" y="1004887"/>
                  </a:moveTo>
                  <a:lnTo>
                    <a:pt x="511721" y="1004887"/>
                  </a:lnTo>
                  <a:lnTo>
                    <a:pt x="517446" y="1005205"/>
                  </a:lnTo>
                  <a:lnTo>
                    <a:pt x="522535" y="1006158"/>
                  </a:lnTo>
                  <a:lnTo>
                    <a:pt x="528259" y="1007746"/>
                  </a:lnTo>
                  <a:lnTo>
                    <a:pt x="533348" y="1009969"/>
                  </a:lnTo>
                  <a:lnTo>
                    <a:pt x="538436" y="1012828"/>
                  </a:lnTo>
                  <a:lnTo>
                    <a:pt x="543207" y="1015687"/>
                  </a:lnTo>
                  <a:lnTo>
                    <a:pt x="548296" y="1019498"/>
                  </a:lnTo>
                  <a:lnTo>
                    <a:pt x="552748" y="1023310"/>
                  </a:lnTo>
                  <a:lnTo>
                    <a:pt x="557201" y="1028075"/>
                  </a:lnTo>
                  <a:lnTo>
                    <a:pt x="561335" y="1033157"/>
                  </a:lnTo>
                  <a:lnTo>
                    <a:pt x="566106" y="1038239"/>
                  </a:lnTo>
                  <a:lnTo>
                    <a:pt x="570240" y="1044274"/>
                  </a:lnTo>
                  <a:lnTo>
                    <a:pt x="573738" y="1050309"/>
                  </a:lnTo>
                  <a:lnTo>
                    <a:pt x="577555" y="1056980"/>
                  </a:lnTo>
                  <a:lnTo>
                    <a:pt x="581371" y="1063968"/>
                  </a:lnTo>
                  <a:lnTo>
                    <a:pt x="585188" y="1071274"/>
                  </a:lnTo>
                  <a:lnTo>
                    <a:pt x="588686" y="1078897"/>
                  </a:lnTo>
                  <a:lnTo>
                    <a:pt x="591867" y="1086838"/>
                  </a:lnTo>
                  <a:lnTo>
                    <a:pt x="598227" y="1103673"/>
                  </a:lnTo>
                  <a:lnTo>
                    <a:pt x="603952" y="1121461"/>
                  </a:lnTo>
                  <a:lnTo>
                    <a:pt x="609677" y="1140202"/>
                  </a:lnTo>
                  <a:lnTo>
                    <a:pt x="614447" y="1159260"/>
                  </a:lnTo>
                  <a:lnTo>
                    <a:pt x="619218" y="1179589"/>
                  </a:lnTo>
                  <a:lnTo>
                    <a:pt x="623670" y="1200553"/>
                  </a:lnTo>
                  <a:lnTo>
                    <a:pt x="627487" y="1221518"/>
                  </a:lnTo>
                  <a:lnTo>
                    <a:pt x="630667" y="1242799"/>
                  </a:lnTo>
                  <a:lnTo>
                    <a:pt x="634165" y="1264399"/>
                  </a:lnTo>
                  <a:lnTo>
                    <a:pt x="636710" y="1285681"/>
                  </a:lnTo>
                  <a:lnTo>
                    <a:pt x="639254" y="1306963"/>
                  </a:lnTo>
                  <a:lnTo>
                    <a:pt x="641798" y="1327927"/>
                  </a:lnTo>
                  <a:lnTo>
                    <a:pt x="643389" y="1348574"/>
                  </a:lnTo>
                  <a:lnTo>
                    <a:pt x="644979" y="1368903"/>
                  </a:lnTo>
                  <a:lnTo>
                    <a:pt x="647841" y="1407337"/>
                  </a:lnTo>
                  <a:lnTo>
                    <a:pt x="649431" y="1441960"/>
                  </a:lnTo>
                  <a:lnTo>
                    <a:pt x="650703" y="1471501"/>
                  </a:lnTo>
                  <a:lnTo>
                    <a:pt x="651021" y="1495641"/>
                  </a:lnTo>
                  <a:lnTo>
                    <a:pt x="645933" y="1500088"/>
                  </a:lnTo>
                  <a:lnTo>
                    <a:pt x="640526" y="1461971"/>
                  </a:lnTo>
                  <a:lnTo>
                    <a:pt x="635120" y="1423219"/>
                  </a:lnTo>
                  <a:lnTo>
                    <a:pt x="629713" y="1515335"/>
                  </a:lnTo>
                  <a:lnTo>
                    <a:pt x="623988" y="1520417"/>
                  </a:lnTo>
                  <a:lnTo>
                    <a:pt x="225488" y="1414008"/>
                  </a:lnTo>
                  <a:lnTo>
                    <a:pt x="154884" y="1399079"/>
                  </a:lnTo>
                  <a:lnTo>
                    <a:pt x="603316" y="1539476"/>
                  </a:lnTo>
                  <a:lnTo>
                    <a:pt x="319945" y="1798670"/>
                  </a:lnTo>
                  <a:lnTo>
                    <a:pt x="585824" y="1798670"/>
                  </a:lnTo>
                  <a:lnTo>
                    <a:pt x="752475" y="1798670"/>
                  </a:lnTo>
                  <a:lnTo>
                    <a:pt x="687596" y="2326906"/>
                  </a:lnTo>
                  <a:lnTo>
                    <a:pt x="595365" y="2326906"/>
                  </a:lnTo>
                  <a:lnTo>
                    <a:pt x="586778" y="1847904"/>
                  </a:lnTo>
                  <a:lnTo>
                    <a:pt x="581371" y="1857433"/>
                  </a:lnTo>
                  <a:lnTo>
                    <a:pt x="578509" y="1862516"/>
                  </a:lnTo>
                  <a:lnTo>
                    <a:pt x="575329" y="1866963"/>
                  </a:lnTo>
                  <a:lnTo>
                    <a:pt x="531758" y="2443162"/>
                  </a:lnTo>
                  <a:lnTo>
                    <a:pt x="415356" y="2443162"/>
                  </a:lnTo>
                  <a:lnTo>
                    <a:pt x="356837" y="1985125"/>
                  </a:lnTo>
                  <a:lnTo>
                    <a:pt x="349840" y="1985760"/>
                  </a:lnTo>
                  <a:lnTo>
                    <a:pt x="346024" y="1986078"/>
                  </a:lnTo>
                  <a:lnTo>
                    <a:pt x="342207" y="1986078"/>
                  </a:lnTo>
                  <a:lnTo>
                    <a:pt x="337437" y="1985760"/>
                  </a:lnTo>
                  <a:lnTo>
                    <a:pt x="332348" y="1985443"/>
                  </a:lnTo>
                  <a:lnTo>
                    <a:pt x="145661" y="1959078"/>
                  </a:lnTo>
                  <a:lnTo>
                    <a:pt x="141208" y="1957490"/>
                  </a:lnTo>
                  <a:lnTo>
                    <a:pt x="137074" y="1955267"/>
                  </a:lnTo>
                  <a:lnTo>
                    <a:pt x="133257" y="1952726"/>
                  </a:lnTo>
                  <a:lnTo>
                    <a:pt x="129441" y="1949867"/>
                  </a:lnTo>
                  <a:lnTo>
                    <a:pt x="125624" y="1946055"/>
                  </a:lnTo>
                  <a:lnTo>
                    <a:pt x="122126" y="1941926"/>
                  </a:lnTo>
                  <a:lnTo>
                    <a:pt x="119264" y="1937479"/>
                  </a:lnTo>
                  <a:lnTo>
                    <a:pt x="116401" y="1932397"/>
                  </a:lnTo>
                  <a:lnTo>
                    <a:pt x="113539" y="1927632"/>
                  </a:lnTo>
                  <a:lnTo>
                    <a:pt x="110995" y="1921914"/>
                  </a:lnTo>
                  <a:lnTo>
                    <a:pt x="108768" y="1916197"/>
                  </a:lnTo>
                  <a:lnTo>
                    <a:pt x="106542" y="1910162"/>
                  </a:lnTo>
                  <a:lnTo>
                    <a:pt x="102408" y="1897774"/>
                  </a:lnTo>
                  <a:lnTo>
                    <a:pt x="98909" y="1885068"/>
                  </a:lnTo>
                  <a:lnTo>
                    <a:pt x="96365" y="1872363"/>
                  </a:lnTo>
                  <a:lnTo>
                    <a:pt x="93503" y="1859339"/>
                  </a:lnTo>
                  <a:lnTo>
                    <a:pt x="90004" y="1836152"/>
                  </a:lnTo>
                  <a:lnTo>
                    <a:pt x="86824" y="1817728"/>
                  </a:lnTo>
                  <a:lnTo>
                    <a:pt x="85234" y="1811058"/>
                  </a:lnTo>
                  <a:lnTo>
                    <a:pt x="84280" y="1806293"/>
                  </a:lnTo>
                  <a:lnTo>
                    <a:pt x="83962" y="1800894"/>
                  </a:lnTo>
                  <a:lnTo>
                    <a:pt x="76965" y="1730695"/>
                  </a:lnTo>
                  <a:lnTo>
                    <a:pt x="69968" y="1653826"/>
                  </a:lnTo>
                  <a:lnTo>
                    <a:pt x="62017" y="1556628"/>
                  </a:lnTo>
                  <a:lnTo>
                    <a:pt x="52158" y="1552499"/>
                  </a:lnTo>
                  <a:lnTo>
                    <a:pt x="43571" y="1548687"/>
                  </a:lnTo>
                  <a:lnTo>
                    <a:pt x="35938" y="1545511"/>
                  </a:lnTo>
                  <a:lnTo>
                    <a:pt x="29895" y="1542017"/>
                  </a:lnTo>
                  <a:lnTo>
                    <a:pt x="25443" y="1538523"/>
                  </a:lnTo>
                  <a:lnTo>
                    <a:pt x="23535" y="1536617"/>
                  </a:lnTo>
                  <a:lnTo>
                    <a:pt x="21944" y="1535346"/>
                  </a:lnTo>
                  <a:lnTo>
                    <a:pt x="20990" y="1533758"/>
                  </a:lnTo>
                  <a:lnTo>
                    <a:pt x="20354" y="1532170"/>
                  </a:lnTo>
                  <a:lnTo>
                    <a:pt x="19718" y="1530582"/>
                  </a:lnTo>
                  <a:lnTo>
                    <a:pt x="20354" y="1529311"/>
                  </a:lnTo>
                  <a:lnTo>
                    <a:pt x="17492" y="1522641"/>
                  </a:lnTo>
                  <a:lnTo>
                    <a:pt x="15266" y="1515017"/>
                  </a:lnTo>
                  <a:lnTo>
                    <a:pt x="12721" y="1504853"/>
                  </a:lnTo>
                  <a:lnTo>
                    <a:pt x="10495" y="1493100"/>
                  </a:lnTo>
                  <a:lnTo>
                    <a:pt x="8269" y="1479759"/>
                  </a:lnTo>
                  <a:lnTo>
                    <a:pt x="6043" y="1465148"/>
                  </a:lnTo>
                  <a:lnTo>
                    <a:pt x="4134" y="1449583"/>
                  </a:lnTo>
                  <a:lnTo>
                    <a:pt x="2544" y="1432431"/>
                  </a:lnTo>
                  <a:lnTo>
                    <a:pt x="954" y="1414325"/>
                  </a:lnTo>
                  <a:lnTo>
                    <a:pt x="318" y="1395267"/>
                  </a:lnTo>
                  <a:lnTo>
                    <a:pt x="0" y="1375256"/>
                  </a:lnTo>
                  <a:lnTo>
                    <a:pt x="318" y="1354926"/>
                  </a:lnTo>
                  <a:lnTo>
                    <a:pt x="954" y="1333962"/>
                  </a:lnTo>
                  <a:lnTo>
                    <a:pt x="2544" y="1312363"/>
                  </a:lnTo>
                  <a:lnTo>
                    <a:pt x="4452" y="1290763"/>
                  </a:lnTo>
                  <a:lnTo>
                    <a:pt x="7315" y="1268846"/>
                  </a:lnTo>
                  <a:lnTo>
                    <a:pt x="11131" y="1246929"/>
                  </a:lnTo>
                  <a:lnTo>
                    <a:pt x="13357" y="1236447"/>
                  </a:lnTo>
                  <a:lnTo>
                    <a:pt x="15584" y="1225647"/>
                  </a:lnTo>
                  <a:lnTo>
                    <a:pt x="18446" y="1214847"/>
                  </a:lnTo>
                  <a:lnTo>
                    <a:pt x="21308" y="1204047"/>
                  </a:lnTo>
                  <a:lnTo>
                    <a:pt x="24489" y="1193248"/>
                  </a:lnTo>
                  <a:lnTo>
                    <a:pt x="27669" y="1183083"/>
                  </a:lnTo>
                  <a:lnTo>
                    <a:pt x="31486" y="1172601"/>
                  </a:lnTo>
                  <a:lnTo>
                    <a:pt x="35302" y="1162436"/>
                  </a:lnTo>
                  <a:lnTo>
                    <a:pt x="39436" y="1152272"/>
                  </a:lnTo>
                  <a:lnTo>
                    <a:pt x="43889" y="1142425"/>
                  </a:lnTo>
                  <a:lnTo>
                    <a:pt x="48978" y="1132578"/>
                  </a:lnTo>
                  <a:lnTo>
                    <a:pt x="54066" y="1123367"/>
                  </a:lnTo>
                  <a:lnTo>
                    <a:pt x="59473" y="1113838"/>
                  </a:lnTo>
                  <a:lnTo>
                    <a:pt x="64879" y="1104944"/>
                  </a:lnTo>
                  <a:lnTo>
                    <a:pt x="70922" y="1096050"/>
                  </a:lnTo>
                  <a:lnTo>
                    <a:pt x="77601" y="1087473"/>
                  </a:lnTo>
                  <a:lnTo>
                    <a:pt x="84280" y="1079215"/>
                  </a:lnTo>
                  <a:lnTo>
                    <a:pt x="91276" y="1071274"/>
                  </a:lnTo>
                  <a:lnTo>
                    <a:pt x="98591" y="1063968"/>
                  </a:lnTo>
                  <a:lnTo>
                    <a:pt x="106542" y="1056662"/>
                  </a:lnTo>
                  <a:lnTo>
                    <a:pt x="114811" y="1049674"/>
                  </a:lnTo>
                  <a:lnTo>
                    <a:pt x="123080" y="1043321"/>
                  </a:lnTo>
                  <a:lnTo>
                    <a:pt x="131985" y="1036651"/>
                  </a:lnTo>
                  <a:lnTo>
                    <a:pt x="141526" y="1031251"/>
                  </a:lnTo>
                  <a:lnTo>
                    <a:pt x="150749" y="1025851"/>
                  </a:lnTo>
                  <a:lnTo>
                    <a:pt x="160926" y="1021087"/>
                  </a:lnTo>
                  <a:lnTo>
                    <a:pt x="171740" y="1016322"/>
                  </a:lnTo>
                  <a:lnTo>
                    <a:pt x="182553" y="1012193"/>
                  </a:lnTo>
                  <a:lnTo>
                    <a:pt x="193684" y="1009016"/>
                  </a:lnTo>
                  <a:lnTo>
                    <a:pt x="205452" y="1005522"/>
                  </a:lnTo>
                  <a:lnTo>
                    <a:pt x="209904" y="1005522"/>
                  </a:lnTo>
                  <a:lnTo>
                    <a:pt x="218809" y="1005840"/>
                  </a:lnTo>
                  <a:lnTo>
                    <a:pt x="243298" y="1007428"/>
                  </a:lnTo>
                  <a:lnTo>
                    <a:pt x="280508" y="1009969"/>
                  </a:lnTo>
                  <a:lnTo>
                    <a:pt x="409313" y="1420361"/>
                  </a:lnTo>
                  <a:lnTo>
                    <a:pt x="397228" y="1297751"/>
                  </a:lnTo>
                  <a:lnTo>
                    <a:pt x="390867" y="1077309"/>
                  </a:lnTo>
                  <a:lnTo>
                    <a:pt x="382598" y="1056345"/>
                  </a:lnTo>
                  <a:lnTo>
                    <a:pt x="399136" y="1028392"/>
                  </a:lnTo>
                  <a:lnTo>
                    <a:pt x="436029" y="1028392"/>
                  </a:lnTo>
                  <a:lnTo>
                    <a:pt x="450976" y="1056345"/>
                  </a:lnTo>
                  <a:lnTo>
                    <a:pt x="443979" y="1081438"/>
                  </a:lnTo>
                  <a:lnTo>
                    <a:pt x="489141" y="1401937"/>
                  </a:lnTo>
                  <a:lnTo>
                    <a:pt x="481508" y="1015369"/>
                  </a:lnTo>
                  <a:lnTo>
                    <a:pt x="489459" y="1011875"/>
                  </a:lnTo>
                  <a:lnTo>
                    <a:pt x="495501" y="1009016"/>
                  </a:lnTo>
                  <a:lnTo>
                    <a:pt x="499000" y="1006793"/>
                  </a:lnTo>
                  <a:lnTo>
                    <a:pt x="499636" y="1005840"/>
                  </a:lnTo>
                  <a:lnTo>
                    <a:pt x="499954" y="1005522"/>
                  </a:lnTo>
                  <a:lnTo>
                    <a:pt x="505679" y="1004887"/>
                  </a:lnTo>
                  <a:close/>
                  <a:moveTo>
                    <a:pt x="2233205" y="1004887"/>
                  </a:moveTo>
                  <a:lnTo>
                    <a:pt x="2238276" y="1005205"/>
                  </a:lnTo>
                  <a:lnTo>
                    <a:pt x="2243665" y="1005522"/>
                  </a:lnTo>
                  <a:lnTo>
                    <a:pt x="2243665" y="1005840"/>
                  </a:lnTo>
                  <a:lnTo>
                    <a:pt x="2244299" y="1006793"/>
                  </a:lnTo>
                  <a:lnTo>
                    <a:pt x="2248102" y="1009016"/>
                  </a:lnTo>
                  <a:lnTo>
                    <a:pt x="2253808" y="1011875"/>
                  </a:lnTo>
                  <a:lnTo>
                    <a:pt x="2261732" y="1015369"/>
                  </a:lnTo>
                  <a:lnTo>
                    <a:pt x="2254441" y="1401937"/>
                  </a:lnTo>
                  <a:lnTo>
                    <a:pt x="2299133" y="1081438"/>
                  </a:lnTo>
                  <a:lnTo>
                    <a:pt x="2292160" y="1056345"/>
                  </a:lnTo>
                  <a:lnTo>
                    <a:pt x="2307374" y="1028392"/>
                  </a:lnTo>
                  <a:lnTo>
                    <a:pt x="2344142" y="1028392"/>
                  </a:lnTo>
                  <a:lnTo>
                    <a:pt x="2360307" y="1056345"/>
                  </a:lnTo>
                  <a:lnTo>
                    <a:pt x="2352066" y="1077309"/>
                  </a:lnTo>
                  <a:lnTo>
                    <a:pt x="2346044" y="1297751"/>
                  </a:lnTo>
                  <a:lnTo>
                    <a:pt x="2333682" y="1420361"/>
                  </a:lnTo>
                  <a:lnTo>
                    <a:pt x="2462052" y="1009969"/>
                  </a:lnTo>
                  <a:lnTo>
                    <a:pt x="2499137" y="1007428"/>
                  </a:lnTo>
                  <a:lnTo>
                    <a:pt x="2523860" y="1005840"/>
                  </a:lnTo>
                  <a:lnTo>
                    <a:pt x="2532735" y="1005522"/>
                  </a:lnTo>
                  <a:lnTo>
                    <a:pt x="2536855" y="1005522"/>
                  </a:lnTo>
                  <a:lnTo>
                    <a:pt x="2548266" y="1009016"/>
                  </a:lnTo>
                  <a:lnTo>
                    <a:pt x="2559677" y="1012193"/>
                  </a:lnTo>
                  <a:lnTo>
                    <a:pt x="2570453" y="1016322"/>
                  </a:lnTo>
                  <a:lnTo>
                    <a:pt x="2580913" y="1021087"/>
                  </a:lnTo>
                  <a:lnTo>
                    <a:pt x="2591056" y="1025851"/>
                  </a:lnTo>
                  <a:lnTo>
                    <a:pt x="2600882" y="1031251"/>
                  </a:lnTo>
                  <a:lnTo>
                    <a:pt x="2610391" y="1036651"/>
                  </a:lnTo>
                  <a:lnTo>
                    <a:pt x="2618949" y="1043321"/>
                  </a:lnTo>
                  <a:lnTo>
                    <a:pt x="2627507" y="1049674"/>
                  </a:lnTo>
                  <a:lnTo>
                    <a:pt x="2635431" y="1056662"/>
                  </a:lnTo>
                  <a:lnTo>
                    <a:pt x="2643355" y="1063968"/>
                  </a:lnTo>
                  <a:lnTo>
                    <a:pt x="2650962" y="1071274"/>
                  </a:lnTo>
                  <a:lnTo>
                    <a:pt x="2657618" y="1079215"/>
                  </a:lnTo>
                  <a:lnTo>
                    <a:pt x="2664274" y="1087473"/>
                  </a:lnTo>
                  <a:lnTo>
                    <a:pt x="2670614" y="1096050"/>
                  </a:lnTo>
                  <a:lnTo>
                    <a:pt x="2676636" y="1104944"/>
                  </a:lnTo>
                  <a:lnTo>
                    <a:pt x="2682341" y="1113838"/>
                  </a:lnTo>
                  <a:lnTo>
                    <a:pt x="2688047" y="1123367"/>
                  </a:lnTo>
                  <a:lnTo>
                    <a:pt x="2692801" y="1132578"/>
                  </a:lnTo>
                  <a:lnTo>
                    <a:pt x="2697872" y="1142425"/>
                  </a:lnTo>
                  <a:lnTo>
                    <a:pt x="2702310" y="1152272"/>
                  </a:lnTo>
                  <a:lnTo>
                    <a:pt x="2706430" y="1162436"/>
                  </a:lnTo>
                  <a:lnTo>
                    <a:pt x="2710551" y="1172601"/>
                  </a:lnTo>
                  <a:lnTo>
                    <a:pt x="2714037" y="1183083"/>
                  </a:lnTo>
                  <a:lnTo>
                    <a:pt x="2717207" y="1193248"/>
                  </a:lnTo>
                  <a:lnTo>
                    <a:pt x="2720694" y="1204047"/>
                  </a:lnTo>
                  <a:lnTo>
                    <a:pt x="2723229" y="1214847"/>
                  </a:lnTo>
                  <a:lnTo>
                    <a:pt x="2726082" y="1225647"/>
                  </a:lnTo>
                  <a:lnTo>
                    <a:pt x="2728618" y="1236447"/>
                  </a:lnTo>
                  <a:lnTo>
                    <a:pt x="2730836" y="1246929"/>
                  </a:lnTo>
                  <a:lnTo>
                    <a:pt x="2734640" y="1268846"/>
                  </a:lnTo>
                  <a:lnTo>
                    <a:pt x="2737176" y="1290763"/>
                  </a:lnTo>
                  <a:lnTo>
                    <a:pt x="2739394" y="1312363"/>
                  </a:lnTo>
                  <a:lnTo>
                    <a:pt x="2740979" y="1333962"/>
                  </a:lnTo>
                  <a:lnTo>
                    <a:pt x="2741613" y="1354926"/>
                  </a:lnTo>
                  <a:lnTo>
                    <a:pt x="2741613" y="1375256"/>
                  </a:lnTo>
                  <a:lnTo>
                    <a:pt x="2741296" y="1395267"/>
                  </a:lnTo>
                  <a:lnTo>
                    <a:pt x="2740662" y="1414325"/>
                  </a:lnTo>
                  <a:lnTo>
                    <a:pt x="2739394" y="1432431"/>
                  </a:lnTo>
                  <a:lnTo>
                    <a:pt x="2737493" y="1449583"/>
                  </a:lnTo>
                  <a:lnTo>
                    <a:pt x="2735591" y="1465148"/>
                  </a:lnTo>
                  <a:lnTo>
                    <a:pt x="2733689" y="1479759"/>
                  </a:lnTo>
                  <a:lnTo>
                    <a:pt x="2731470" y="1493100"/>
                  </a:lnTo>
                  <a:lnTo>
                    <a:pt x="2728935" y="1504853"/>
                  </a:lnTo>
                  <a:lnTo>
                    <a:pt x="2726716" y="1515017"/>
                  </a:lnTo>
                  <a:lnTo>
                    <a:pt x="2724180" y="1522641"/>
                  </a:lnTo>
                  <a:lnTo>
                    <a:pt x="2721962" y="1529311"/>
                  </a:lnTo>
                  <a:lnTo>
                    <a:pt x="2721962" y="1530582"/>
                  </a:lnTo>
                  <a:lnTo>
                    <a:pt x="2721328" y="1532170"/>
                  </a:lnTo>
                  <a:lnTo>
                    <a:pt x="2720694" y="1533758"/>
                  </a:lnTo>
                  <a:lnTo>
                    <a:pt x="2719426" y="1535346"/>
                  </a:lnTo>
                  <a:lnTo>
                    <a:pt x="2718158" y="1536617"/>
                  </a:lnTo>
                  <a:lnTo>
                    <a:pt x="2716573" y="1538523"/>
                  </a:lnTo>
                  <a:lnTo>
                    <a:pt x="2711819" y="1542017"/>
                  </a:lnTo>
                  <a:lnTo>
                    <a:pt x="2705796" y="1545511"/>
                  </a:lnTo>
                  <a:lnTo>
                    <a:pt x="2698506" y="1548687"/>
                  </a:lnTo>
                  <a:lnTo>
                    <a:pt x="2689948" y="1552499"/>
                  </a:lnTo>
                  <a:lnTo>
                    <a:pt x="2680122" y="1556628"/>
                  </a:lnTo>
                  <a:lnTo>
                    <a:pt x="2671881" y="1653826"/>
                  </a:lnTo>
                  <a:lnTo>
                    <a:pt x="2664908" y="1730695"/>
                  </a:lnTo>
                  <a:lnTo>
                    <a:pt x="2657935" y="1800894"/>
                  </a:lnTo>
                  <a:lnTo>
                    <a:pt x="2657618" y="1806293"/>
                  </a:lnTo>
                  <a:lnTo>
                    <a:pt x="2656350" y="1811058"/>
                  </a:lnTo>
                  <a:lnTo>
                    <a:pt x="2655399" y="1817728"/>
                  </a:lnTo>
                  <a:lnTo>
                    <a:pt x="2652230" y="1836152"/>
                  </a:lnTo>
                  <a:lnTo>
                    <a:pt x="2648109" y="1859339"/>
                  </a:lnTo>
                  <a:lnTo>
                    <a:pt x="2645890" y="1872363"/>
                  </a:lnTo>
                  <a:lnTo>
                    <a:pt x="2643038" y="1885068"/>
                  </a:lnTo>
                  <a:lnTo>
                    <a:pt x="2639551" y="1897774"/>
                  </a:lnTo>
                  <a:lnTo>
                    <a:pt x="2635431" y="1910162"/>
                  </a:lnTo>
                  <a:lnTo>
                    <a:pt x="2633529" y="1916197"/>
                  </a:lnTo>
                  <a:lnTo>
                    <a:pt x="2630993" y="1921914"/>
                  </a:lnTo>
                  <a:lnTo>
                    <a:pt x="2628458" y="1927632"/>
                  </a:lnTo>
                  <a:lnTo>
                    <a:pt x="2625605" y="1932397"/>
                  </a:lnTo>
                  <a:lnTo>
                    <a:pt x="2622752" y="1937479"/>
                  </a:lnTo>
                  <a:lnTo>
                    <a:pt x="2619583" y="1941926"/>
                  </a:lnTo>
                  <a:lnTo>
                    <a:pt x="2616413" y="1946055"/>
                  </a:lnTo>
                  <a:lnTo>
                    <a:pt x="2612926" y="1949867"/>
                  </a:lnTo>
                  <a:lnTo>
                    <a:pt x="2609123" y="1952726"/>
                  </a:lnTo>
                  <a:lnTo>
                    <a:pt x="2605002" y="1955267"/>
                  </a:lnTo>
                  <a:lnTo>
                    <a:pt x="2600882" y="1957490"/>
                  </a:lnTo>
                  <a:lnTo>
                    <a:pt x="2596444" y="1959078"/>
                  </a:lnTo>
                  <a:lnTo>
                    <a:pt x="2410704" y="1985443"/>
                  </a:lnTo>
                  <a:lnTo>
                    <a:pt x="2405633" y="1985760"/>
                  </a:lnTo>
                  <a:lnTo>
                    <a:pt x="2400561" y="1986078"/>
                  </a:lnTo>
                  <a:lnTo>
                    <a:pt x="2397075" y="1986078"/>
                  </a:lnTo>
                  <a:lnTo>
                    <a:pt x="2393271" y="1985760"/>
                  </a:lnTo>
                  <a:lnTo>
                    <a:pt x="2385981" y="1985125"/>
                  </a:lnTo>
                  <a:lnTo>
                    <a:pt x="2327660" y="2443162"/>
                  </a:lnTo>
                  <a:lnTo>
                    <a:pt x="2211651" y="2443162"/>
                  </a:lnTo>
                  <a:lnTo>
                    <a:pt x="2168545" y="1866963"/>
                  </a:lnTo>
                  <a:lnTo>
                    <a:pt x="2165375" y="1862516"/>
                  </a:lnTo>
                  <a:lnTo>
                    <a:pt x="2162522" y="1857433"/>
                  </a:lnTo>
                  <a:lnTo>
                    <a:pt x="2156817" y="1847904"/>
                  </a:lnTo>
                  <a:lnTo>
                    <a:pt x="2148576" y="2326906"/>
                  </a:lnTo>
                  <a:lnTo>
                    <a:pt x="2063630" y="2320235"/>
                  </a:lnTo>
                  <a:lnTo>
                    <a:pt x="1992313" y="1798670"/>
                  </a:lnTo>
                  <a:lnTo>
                    <a:pt x="2157768" y="1798670"/>
                  </a:lnTo>
                  <a:lnTo>
                    <a:pt x="2443668" y="1798670"/>
                  </a:lnTo>
                  <a:lnTo>
                    <a:pt x="2170129" y="1529946"/>
                  </a:lnTo>
                  <a:lnTo>
                    <a:pt x="2587569" y="1399079"/>
                  </a:lnTo>
                  <a:lnTo>
                    <a:pt x="2517204" y="1414008"/>
                  </a:lnTo>
                  <a:lnTo>
                    <a:pt x="2151746" y="1511841"/>
                  </a:lnTo>
                  <a:lnTo>
                    <a:pt x="2111808" y="1472771"/>
                  </a:lnTo>
                  <a:lnTo>
                    <a:pt x="2108956" y="1423219"/>
                  </a:lnTo>
                  <a:lnTo>
                    <a:pt x="2103250" y="1464513"/>
                  </a:lnTo>
                  <a:lnTo>
                    <a:pt x="2093741" y="1455301"/>
                  </a:lnTo>
                  <a:lnTo>
                    <a:pt x="2095009" y="1426078"/>
                  </a:lnTo>
                  <a:lnTo>
                    <a:pt x="2096911" y="1393361"/>
                  </a:lnTo>
                  <a:lnTo>
                    <a:pt x="2099447" y="1358103"/>
                  </a:lnTo>
                  <a:lnTo>
                    <a:pt x="2103250" y="1320621"/>
                  </a:lnTo>
                  <a:lnTo>
                    <a:pt x="2105152" y="1301563"/>
                  </a:lnTo>
                  <a:lnTo>
                    <a:pt x="2107371" y="1282504"/>
                  </a:lnTo>
                  <a:lnTo>
                    <a:pt x="2109906" y="1262811"/>
                  </a:lnTo>
                  <a:lnTo>
                    <a:pt x="2113076" y="1243752"/>
                  </a:lnTo>
                  <a:lnTo>
                    <a:pt x="2115929" y="1224059"/>
                  </a:lnTo>
                  <a:lnTo>
                    <a:pt x="2119415" y="1205318"/>
                  </a:lnTo>
                  <a:lnTo>
                    <a:pt x="2123219" y="1186577"/>
                  </a:lnTo>
                  <a:lnTo>
                    <a:pt x="2127339" y="1168154"/>
                  </a:lnTo>
                  <a:lnTo>
                    <a:pt x="2131777" y="1150366"/>
                  </a:lnTo>
                  <a:lnTo>
                    <a:pt x="2136214" y="1133214"/>
                  </a:lnTo>
                  <a:lnTo>
                    <a:pt x="2140969" y="1116379"/>
                  </a:lnTo>
                  <a:lnTo>
                    <a:pt x="2146674" y="1100497"/>
                  </a:lnTo>
                  <a:lnTo>
                    <a:pt x="2152379" y="1085568"/>
                  </a:lnTo>
                  <a:lnTo>
                    <a:pt x="2158719" y="1071274"/>
                  </a:lnTo>
                  <a:lnTo>
                    <a:pt x="2165058" y="1058568"/>
                  </a:lnTo>
                  <a:lnTo>
                    <a:pt x="2168545" y="1052533"/>
                  </a:lnTo>
                  <a:lnTo>
                    <a:pt x="2172031" y="1046815"/>
                  </a:lnTo>
                  <a:lnTo>
                    <a:pt x="2175518" y="1041416"/>
                  </a:lnTo>
                  <a:lnTo>
                    <a:pt x="2179321" y="1036333"/>
                  </a:lnTo>
                  <a:lnTo>
                    <a:pt x="2183125" y="1031569"/>
                  </a:lnTo>
                  <a:lnTo>
                    <a:pt x="2187245" y="1027122"/>
                  </a:lnTo>
                  <a:lnTo>
                    <a:pt x="2191366" y="1023310"/>
                  </a:lnTo>
                  <a:lnTo>
                    <a:pt x="2195486" y="1019498"/>
                  </a:lnTo>
                  <a:lnTo>
                    <a:pt x="2199607" y="1016004"/>
                  </a:lnTo>
                  <a:lnTo>
                    <a:pt x="2204044" y="1013146"/>
                  </a:lnTo>
                  <a:lnTo>
                    <a:pt x="2208799" y="1010922"/>
                  </a:lnTo>
                  <a:lnTo>
                    <a:pt x="2213236" y="1008699"/>
                  </a:lnTo>
                  <a:lnTo>
                    <a:pt x="2217991" y="1007111"/>
                  </a:lnTo>
                  <a:lnTo>
                    <a:pt x="2223062" y="1005840"/>
                  </a:lnTo>
                  <a:lnTo>
                    <a:pt x="2227817" y="1005205"/>
                  </a:lnTo>
                  <a:lnTo>
                    <a:pt x="2233205" y="1004887"/>
                  </a:lnTo>
                  <a:close/>
                  <a:moveTo>
                    <a:pt x="1560668" y="914401"/>
                  </a:moveTo>
                  <a:lnTo>
                    <a:pt x="1571788" y="914401"/>
                  </a:lnTo>
                  <a:lnTo>
                    <a:pt x="1582591" y="915671"/>
                  </a:lnTo>
                  <a:lnTo>
                    <a:pt x="1594029" y="917258"/>
                  </a:lnTo>
                  <a:lnTo>
                    <a:pt x="1604514" y="919480"/>
                  </a:lnTo>
                  <a:lnTo>
                    <a:pt x="1615317" y="922021"/>
                  </a:lnTo>
                  <a:lnTo>
                    <a:pt x="1625802" y="925196"/>
                  </a:lnTo>
                  <a:lnTo>
                    <a:pt x="1636287" y="928688"/>
                  </a:lnTo>
                  <a:lnTo>
                    <a:pt x="1646772" y="933133"/>
                  </a:lnTo>
                  <a:lnTo>
                    <a:pt x="1656939" y="937261"/>
                  </a:lnTo>
                  <a:lnTo>
                    <a:pt x="1666788" y="942023"/>
                  </a:lnTo>
                  <a:lnTo>
                    <a:pt x="1676638" y="946786"/>
                  </a:lnTo>
                  <a:lnTo>
                    <a:pt x="1686487" y="952183"/>
                  </a:lnTo>
                  <a:lnTo>
                    <a:pt x="1695384" y="957263"/>
                  </a:lnTo>
                  <a:lnTo>
                    <a:pt x="1704598" y="962978"/>
                  </a:lnTo>
                  <a:lnTo>
                    <a:pt x="1712859" y="968693"/>
                  </a:lnTo>
                  <a:lnTo>
                    <a:pt x="1721120" y="974726"/>
                  </a:lnTo>
                  <a:lnTo>
                    <a:pt x="1729063" y="980441"/>
                  </a:lnTo>
                  <a:lnTo>
                    <a:pt x="1736371" y="986473"/>
                  </a:lnTo>
                  <a:lnTo>
                    <a:pt x="1750033" y="997586"/>
                  </a:lnTo>
                  <a:lnTo>
                    <a:pt x="1762106" y="1008698"/>
                  </a:lnTo>
                  <a:lnTo>
                    <a:pt x="1771956" y="1018858"/>
                  </a:lnTo>
                  <a:lnTo>
                    <a:pt x="1779264" y="1027748"/>
                  </a:lnTo>
                  <a:lnTo>
                    <a:pt x="1782441" y="1031558"/>
                  </a:lnTo>
                  <a:lnTo>
                    <a:pt x="1784665" y="1034733"/>
                  </a:lnTo>
                  <a:lnTo>
                    <a:pt x="1786254" y="1037908"/>
                  </a:lnTo>
                  <a:lnTo>
                    <a:pt x="1787207" y="1040448"/>
                  </a:lnTo>
                  <a:lnTo>
                    <a:pt x="1788160" y="1045845"/>
                  </a:lnTo>
                  <a:lnTo>
                    <a:pt x="1788478" y="1053783"/>
                  </a:lnTo>
                  <a:lnTo>
                    <a:pt x="1789113" y="1076643"/>
                  </a:lnTo>
                  <a:lnTo>
                    <a:pt x="1789113" y="1107440"/>
                  </a:lnTo>
                  <a:lnTo>
                    <a:pt x="1788478" y="1144588"/>
                  </a:lnTo>
                  <a:lnTo>
                    <a:pt x="1787525" y="1187133"/>
                  </a:lnTo>
                  <a:lnTo>
                    <a:pt x="1786254" y="1233488"/>
                  </a:lnTo>
                  <a:lnTo>
                    <a:pt x="1784347" y="1282383"/>
                  </a:lnTo>
                  <a:lnTo>
                    <a:pt x="1782123" y="1331913"/>
                  </a:lnTo>
                  <a:lnTo>
                    <a:pt x="1672507" y="1331913"/>
                  </a:lnTo>
                  <a:lnTo>
                    <a:pt x="1674096" y="1293813"/>
                  </a:lnTo>
                  <a:lnTo>
                    <a:pt x="1674732" y="1258253"/>
                  </a:lnTo>
                  <a:lnTo>
                    <a:pt x="1675685" y="1225550"/>
                  </a:lnTo>
                  <a:lnTo>
                    <a:pt x="1676002" y="1197293"/>
                  </a:lnTo>
                  <a:lnTo>
                    <a:pt x="1675685" y="1174115"/>
                  </a:lnTo>
                  <a:lnTo>
                    <a:pt x="1674732" y="1156970"/>
                  </a:lnTo>
                  <a:lnTo>
                    <a:pt x="1674096" y="1150938"/>
                  </a:lnTo>
                  <a:lnTo>
                    <a:pt x="1673143" y="1147445"/>
                  </a:lnTo>
                  <a:lnTo>
                    <a:pt x="1672825" y="1145858"/>
                  </a:lnTo>
                  <a:lnTo>
                    <a:pt x="1672507" y="1144905"/>
                  </a:lnTo>
                  <a:lnTo>
                    <a:pt x="1672190" y="1144905"/>
                  </a:lnTo>
                  <a:lnTo>
                    <a:pt x="1671237" y="1145540"/>
                  </a:lnTo>
                  <a:lnTo>
                    <a:pt x="1669648" y="1147445"/>
                  </a:lnTo>
                  <a:lnTo>
                    <a:pt x="1668059" y="1149668"/>
                  </a:lnTo>
                  <a:lnTo>
                    <a:pt x="1666471" y="1151890"/>
                  </a:lnTo>
                  <a:lnTo>
                    <a:pt x="1654079" y="1331913"/>
                  </a:lnTo>
                  <a:lnTo>
                    <a:pt x="1602608" y="1331913"/>
                  </a:lnTo>
                  <a:lnTo>
                    <a:pt x="1602290" y="1283335"/>
                  </a:lnTo>
                  <a:lnTo>
                    <a:pt x="1598477" y="1283653"/>
                  </a:lnTo>
                  <a:lnTo>
                    <a:pt x="1586721" y="1284605"/>
                  </a:lnTo>
                  <a:lnTo>
                    <a:pt x="1568293" y="1285240"/>
                  </a:lnTo>
                  <a:lnTo>
                    <a:pt x="1556537" y="1285558"/>
                  </a:lnTo>
                  <a:lnTo>
                    <a:pt x="1543828" y="1285558"/>
                  </a:lnTo>
                  <a:lnTo>
                    <a:pt x="1529213" y="1285240"/>
                  </a:lnTo>
                  <a:lnTo>
                    <a:pt x="1513009" y="1284605"/>
                  </a:lnTo>
                  <a:lnTo>
                    <a:pt x="1496169" y="1283653"/>
                  </a:lnTo>
                  <a:lnTo>
                    <a:pt x="1477741" y="1282383"/>
                  </a:lnTo>
                  <a:lnTo>
                    <a:pt x="1457724" y="1280478"/>
                  </a:lnTo>
                  <a:lnTo>
                    <a:pt x="1437390" y="1277620"/>
                  </a:lnTo>
                  <a:lnTo>
                    <a:pt x="1415467" y="1274763"/>
                  </a:lnTo>
                  <a:lnTo>
                    <a:pt x="1392908" y="1270953"/>
                  </a:lnTo>
                  <a:lnTo>
                    <a:pt x="1381787" y="1268730"/>
                  </a:lnTo>
                  <a:lnTo>
                    <a:pt x="1370349" y="1266508"/>
                  </a:lnTo>
                  <a:lnTo>
                    <a:pt x="1359547" y="1263968"/>
                  </a:lnTo>
                  <a:lnTo>
                    <a:pt x="1348426" y="1261110"/>
                  </a:lnTo>
                  <a:lnTo>
                    <a:pt x="1328092" y="1254760"/>
                  </a:lnTo>
                  <a:lnTo>
                    <a:pt x="1308710" y="1248410"/>
                  </a:lnTo>
                  <a:lnTo>
                    <a:pt x="1290282" y="1241743"/>
                  </a:lnTo>
                  <a:lnTo>
                    <a:pt x="1273443" y="1234440"/>
                  </a:lnTo>
                  <a:lnTo>
                    <a:pt x="1257556" y="1227455"/>
                  </a:lnTo>
                  <a:lnTo>
                    <a:pt x="1243259" y="1220153"/>
                  </a:lnTo>
                  <a:lnTo>
                    <a:pt x="1229914" y="1213485"/>
                  </a:lnTo>
                  <a:lnTo>
                    <a:pt x="1218794" y="1207135"/>
                  </a:lnTo>
                  <a:lnTo>
                    <a:pt x="1208626" y="1201103"/>
                  </a:lnTo>
                  <a:lnTo>
                    <a:pt x="1200366" y="1196340"/>
                  </a:lnTo>
                  <a:lnTo>
                    <a:pt x="1189245" y="1188720"/>
                  </a:lnTo>
                  <a:lnTo>
                    <a:pt x="1185115" y="1186180"/>
                  </a:lnTo>
                  <a:lnTo>
                    <a:pt x="1204814" y="1331913"/>
                  </a:lnTo>
                  <a:lnTo>
                    <a:pt x="1152071" y="1331913"/>
                  </a:lnTo>
                  <a:lnTo>
                    <a:pt x="1149529" y="1296670"/>
                  </a:lnTo>
                  <a:lnTo>
                    <a:pt x="1143810" y="1297305"/>
                  </a:lnTo>
                  <a:lnTo>
                    <a:pt x="1135549" y="1299210"/>
                  </a:lnTo>
                  <a:lnTo>
                    <a:pt x="1112355" y="1303655"/>
                  </a:lnTo>
                  <a:lnTo>
                    <a:pt x="1082489" y="1309688"/>
                  </a:lnTo>
                  <a:lnTo>
                    <a:pt x="1066285" y="1313180"/>
                  </a:lnTo>
                  <a:lnTo>
                    <a:pt x="1049445" y="1316038"/>
                  </a:lnTo>
                  <a:lnTo>
                    <a:pt x="1032606" y="1318895"/>
                  </a:lnTo>
                  <a:lnTo>
                    <a:pt x="1015766" y="1321118"/>
                  </a:lnTo>
                  <a:lnTo>
                    <a:pt x="999880" y="1322388"/>
                  </a:lnTo>
                  <a:lnTo>
                    <a:pt x="984629" y="1323658"/>
                  </a:lnTo>
                  <a:lnTo>
                    <a:pt x="977639" y="1323658"/>
                  </a:lnTo>
                  <a:lnTo>
                    <a:pt x="970649" y="1323658"/>
                  </a:lnTo>
                  <a:lnTo>
                    <a:pt x="964295" y="1323340"/>
                  </a:lnTo>
                  <a:lnTo>
                    <a:pt x="958575" y="1323023"/>
                  </a:lnTo>
                  <a:lnTo>
                    <a:pt x="953174" y="1322070"/>
                  </a:lnTo>
                  <a:lnTo>
                    <a:pt x="948090" y="1320483"/>
                  </a:lnTo>
                  <a:lnTo>
                    <a:pt x="943960" y="1319213"/>
                  </a:lnTo>
                  <a:lnTo>
                    <a:pt x="940783" y="1317625"/>
                  </a:lnTo>
                  <a:lnTo>
                    <a:pt x="934746" y="1305560"/>
                  </a:lnTo>
                  <a:lnTo>
                    <a:pt x="928709" y="1295083"/>
                  </a:lnTo>
                  <a:lnTo>
                    <a:pt x="917271" y="1275398"/>
                  </a:lnTo>
                  <a:lnTo>
                    <a:pt x="912505" y="1266508"/>
                  </a:lnTo>
                  <a:lnTo>
                    <a:pt x="908057" y="1257935"/>
                  </a:lnTo>
                  <a:lnTo>
                    <a:pt x="904244" y="1249680"/>
                  </a:lnTo>
                  <a:lnTo>
                    <a:pt x="902338" y="1244918"/>
                  </a:lnTo>
                  <a:lnTo>
                    <a:pt x="901067" y="1240790"/>
                  </a:lnTo>
                  <a:lnTo>
                    <a:pt x="900114" y="1236663"/>
                  </a:lnTo>
                  <a:lnTo>
                    <a:pt x="899161" y="1232535"/>
                  </a:lnTo>
                  <a:lnTo>
                    <a:pt x="898843" y="1228408"/>
                  </a:lnTo>
                  <a:lnTo>
                    <a:pt x="898525" y="1223963"/>
                  </a:lnTo>
                  <a:lnTo>
                    <a:pt x="898843" y="1219835"/>
                  </a:lnTo>
                  <a:lnTo>
                    <a:pt x="899161" y="1215390"/>
                  </a:lnTo>
                  <a:lnTo>
                    <a:pt x="900431" y="1210628"/>
                  </a:lnTo>
                  <a:lnTo>
                    <a:pt x="901385" y="1205865"/>
                  </a:lnTo>
                  <a:lnTo>
                    <a:pt x="903291" y="1201103"/>
                  </a:lnTo>
                  <a:lnTo>
                    <a:pt x="905197" y="1195705"/>
                  </a:lnTo>
                  <a:lnTo>
                    <a:pt x="908057" y="1190943"/>
                  </a:lnTo>
                  <a:lnTo>
                    <a:pt x="910916" y="1185228"/>
                  </a:lnTo>
                  <a:lnTo>
                    <a:pt x="914729" y="1179513"/>
                  </a:lnTo>
                  <a:lnTo>
                    <a:pt x="918542" y="1173480"/>
                  </a:lnTo>
                  <a:lnTo>
                    <a:pt x="922990" y="1167765"/>
                  </a:lnTo>
                  <a:lnTo>
                    <a:pt x="928391" y="1161098"/>
                  </a:lnTo>
                  <a:lnTo>
                    <a:pt x="939512" y="1146810"/>
                  </a:lnTo>
                  <a:lnTo>
                    <a:pt x="949361" y="1133793"/>
                  </a:lnTo>
                  <a:lnTo>
                    <a:pt x="967154" y="1109345"/>
                  </a:lnTo>
                  <a:lnTo>
                    <a:pt x="976050" y="1096963"/>
                  </a:lnTo>
                  <a:lnTo>
                    <a:pt x="985900" y="1084580"/>
                  </a:lnTo>
                  <a:lnTo>
                    <a:pt x="997338" y="1070928"/>
                  </a:lnTo>
                  <a:lnTo>
                    <a:pt x="1004328" y="1063943"/>
                  </a:lnTo>
                  <a:lnTo>
                    <a:pt x="1011318" y="1056323"/>
                  </a:lnTo>
                  <a:lnTo>
                    <a:pt x="1017673" y="1045528"/>
                  </a:lnTo>
                  <a:lnTo>
                    <a:pt x="1024663" y="1035368"/>
                  </a:lnTo>
                  <a:lnTo>
                    <a:pt x="1031335" y="1025525"/>
                  </a:lnTo>
                  <a:lnTo>
                    <a:pt x="1038007" y="1016318"/>
                  </a:lnTo>
                  <a:lnTo>
                    <a:pt x="1044997" y="1008063"/>
                  </a:lnTo>
                  <a:lnTo>
                    <a:pt x="1051669" y="1000443"/>
                  </a:lnTo>
                  <a:lnTo>
                    <a:pt x="1058659" y="993141"/>
                  </a:lnTo>
                  <a:lnTo>
                    <a:pt x="1065967" y="986473"/>
                  </a:lnTo>
                  <a:lnTo>
                    <a:pt x="1073593" y="980123"/>
                  </a:lnTo>
                  <a:lnTo>
                    <a:pt x="1080583" y="974091"/>
                  </a:lnTo>
                  <a:lnTo>
                    <a:pt x="1088208" y="968693"/>
                  </a:lnTo>
                  <a:lnTo>
                    <a:pt x="1096151" y="963931"/>
                  </a:lnTo>
                  <a:lnTo>
                    <a:pt x="1104094" y="959168"/>
                  </a:lnTo>
                  <a:lnTo>
                    <a:pt x="1111720" y="954723"/>
                  </a:lnTo>
                  <a:lnTo>
                    <a:pt x="1119663" y="950913"/>
                  </a:lnTo>
                  <a:lnTo>
                    <a:pt x="1127924" y="947738"/>
                  </a:lnTo>
                  <a:lnTo>
                    <a:pt x="1136185" y="944246"/>
                  </a:lnTo>
                  <a:lnTo>
                    <a:pt x="1145081" y="941388"/>
                  </a:lnTo>
                  <a:lnTo>
                    <a:pt x="1153660" y="938531"/>
                  </a:lnTo>
                  <a:lnTo>
                    <a:pt x="1162238" y="935991"/>
                  </a:lnTo>
                  <a:lnTo>
                    <a:pt x="1171452" y="933768"/>
                  </a:lnTo>
                  <a:lnTo>
                    <a:pt x="1180349" y="931863"/>
                  </a:lnTo>
                  <a:lnTo>
                    <a:pt x="1199412" y="928053"/>
                  </a:lnTo>
                  <a:lnTo>
                    <a:pt x="1218794" y="924561"/>
                  </a:lnTo>
                  <a:lnTo>
                    <a:pt x="1239128" y="921703"/>
                  </a:lnTo>
                  <a:lnTo>
                    <a:pt x="1282021" y="915988"/>
                  </a:lnTo>
                  <a:lnTo>
                    <a:pt x="1284881" y="915671"/>
                  </a:lnTo>
                  <a:lnTo>
                    <a:pt x="1287740" y="915671"/>
                  </a:lnTo>
                  <a:lnTo>
                    <a:pt x="1292824" y="915671"/>
                  </a:lnTo>
                  <a:lnTo>
                    <a:pt x="1366537" y="1187768"/>
                  </a:lnTo>
                  <a:lnTo>
                    <a:pt x="1368125" y="1176973"/>
                  </a:lnTo>
                  <a:lnTo>
                    <a:pt x="1393226" y="990283"/>
                  </a:lnTo>
                  <a:lnTo>
                    <a:pt x="1386236" y="972186"/>
                  </a:lnTo>
                  <a:lnTo>
                    <a:pt x="1400216" y="947738"/>
                  </a:lnTo>
                  <a:lnTo>
                    <a:pt x="1432306" y="947421"/>
                  </a:lnTo>
                  <a:lnTo>
                    <a:pt x="1445968" y="972186"/>
                  </a:lnTo>
                  <a:lnTo>
                    <a:pt x="1439614" y="993776"/>
                  </a:lnTo>
                  <a:lnTo>
                    <a:pt x="1462490" y="1190943"/>
                  </a:lnTo>
                  <a:lnTo>
                    <a:pt x="1522858" y="924243"/>
                  </a:lnTo>
                  <a:lnTo>
                    <a:pt x="1529530" y="921386"/>
                  </a:lnTo>
                  <a:lnTo>
                    <a:pt x="1534932" y="918846"/>
                  </a:lnTo>
                  <a:lnTo>
                    <a:pt x="1537791" y="916940"/>
                  </a:lnTo>
                  <a:lnTo>
                    <a:pt x="1538427" y="915988"/>
                  </a:lnTo>
                  <a:lnTo>
                    <a:pt x="1549865" y="915036"/>
                  </a:lnTo>
                  <a:lnTo>
                    <a:pt x="1560668" y="914401"/>
                  </a:lnTo>
                  <a:close/>
                  <a:moveTo>
                    <a:pt x="170497" y="661035"/>
                  </a:moveTo>
                  <a:lnTo>
                    <a:pt x="168576" y="681657"/>
                  </a:lnTo>
                  <a:lnTo>
                    <a:pt x="168275" y="683619"/>
                  </a:lnTo>
                  <a:lnTo>
                    <a:pt x="167640" y="691889"/>
                  </a:lnTo>
                  <a:lnTo>
                    <a:pt x="167640" y="695282"/>
                  </a:lnTo>
                  <a:lnTo>
                    <a:pt x="167322" y="700477"/>
                  </a:lnTo>
                  <a:lnTo>
                    <a:pt x="167640" y="700795"/>
                  </a:lnTo>
                  <a:lnTo>
                    <a:pt x="167640" y="695282"/>
                  </a:lnTo>
                  <a:lnTo>
                    <a:pt x="168275" y="684891"/>
                  </a:lnTo>
                  <a:lnTo>
                    <a:pt x="168576" y="681657"/>
                  </a:lnTo>
                  <a:lnTo>
                    <a:pt x="169545" y="675349"/>
                  </a:lnTo>
                  <a:lnTo>
                    <a:pt x="170497" y="668033"/>
                  </a:lnTo>
                  <a:lnTo>
                    <a:pt x="170497" y="664534"/>
                  </a:lnTo>
                  <a:lnTo>
                    <a:pt x="170497" y="661035"/>
                  </a:lnTo>
                  <a:close/>
                  <a:moveTo>
                    <a:pt x="2571454" y="661035"/>
                  </a:moveTo>
                  <a:lnTo>
                    <a:pt x="2571454" y="664534"/>
                  </a:lnTo>
                  <a:lnTo>
                    <a:pt x="2571137" y="668033"/>
                  </a:lnTo>
                  <a:lnTo>
                    <a:pt x="2572406" y="675349"/>
                  </a:lnTo>
                  <a:lnTo>
                    <a:pt x="2573358" y="683619"/>
                  </a:lnTo>
                  <a:lnTo>
                    <a:pt x="2573992" y="691889"/>
                  </a:lnTo>
                  <a:lnTo>
                    <a:pt x="2574310" y="700795"/>
                  </a:lnTo>
                  <a:lnTo>
                    <a:pt x="2574627" y="700477"/>
                  </a:lnTo>
                  <a:lnTo>
                    <a:pt x="2573675" y="684891"/>
                  </a:lnTo>
                  <a:lnTo>
                    <a:pt x="2571454" y="661035"/>
                  </a:lnTo>
                  <a:close/>
                  <a:moveTo>
                    <a:pt x="197485" y="574519"/>
                  </a:moveTo>
                  <a:lnTo>
                    <a:pt x="195897" y="575155"/>
                  </a:lnTo>
                  <a:lnTo>
                    <a:pt x="194310" y="576109"/>
                  </a:lnTo>
                  <a:lnTo>
                    <a:pt x="192405" y="577381"/>
                  </a:lnTo>
                  <a:lnTo>
                    <a:pt x="190817" y="579290"/>
                  </a:lnTo>
                  <a:lnTo>
                    <a:pt x="189230" y="581198"/>
                  </a:lnTo>
                  <a:lnTo>
                    <a:pt x="186690" y="585969"/>
                  </a:lnTo>
                  <a:lnTo>
                    <a:pt x="189865" y="582789"/>
                  </a:lnTo>
                  <a:lnTo>
                    <a:pt x="192722" y="579608"/>
                  </a:lnTo>
                  <a:lnTo>
                    <a:pt x="195897" y="576745"/>
                  </a:lnTo>
                  <a:lnTo>
                    <a:pt x="199390" y="574519"/>
                  </a:lnTo>
                  <a:lnTo>
                    <a:pt x="197485" y="574519"/>
                  </a:lnTo>
                  <a:close/>
                  <a:moveTo>
                    <a:pt x="2542584" y="574518"/>
                  </a:moveTo>
                  <a:lnTo>
                    <a:pt x="2545757" y="576745"/>
                  </a:lnTo>
                  <a:lnTo>
                    <a:pt x="2549247" y="579608"/>
                  </a:lnTo>
                  <a:lnTo>
                    <a:pt x="2552102" y="582788"/>
                  </a:lnTo>
                  <a:lnTo>
                    <a:pt x="2555274" y="585969"/>
                  </a:lnTo>
                  <a:lnTo>
                    <a:pt x="2552102" y="581198"/>
                  </a:lnTo>
                  <a:lnTo>
                    <a:pt x="2550833" y="579290"/>
                  </a:lnTo>
                  <a:lnTo>
                    <a:pt x="2549247" y="577381"/>
                  </a:lnTo>
                  <a:lnTo>
                    <a:pt x="2547660" y="576109"/>
                  </a:lnTo>
                  <a:lnTo>
                    <a:pt x="2545757" y="575155"/>
                  </a:lnTo>
                  <a:lnTo>
                    <a:pt x="2544488" y="574518"/>
                  </a:lnTo>
                  <a:lnTo>
                    <a:pt x="2542584" y="574518"/>
                  </a:lnTo>
                  <a:close/>
                  <a:moveTo>
                    <a:pt x="331470" y="485775"/>
                  </a:moveTo>
                  <a:lnTo>
                    <a:pt x="347662" y="485775"/>
                  </a:lnTo>
                  <a:lnTo>
                    <a:pt x="363537" y="486729"/>
                  </a:lnTo>
                  <a:lnTo>
                    <a:pt x="378460" y="488638"/>
                  </a:lnTo>
                  <a:lnTo>
                    <a:pt x="393700" y="490864"/>
                  </a:lnTo>
                  <a:lnTo>
                    <a:pt x="407988" y="493409"/>
                  </a:lnTo>
                  <a:lnTo>
                    <a:pt x="421323" y="497226"/>
                  </a:lnTo>
                  <a:lnTo>
                    <a:pt x="434658" y="501043"/>
                  </a:lnTo>
                  <a:lnTo>
                    <a:pt x="447040" y="505178"/>
                  </a:lnTo>
                  <a:lnTo>
                    <a:pt x="459105" y="509631"/>
                  </a:lnTo>
                  <a:lnTo>
                    <a:pt x="470535" y="514402"/>
                  </a:lnTo>
                  <a:lnTo>
                    <a:pt x="481013" y="519491"/>
                  </a:lnTo>
                  <a:lnTo>
                    <a:pt x="491173" y="524580"/>
                  </a:lnTo>
                  <a:lnTo>
                    <a:pt x="500698" y="529670"/>
                  </a:lnTo>
                  <a:lnTo>
                    <a:pt x="509270" y="534759"/>
                  </a:lnTo>
                  <a:lnTo>
                    <a:pt x="517208" y="539848"/>
                  </a:lnTo>
                  <a:lnTo>
                    <a:pt x="524510" y="544301"/>
                  </a:lnTo>
                  <a:lnTo>
                    <a:pt x="536575" y="552889"/>
                  </a:lnTo>
                  <a:lnTo>
                    <a:pt x="545465" y="559569"/>
                  </a:lnTo>
                  <a:lnTo>
                    <a:pt x="550863" y="564340"/>
                  </a:lnTo>
                  <a:lnTo>
                    <a:pt x="552450" y="565612"/>
                  </a:lnTo>
                  <a:lnTo>
                    <a:pt x="550863" y="569747"/>
                  </a:lnTo>
                  <a:lnTo>
                    <a:pt x="548005" y="574837"/>
                  </a:lnTo>
                  <a:lnTo>
                    <a:pt x="544195" y="581198"/>
                  </a:lnTo>
                  <a:lnTo>
                    <a:pt x="539750" y="587878"/>
                  </a:lnTo>
                  <a:lnTo>
                    <a:pt x="534035" y="595512"/>
                  </a:lnTo>
                  <a:lnTo>
                    <a:pt x="530860" y="599647"/>
                  </a:lnTo>
                  <a:lnTo>
                    <a:pt x="527050" y="603463"/>
                  </a:lnTo>
                  <a:lnTo>
                    <a:pt x="523240" y="607280"/>
                  </a:lnTo>
                  <a:lnTo>
                    <a:pt x="518795" y="610779"/>
                  </a:lnTo>
                  <a:lnTo>
                    <a:pt x="514350" y="614278"/>
                  </a:lnTo>
                  <a:lnTo>
                    <a:pt x="509588" y="617777"/>
                  </a:lnTo>
                  <a:lnTo>
                    <a:pt x="504508" y="620640"/>
                  </a:lnTo>
                  <a:lnTo>
                    <a:pt x="498793" y="623502"/>
                  </a:lnTo>
                  <a:lnTo>
                    <a:pt x="493078" y="626047"/>
                  </a:lnTo>
                  <a:lnTo>
                    <a:pt x="487045" y="627955"/>
                  </a:lnTo>
                  <a:lnTo>
                    <a:pt x="480695" y="629228"/>
                  </a:lnTo>
                  <a:lnTo>
                    <a:pt x="474028" y="630500"/>
                  </a:lnTo>
                  <a:lnTo>
                    <a:pt x="466725" y="630818"/>
                  </a:lnTo>
                  <a:lnTo>
                    <a:pt x="459423" y="630818"/>
                  </a:lnTo>
                  <a:lnTo>
                    <a:pt x="451803" y="630182"/>
                  </a:lnTo>
                  <a:lnTo>
                    <a:pt x="443548" y="628910"/>
                  </a:lnTo>
                  <a:lnTo>
                    <a:pt x="434975" y="626683"/>
                  </a:lnTo>
                  <a:lnTo>
                    <a:pt x="426403" y="624139"/>
                  </a:lnTo>
                  <a:lnTo>
                    <a:pt x="417195" y="620322"/>
                  </a:lnTo>
                  <a:lnTo>
                    <a:pt x="407353" y="615869"/>
                  </a:lnTo>
                  <a:lnTo>
                    <a:pt x="396557" y="610461"/>
                  </a:lnTo>
                  <a:lnTo>
                    <a:pt x="385127" y="605690"/>
                  </a:lnTo>
                  <a:lnTo>
                    <a:pt x="408305" y="616823"/>
                  </a:lnTo>
                  <a:lnTo>
                    <a:pt x="430848" y="627955"/>
                  </a:lnTo>
                  <a:lnTo>
                    <a:pt x="441643" y="632727"/>
                  </a:lnTo>
                  <a:lnTo>
                    <a:pt x="452120" y="637180"/>
                  </a:lnTo>
                  <a:lnTo>
                    <a:pt x="462280" y="641315"/>
                  </a:lnTo>
                  <a:lnTo>
                    <a:pt x="472440" y="645132"/>
                  </a:lnTo>
                  <a:lnTo>
                    <a:pt x="481965" y="648312"/>
                  </a:lnTo>
                  <a:lnTo>
                    <a:pt x="491173" y="650539"/>
                  </a:lnTo>
                  <a:lnTo>
                    <a:pt x="500063" y="652129"/>
                  </a:lnTo>
                  <a:lnTo>
                    <a:pt x="504190" y="652447"/>
                  </a:lnTo>
                  <a:lnTo>
                    <a:pt x="508318" y="652447"/>
                  </a:lnTo>
                  <a:lnTo>
                    <a:pt x="512128" y="652447"/>
                  </a:lnTo>
                  <a:lnTo>
                    <a:pt x="515620" y="652129"/>
                  </a:lnTo>
                  <a:lnTo>
                    <a:pt x="519430" y="651493"/>
                  </a:lnTo>
                  <a:lnTo>
                    <a:pt x="522923" y="650539"/>
                  </a:lnTo>
                  <a:lnTo>
                    <a:pt x="526415" y="649267"/>
                  </a:lnTo>
                  <a:lnTo>
                    <a:pt x="529590" y="647676"/>
                  </a:lnTo>
                  <a:lnTo>
                    <a:pt x="532765" y="646086"/>
                  </a:lnTo>
                  <a:lnTo>
                    <a:pt x="535623" y="643541"/>
                  </a:lnTo>
                  <a:lnTo>
                    <a:pt x="536893" y="651493"/>
                  </a:lnTo>
                  <a:lnTo>
                    <a:pt x="537210" y="659127"/>
                  </a:lnTo>
                  <a:lnTo>
                    <a:pt x="537845" y="673440"/>
                  </a:lnTo>
                  <a:lnTo>
                    <a:pt x="537845" y="687118"/>
                  </a:lnTo>
                  <a:lnTo>
                    <a:pt x="537210" y="700159"/>
                  </a:lnTo>
                  <a:lnTo>
                    <a:pt x="538163" y="699205"/>
                  </a:lnTo>
                  <a:lnTo>
                    <a:pt x="539433" y="697932"/>
                  </a:lnTo>
                  <a:lnTo>
                    <a:pt x="540703" y="697296"/>
                  </a:lnTo>
                  <a:lnTo>
                    <a:pt x="541973" y="696660"/>
                  </a:lnTo>
                  <a:lnTo>
                    <a:pt x="542925" y="697296"/>
                  </a:lnTo>
                  <a:lnTo>
                    <a:pt x="543243" y="698251"/>
                  </a:lnTo>
                  <a:lnTo>
                    <a:pt x="543878" y="699841"/>
                  </a:lnTo>
                  <a:lnTo>
                    <a:pt x="543878" y="702067"/>
                  </a:lnTo>
                  <a:lnTo>
                    <a:pt x="544195" y="708429"/>
                  </a:lnTo>
                  <a:lnTo>
                    <a:pt x="544195" y="716063"/>
                  </a:lnTo>
                  <a:lnTo>
                    <a:pt x="543878" y="725287"/>
                  </a:lnTo>
                  <a:lnTo>
                    <a:pt x="542925" y="735466"/>
                  </a:lnTo>
                  <a:lnTo>
                    <a:pt x="540703" y="757413"/>
                  </a:lnTo>
                  <a:lnTo>
                    <a:pt x="537528" y="779042"/>
                  </a:lnTo>
                  <a:lnTo>
                    <a:pt x="534670" y="796536"/>
                  </a:lnTo>
                  <a:lnTo>
                    <a:pt x="533083" y="802898"/>
                  </a:lnTo>
                  <a:lnTo>
                    <a:pt x="531813" y="807669"/>
                  </a:lnTo>
                  <a:lnTo>
                    <a:pt x="531178" y="808623"/>
                  </a:lnTo>
                  <a:lnTo>
                    <a:pt x="530860" y="809577"/>
                  </a:lnTo>
                  <a:lnTo>
                    <a:pt x="530543" y="809577"/>
                  </a:lnTo>
                  <a:lnTo>
                    <a:pt x="529908" y="808623"/>
                  </a:lnTo>
                  <a:lnTo>
                    <a:pt x="528638" y="820392"/>
                  </a:lnTo>
                  <a:lnTo>
                    <a:pt x="526733" y="831525"/>
                  </a:lnTo>
                  <a:lnTo>
                    <a:pt x="524510" y="842657"/>
                  </a:lnTo>
                  <a:lnTo>
                    <a:pt x="521335" y="853154"/>
                  </a:lnTo>
                  <a:lnTo>
                    <a:pt x="518478" y="863650"/>
                  </a:lnTo>
                  <a:lnTo>
                    <a:pt x="514985" y="873829"/>
                  </a:lnTo>
                  <a:lnTo>
                    <a:pt x="510858" y="883689"/>
                  </a:lnTo>
                  <a:lnTo>
                    <a:pt x="506730" y="892913"/>
                  </a:lnTo>
                  <a:lnTo>
                    <a:pt x="502285" y="902138"/>
                  </a:lnTo>
                  <a:lnTo>
                    <a:pt x="497205" y="911044"/>
                  </a:lnTo>
                  <a:lnTo>
                    <a:pt x="492443" y="919314"/>
                  </a:lnTo>
                  <a:lnTo>
                    <a:pt x="486728" y="927584"/>
                  </a:lnTo>
                  <a:lnTo>
                    <a:pt x="481013" y="935536"/>
                  </a:lnTo>
                  <a:lnTo>
                    <a:pt x="475615" y="943170"/>
                  </a:lnTo>
                  <a:lnTo>
                    <a:pt x="469583" y="950167"/>
                  </a:lnTo>
                  <a:lnTo>
                    <a:pt x="463550" y="957165"/>
                  </a:lnTo>
                  <a:lnTo>
                    <a:pt x="457200" y="963209"/>
                  </a:lnTo>
                  <a:lnTo>
                    <a:pt x="450850" y="969252"/>
                  </a:lnTo>
                  <a:lnTo>
                    <a:pt x="443865" y="974659"/>
                  </a:lnTo>
                  <a:lnTo>
                    <a:pt x="437198" y="980067"/>
                  </a:lnTo>
                  <a:lnTo>
                    <a:pt x="430530" y="984838"/>
                  </a:lnTo>
                  <a:lnTo>
                    <a:pt x="423545" y="989609"/>
                  </a:lnTo>
                  <a:lnTo>
                    <a:pt x="416878" y="993744"/>
                  </a:lnTo>
                  <a:lnTo>
                    <a:pt x="410210" y="997243"/>
                  </a:lnTo>
                  <a:lnTo>
                    <a:pt x="402908" y="1000742"/>
                  </a:lnTo>
                  <a:lnTo>
                    <a:pt x="396240" y="1003286"/>
                  </a:lnTo>
                  <a:lnTo>
                    <a:pt x="389255" y="1006149"/>
                  </a:lnTo>
                  <a:lnTo>
                    <a:pt x="382587" y="1008057"/>
                  </a:lnTo>
                  <a:lnTo>
                    <a:pt x="375920" y="1009330"/>
                  </a:lnTo>
                  <a:lnTo>
                    <a:pt x="369252" y="1010602"/>
                  </a:lnTo>
                  <a:lnTo>
                    <a:pt x="362585" y="1011238"/>
                  </a:lnTo>
                  <a:lnTo>
                    <a:pt x="356235" y="1011238"/>
                  </a:lnTo>
                  <a:lnTo>
                    <a:pt x="351155" y="1011238"/>
                  </a:lnTo>
                  <a:lnTo>
                    <a:pt x="345440" y="1010602"/>
                  </a:lnTo>
                  <a:lnTo>
                    <a:pt x="339725" y="1009330"/>
                  </a:lnTo>
                  <a:lnTo>
                    <a:pt x="334010" y="1007421"/>
                  </a:lnTo>
                  <a:lnTo>
                    <a:pt x="327977" y="1005831"/>
                  </a:lnTo>
                  <a:lnTo>
                    <a:pt x="321945" y="1002968"/>
                  </a:lnTo>
                  <a:lnTo>
                    <a:pt x="315595" y="1000105"/>
                  </a:lnTo>
                  <a:lnTo>
                    <a:pt x="309245" y="996607"/>
                  </a:lnTo>
                  <a:lnTo>
                    <a:pt x="302895" y="992790"/>
                  </a:lnTo>
                  <a:lnTo>
                    <a:pt x="296227" y="988655"/>
                  </a:lnTo>
                  <a:lnTo>
                    <a:pt x="289877" y="984202"/>
                  </a:lnTo>
                  <a:lnTo>
                    <a:pt x="282892" y="979430"/>
                  </a:lnTo>
                  <a:lnTo>
                    <a:pt x="276542" y="974023"/>
                  </a:lnTo>
                  <a:lnTo>
                    <a:pt x="269875" y="968298"/>
                  </a:lnTo>
                  <a:lnTo>
                    <a:pt x="263207" y="962254"/>
                  </a:lnTo>
                  <a:lnTo>
                    <a:pt x="256540" y="955893"/>
                  </a:lnTo>
                  <a:lnTo>
                    <a:pt x="250190" y="949213"/>
                  </a:lnTo>
                  <a:lnTo>
                    <a:pt x="243840" y="941897"/>
                  </a:lnTo>
                  <a:lnTo>
                    <a:pt x="237490" y="934900"/>
                  </a:lnTo>
                  <a:lnTo>
                    <a:pt x="231457" y="927266"/>
                  </a:lnTo>
                  <a:lnTo>
                    <a:pt x="225425" y="919314"/>
                  </a:lnTo>
                  <a:lnTo>
                    <a:pt x="219710" y="911044"/>
                  </a:lnTo>
                  <a:lnTo>
                    <a:pt x="214312" y="902774"/>
                  </a:lnTo>
                  <a:lnTo>
                    <a:pt x="208915" y="893868"/>
                  </a:lnTo>
                  <a:lnTo>
                    <a:pt x="203517" y="885280"/>
                  </a:lnTo>
                  <a:lnTo>
                    <a:pt x="198755" y="875737"/>
                  </a:lnTo>
                  <a:lnTo>
                    <a:pt x="194310" y="866195"/>
                  </a:lnTo>
                  <a:lnTo>
                    <a:pt x="190182" y="856971"/>
                  </a:lnTo>
                  <a:lnTo>
                    <a:pt x="186055" y="846792"/>
                  </a:lnTo>
                  <a:lnTo>
                    <a:pt x="182245" y="836932"/>
                  </a:lnTo>
                  <a:lnTo>
                    <a:pt x="179070" y="826754"/>
                  </a:lnTo>
                  <a:lnTo>
                    <a:pt x="176212" y="816257"/>
                  </a:lnTo>
                  <a:lnTo>
                    <a:pt x="173990" y="822937"/>
                  </a:lnTo>
                  <a:lnTo>
                    <a:pt x="172402" y="826117"/>
                  </a:lnTo>
                  <a:lnTo>
                    <a:pt x="171450" y="828344"/>
                  </a:lnTo>
                  <a:lnTo>
                    <a:pt x="169862" y="830252"/>
                  </a:lnTo>
                  <a:lnTo>
                    <a:pt x="168275" y="831525"/>
                  </a:lnTo>
                  <a:lnTo>
                    <a:pt x="167322" y="832479"/>
                  </a:lnTo>
                  <a:lnTo>
                    <a:pt x="165417" y="832797"/>
                  </a:lnTo>
                  <a:lnTo>
                    <a:pt x="163830" y="832479"/>
                  </a:lnTo>
                  <a:lnTo>
                    <a:pt x="162242" y="831207"/>
                  </a:lnTo>
                  <a:lnTo>
                    <a:pt x="160655" y="829616"/>
                  </a:lnTo>
                  <a:lnTo>
                    <a:pt x="159385" y="827390"/>
                  </a:lnTo>
                  <a:lnTo>
                    <a:pt x="157797" y="824845"/>
                  </a:lnTo>
                  <a:lnTo>
                    <a:pt x="156210" y="821346"/>
                  </a:lnTo>
                  <a:lnTo>
                    <a:pt x="153987" y="813076"/>
                  </a:lnTo>
                  <a:lnTo>
                    <a:pt x="152082" y="803534"/>
                  </a:lnTo>
                  <a:lnTo>
                    <a:pt x="150495" y="792083"/>
                  </a:lnTo>
                  <a:lnTo>
                    <a:pt x="149542" y="779678"/>
                  </a:lnTo>
                  <a:lnTo>
                    <a:pt x="149225" y="766637"/>
                  </a:lnTo>
                  <a:lnTo>
                    <a:pt x="149542" y="753914"/>
                  </a:lnTo>
                  <a:lnTo>
                    <a:pt x="150177" y="742781"/>
                  </a:lnTo>
                  <a:lnTo>
                    <a:pt x="151765" y="732285"/>
                  </a:lnTo>
                  <a:lnTo>
                    <a:pt x="153352" y="722742"/>
                  </a:lnTo>
                  <a:lnTo>
                    <a:pt x="155257" y="714790"/>
                  </a:lnTo>
                  <a:lnTo>
                    <a:pt x="157797" y="708429"/>
                  </a:lnTo>
                  <a:lnTo>
                    <a:pt x="159067" y="705884"/>
                  </a:lnTo>
                  <a:lnTo>
                    <a:pt x="160337" y="703976"/>
                  </a:lnTo>
                  <a:lnTo>
                    <a:pt x="161607" y="702067"/>
                  </a:lnTo>
                  <a:lnTo>
                    <a:pt x="163195" y="700795"/>
                  </a:lnTo>
                  <a:lnTo>
                    <a:pt x="158432" y="696024"/>
                  </a:lnTo>
                  <a:lnTo>
                    <a:pt x="154622" y="690617"/>
                  </a:lnTo>
                  <a:lnTo>
                    <a:pt x="151447" y="685209"/>
                  </a:lnTo>
                  <a:lnTo>
                    <a:pt x="148907" y="679166"/>
                  </a:lnTo>
                  <a:lnTo>
                    <a:pt x="147002" y="672804"/>
                  </a:lnTo>
                  <a:lnTo>
                    <a:pt x="145097" y="666443"/>
                  </a:lnTo>
                  <a:lnTo>
                    <a:pt x="143827" y="659763"/>
                  </a:lnTo>
                  <a:lnTo>
                    <a:pt x="143192" y="653083"/>
                  </a:lnTo>
                  <a:lnTo>
                    <a:pt x="142875" y="646086"/>
                  </a:lnTo>
                  <a:lnTo>
                    <a:pt x="142875" y="639088"/>
                  </a:lnTo>
                  <a:lnTo>
                    <a:pt x="143510" y="632090"/>
                  </a:lnTo>
                  <a:lnTo>
                    <a:pt x="144145" y="624775"/>
                  </a:lnTo>
                  <a:lnTo>
                    <a:pt x="145415" y="617777"/>
                  </a:lnTo>
                  <a:lnTo>
                    <a:pt x="146367" y="610461"/>
                  </a:lnTo>
                  <a:lnTo>
                    <a:pt x="148272" y="603782"/>
                  </a:lnTo>
                  <a:lnTo>
                    <a:pt x="149860" y="596466"/>
                  </a:lnTo>
                  <a:lnTo>
                    <a:pt x="154305" y="583425"/>
                  </a:lnTo>
                  <a:lnTo>
                    <a:pt x="159385" y="570702"/>
                  </a:lnTo>
                  <a:lnTo>
                    <a:pt x="164465" y="558933"/>
                  </a:lnTo>
                  <a:lnTo>
                    <a:pt x="169862" y="548436"/>
                  </a:lnTo>
                  <a:lnTo>
                    <a:pt x="174942" y="539212"/>
                  </a:lnTo>
                  <a:lnTo>
                    <a:pt x="180022" y="532214"/>
                  </a:lnTo>
                  <a:lnTo>
                    <a:pt x="182562" y="529034"/>
                  </a:lnTo>
                  <a:lnTo>
                    <a:pt x="184467" y="526807"/>
                  </a:lnTo>
                  <a:lnTo>
                    <a:pt x="186690" y="525535"/>
                  </a:lnTo>
                  <a:lnTo>
                    <a:pt x="188277" y="524262"/>
                  </a:lnTo>
                  <a:lnTo>
                    <a:pt x="198120" y="519491"/>
                  </a:lnTo>
                  <a:lnTo>
                    <a:pt x="207327" y="514720"/>
                  </a:lnTo>
                  <a:lnTo>
                    <a:pt x="216852" y="510585"/>
                  </a:lnTo>
                  <a:lnTo>
                    <a:pt x="226377" y="507086"/>
                  </a:lnTo>
                  <a:lnTo>
                    <a:pt x="235267" y="503587"/>
                  </a:lnTo>
                  <a:lnTo>
                    <a:pt x="244792" y="500407"/>
                  </a:lnTo>
                  <a:lnTo>
                    <a:pt x="253682" y="497862"/>
                  </a:lnTo>
                  <a:lnTo>
                    <a:pt x="262572" y="495317"/>
                  </a:lnTo>
                  <a:lnTo>
                    <a:pt x="271780" y="493409"/>
                  </a:lnTo>
                  <a:lnTo>
                    <a:pt x="280352" y="491501"/>
                  </a:lnTo>
                  <a:lnTo>
                    <a:pt x="288925" y="489910"/>
                  </a:lnTo>
                  <a:lnTo>
                    <a:pt x="298132" y="488638"/>
                  </a:lnTo>
                  <a:lnTo>
                    <a:pt x="306387" y="487365"/>
                  </a:lnTo>
                  <a:lnTo>
                    <a:pt x="314960" y="486729"/>
                  </a:lnTo>
                  <a:lnTo>
                    <a:pt x="323215" y="486093"/>
                  </a:lnTo>
                  <a:lnTo>
                    <a:pt x="331470" y="485775"/>
                  </a:lnTo>
                  <a:close/>
                  <a:moveTo>
                    <a:pt x="2394109" y="485775"/>
                  </a:moveTo>
                  <a:lnTo>
                    <a:pt x="2410607" y="485775"/>
                  </a:lnTo>
                  <a:lnTo>
                    <a:pt x="2418538" y="486093"/>
                  </a:lnTo>
                  <a:lnTo>
                    <a:pt x="2427104" y="486729"/>
                  </a:lnTo>
                  <a:lnTo>
                    <a:pt x="2435352" y="487365"/>
                  </a:lnTo>
                  <a:lnTo>
                    <a:pt x="2443918" y="488638"/>
                  </a:lnTo>
                  <a:lnTo>
                    <a:pt x="2452801" y="489910"/>
                  </a:lnTo>
                  <a:lnTo>
                    <a:pt x="2461367" y="491500"/>
                  </a:lnTo>
                  <a:lnTo>
                    <a:pt x="2470250" y="493409"/>
                  </a:lnTo>
                  <a:lnTo>
                    <a:pt x="2479451" y="495317"/>
                  </a:lnTo>
                  <a:lnTo>
                    <a:pt x="2488334" y="497862"/>
                  </a:lnTo>
                  <a:lnTo>
                    <a:pt x="2497534" y="500407"/>
                  </a:lnTo>
                  <a:lnTo>
                    <a:pt x="2506417" y="503587"/>
                  </a:lnTo>
                  <a:lnTo>
                    <a:pt x="2515935" y="507086"/>
                  </a:lnTo>
                  <a:lnTo>
                    <a:pt x="2525135" y="510585"/>
                  </a:lnTo>
                  <a:lnTo>
                    <a:pt x="2534653" y="514720"/>
                  </a:lnTo>
                  <a:lnTo>
                    <a:pt x="2543853" y="519491"/>
                  </a:lnTo>
                  <a:lnTo>
                    <a:pt x="2553371" y="524262"/>
                  </a:lnTo>
                  <a:lnTo>
                    <a:pt x="2555274" y="525535"/>
                  </a:lnTo>
                  <a:lnTo>
                    <a:pt x="2557178" y="526807"/>
                  </a:lnTo>
                  <a:lnTo>
                    <a:pt x="2559399" y="529033"/>
                  </a:lnTo>
                  <a:lnTo>
                    <a:pt x="2561620" y="532214"/>
                  </a:lnTo>
                  <a:lnTo>
                    <a:pt x="2566378" y="539212"/>
                  </a:lnTo>
                  <a:lnTo>
                    <a:pt x="2571772" y="548436"/>
                  </a:lnTo>
                  <a:lnTo>
                    <a:pt x="2577482" y="558933"/>
                  </a:lnTo>
                  <a:lnTo>
                    <a:pt x="2582558" y="570702"/>
                  </a:lnTo>
                  <a:lnTo>
                    <a:pt x="2587634" y="583425"/>
                  </a:lnTo>
                  <a:lnTo>
                    <a:pt x="2591759" y="596466"/>
                  </a:lnTo>
                  <a:lnTo>
                    <a:pt x="2593662" y="603782"/>
                  </a:lnTo>
                  <a:lnTo>
                    <a:pt x="2594931" y="610461"/>
                  </a:lnTo>
                  <a:lnTo>
                    <a:pt x="2596517" y="617777"/>
                  </a:lnTo>
                  <a:lnTo>
                    <a:pt x="2597786" y="624775"/>
                  </a:lnTo>
                  <a:lnTo>
                    <a:pt x="2598421" y="632090"/>
                  </a:lnTo>
                  <a:lnTo>
                    <a:pt x="2598738" y="639088"/>
                  </a:lnTo>
                  <a:lnTo>
                    <a:pt x="2598738" y="646086"/>
                  </a:lnTo>
                  <a:lnTo>
                    <a:pt x="2598421" y="653083"/>
                  </a:lnTo>
                  <a:lnTo>
                    <a:pt x="2598104" y="659763"/>
                  </a:lnTo>
                  <a:lnTo>
                    <a:pt x="2596517" y="666443"/>
                  </a:lnTo>
                  <a:lnTo>
                    <a:pt x="2594931" y="672804"/>
                  </a:lnTo>
                  <a:lnTo>
                    <a:pt x="2592710" y="679166"/>
                  </a:lnTo>
                  <a:lnTo>
                    <a:pt x="2590172" y="685209"/>
                  </a:lnTo>
                  <a:lnTo>
                    <a:pt x="2586683" y="690617"/>
                  </a:lnTo>
                  <a:lnTo>
                    <a:pt x="2583193" y="696024"/>
                  </a:lnTo>
                  <a:lnTo>
                    <a:pt x="2578434" y="700795"/>
                  </a:lnTo>
                  <a:lnTo>
                    <a:pt x="2580020" y="702067"/>
                  </a:lnTo>
                  <a:lnTo>
                    <a:pt x="2581607" y="703976"/>
                  </a:lnTo>
                  <a:lnTo>
                    <a:pt x="2582558" y="705884"/>
                  </a:lnTo>
                  <a:lnTo>
                    <a:pt x="2584145" y="708429"/>
                  </a:lnTo>
                  <a:lnTo>
                    <a:pt x="2586365" y="714790"/>
                  </a:lnTo>
                  <a:lnTo>
                    <a:pt x="2588269" y="722742"/>
                  </a:lnTo>
                  <a:lnTo>
                    <a:pt x="2590172" y="732285"/>
                  </a:lnTo>
                  <a:lnTo>
                    <a:pt x="2591441" y="742781"/>
                  </a:lnTo>
                  <a:lnTo>
                    <a:pt x="2592076" y="753914"/>
                  </a:lnTo>
                  <a:lnTo>
                    <a:pt x="2592393" y="766637"/>
                  </a:lnTo>
                  <a:lnTo>
                    <a:pt x="2592076" y="779678"/>
                  </a:lnTo>
                  <a:lnTo>
                    <a:pt x="2591441" y="792083"/>
                  </a:lnTo>
                  <a:lnTo>
                    <a:pt x="2589855" y="803534"/>
                  </a:lnTo>
                  <a:lnTo>
                    <a:pt x="2587634" y="813076"/>
                  </a:lnTo>
                  <a:lnTo>
                    <a:pt x="2585414" y="821346"/>
                  </a:lnTo>
                  <a:lnTo>
                    <a:pt x="2584145" y="824845"/>
                  </a:lnTo>
                  <a:lnTo>
                    <a:pt x="2582558" y="827390"/>
                  </a:lnTo>
                  <a:lnTo>
                    <a:pt x="2581289" y="829616"/>
                  </a:lnTo>
                  <a:lnTo>
                    <a:pt x="2579703" y="831207"/>
                  </a:lnTo>
                  <a:lnTo>
                    <a:pt x="2577799" y="832479"/>
                  </a:lnTo>
                  <a:lnTo>
                    <a:pt x="2576213" y="832797"/>
                  </a:lnTo>
                  <a:lnTo>
                    <a:pt x="2574627" y="832479"/>
                  </a:lnTo>
                  <a:lnTo>
                    <a:pt x="2573358" y="831525"/>
                  </a:lnTo>
                  <a:lnTo>
                    <a:pt x="2571772" y="830252"/>
                  </a:lnTo>
                  <a:lnTo>
                    <a:pt x="2570503" y="828344"/>
                  </a:lnTo>
                  <a:lnTo>
                    <a:pt x="2569234" y="826117"/>
                  </a:lnTo>
                  <a:lnTo>
                    <a:pt x="2567965" y="822936"/>
                  </a:lnTo>
                  <a:lnTo>
                    <a:pt x="2565744" y="816257"/>
                  </a:lnTo>
                  <a:lnTo>
                    <a:pt x="2562889" y="826753"/>
                  </a:lnTo>
                  <a:lnTo>
                    <a:pt x="2559399" y="836932"/>
                  </a:lnTo>
                  <a:lnTo>
                    <a:pt x="2555592" y="846792"/>
                  </a:lnTo>
                  <a:lnTo>
                    <a:pt x="2551785" y="856971"/>
                  </a:lnTo>
                  <a:lnTo>
                    <a:pt x="2547343" y="866195"/>
                  </a:lnTo>
                  <a:lnTo>
                    <a:pt x="2542902" y="875737"/>
                  </a:lnTo>
                  <a:lnTo>
                    <a:pt x="2537825" y="885280"/>
                  </a:lnTo>
                  <a:lnTo>
                    <a:pt x="2533067" y="893868"/>
                  </a:lnTo>
                  <a:lnTo>
                    <a:pt x="2527356" y="902774"/>
                  </a:lnTo>
                  <a:lnTo>
                    <a:pt x="2522280" y="911044"/>
                  </a:lnTo>
                  <a:lnTo>
                    <a:pt x="2516252" y="919314"/>
                  </a:lnTo>
                  <a:lnTo>
                    <a:pt x="2510224" y="927266"/>
                  </a:lnTo>
                  <a:lnTo>
                    <a:pt x="2504197" y="934900"/>
                  </a:lnTo>
                  <a:lnTo>
                    <a:pt x="2497851" y="941897"/>
                  </a:lnTo>
                  <a:lnTo>
                    <a:pt x="2491824" y="949213"/>
                  </a:lnTo>
                  <a:lnTo>
                    <a:pt x="2484844" y="955893"/>
                  </a:lnTo>
                  <a:lnTo>
                    <a:pt x="2478499" y="962254"/>
                  </a:lnTo>
                  <a:lnTo>
                    <a:pt x="2472154" y="968298"/>
                  </a:lnTo>
                  <a:lnTo>
                    <a:pt x="2465492" y="974023"/>
                  </a:lnTo>
                  <a:lnTo>
                    <a:pt x="2458829" y="979430"/>
                  </a:lnTo>
                  <a:lnTo>
                    <a:pt x="2452167" y="984202"/>
                  </a:lnTo>
                  <a:lnTo>
                    <a:pt x="2445505" y="988654"/>
                  </a:lnTo>
                  <a:lnTo>
                    <a:pt x="2439159" y="992789"/>
                  </a:lnTo>
                  <a:lnTo>
                    <a:pt x="2432814" y="996607"/>
                  </a:lnTo>
                  <a:lnTo>
                    <a:pt x="2426469" y="1000105"/>
                  </a:lnTo>
                  <a:lnTo>
                    <a:pt x="2420124" y="1002968"/>
                  </a:lnTo>
                  <a:lnTo>
                    <a:pt x="2413462" y="1005831"/>
                  </a:lnTo>
                  <a:lnTo>
                    <a:pt x="2408069" y="1007421"/>
                  </a:lnTo>
                  <a:lnTo>
                    <a:pt x="2402041" y="1009330"/>
                  </a:lnTo>
                  <a:lnTo>
                    <a:pt x="2396330" y="1010602"/>
                  </a:lnTo>
                  <a:lnTo>
                    <a:pt x="2390937" y="1011238"/>
                  </a:lnTo>
                  <a:lnTo>
                    <a:pt x="2385861" y="1011238"/>
                  </a:lnTo>
                  <a:lnTo>
                    <a:pt x="2379516" y="1011238"/>
                  </a:lnTo>
                  <a:lnTo>
                    <a:pt x="2372536" y="1010602"/>
                  </a:lnTo>
                  <a:lnTo>
                    <a:pt x="2366191" y="1009330"/>
                  </a:lnTo>
                  <a:lnTo>
                    <a:pt x="2359529" y="1008057"/>
                  </a:lnTo>
                  <a:lnTo>
                    <a:pt x="2352866" y="1006149"/>
                  </a:lnTo>
                  <a:lnTo>
                    <a:pt x="2345887" y="1003286"/>
                  </a:lnTo>
                  <a:lnTo>
                    <a:pt x="2338907" y="1000742"/>
                  </a:lnTo>
                  <a:lnTo>
                    <a:pt x="2331928" y="997243"/>
                  </a:lnTo>
                  <a:lnTo>
                    <a:pt x="2325265" y="993744"/>
                  </a:lnTo>
                  <a:lnTo>
                    <a:pt x="2318286" y="989609"/>
                  </a:lnTo>
                  <a:lnTo>
                    <a:pt x="2311306" y="984838"/>
                  </a:lnTo>
                  <a:lnTo>
                    <a:pt x="2304644" y="980067"/>
                  </a:lnTo>
                  <a:lnTo>
                    <a:pt x="2297981" y="974659"/>
                  </a:lnTo>
                  <a:lnTo>
                    <a:pt x="2291636" y="969252"/>
                  </a:lnTo>
                  <a:lnTo>
                    <a:pt x="2284974" y="963208"/>
                  </a:lnTo>
                  <a:lnTo>
                    <a:pt x="2278629" y="957165"/>
                  </a:lnTo>
                  <a:lnTo>
                    <a:pt x="2272284" y="950167"/>
                  </a:lnTo>
                  <a:lnTo>
                    <a:pt x="2266256" y="943170"/>
                  </a:lnTo>
                  <a:lnTo>
                    <a:pt x="2260545" y="935536"/>
                  </a:lnTo>
                  <a:lnTo>
                    <a:pt x="2255152" y="927584"/>
                  </a:lnTo>
                  <a:lnTo>
                    <a:pt x="2249759" y="919314"/>
                  </a:lnTo>
                  <a:lnTo>
                    <a:pt x="2244365" y="911044"/>
                  </a:lnTo>
                  <a:lnTo>
                    <a:pt x="2239924" y="902138"/>
                  </a:lnTo>
                  <a:lnTo>
                    <a:pt x="2235482" y="892913"/>
                  </a:lnTo>
                  <a:lnTo>
                    <a:pt x="2231041" y="883689"/>
                  </a:lnTo>
                  <a:lnTo>
                    <a:pt x="2227234" y="873829"/>
                  </a:lnTo>
                  <a:lnTo>
                    <a:pt x="2223744" y="863650"/>
                  </a:lnTo>
                  <a:lnTo>
                    <a:pt x="2220571" y="853154"/>
                  </a:lnTo>
                  <a:lnTo>
                    <a:pt x="2217716" y="842657"/>
                  </a:lnTo>
                  <a:lnTo>
                    <a:pt x="2215178" y="831525"/>
                  </a:lnTo>
                  <a:lnTo>
                    <a:pt x="2213275" y="820392"/>
                  </a:lnTo>
                  <a:lnTo>
                    <a:pt x="2211688" y="808623"/>
                  </a:lnTo>
                  <a:lnTo>
                    <a:pt x="2211371" y="809577"/>
                  </a:lnTo>
                  <a:lnTo>
                    <a:pt x="2211054" y="809577"/>
                  </a:lnTo>
                  <a:lnTo>
                    <a:pt x="2210737" y="808623"/>
                  </a:lnTo>
                  <a:lnTo>
                    <a:pt x="2210419" y="807669"/>
                  </a:lnTo>
                  <a:lnTo>
                    <a:pt x="2208833" y="802898"/>
                  </a:lnTo>
                  <a:lnTo>
                    <a:pt x="2207564" y="796536"/>
                  </a:lnTo>
                  <a:lnTo>
                    <a:pt x="2204391" y="779042"/>
                  </a:lnTo>
                  <a:lnTo>
                    <a:pt x="2201536" y="757413"/>
                  </a:lnTo>
                  <a:lnTo>
                    <a:pt x="2198998" y="735465"/>
                  </a:lnTo>
                  <a:lnTo>
                    <a:pt x="2198364" y="725287"/>
                  </a:lnTo>
                  <a:lnTo>
                    <a:pt x="2198046" y="716063"/>
                  </a:lnTo>
                  <a:lnTo>
                    <a:pt x="2197412" y="708429"/>
                  </a:lnTo>
                  <a:lnTo>
                    <a:pt x="2198046" y="702067"/>
                  </a:lnTo>
                  <a:lnTo>
                    <a:pt x="2198364" y="699841"/>
                  </a:lnTo>
                  <a:lnTo>
                    <a:pt x="2198681" y="698250"/>
                  </a:lnTo>
                  <a:lnTo>
                    <a:pt x="2199315" y="697296"/>
                  </a:lnTo>
                  <a:lnTo>
                    <a:pt x="2200267" y="696660"/>
                  </a:lnTo>
                  <a:lnTo>
                    <a:pt x="2201219" y="697296"/>
                  </a:lnTo>
                  <a:lnTo>
                    <a:pt x="2202488" y="697932"/>
                  </a:lnTo>
                  <a:lnTo>
                    <a:pt x="2204074" y="699205"/>
                  </a:lnTo>
                  <a:lnTo>
                    <a:pt x="2205026" y="700159"/>
                  </a:lnTo>
                  <a:lnTo>
                    <a:pt x="2204391" y="687118"/>
                  </a:lnTo>
                  <a:lnTo>
                    <a:pt x="2204074" y="673440"/>
                  </a:lnTo>
                  <a:lnTo>
                    <a:pt x="2204709" y="659127"/>
                  </a:lnTo>
                  <a:lnTo>
                    <a:pt x="2205343" y="651493"/>
                  </a:lnTo>
                  <a:lnTo>
                    <a:pt x="2206295" y="643541"/>
                  </a:lnTo>
                  <a:lnTo>
                    <a:pt x="2209150" y="646086"/>
                  </a:lnTo>
                  <a:lnTo>
                    <a:pt x="2212323" y="647676"/>
                  </a:lnTo>
                  <a:lnTo>
                    <a:pt x="2215495" y="649267"/>
                  </a:lnTo>
                  <a:lnTo>
                    <a:pt x="2218985" y="650539"/>
                  </a:lnTo>
                  <a:lnTo>
                    <a:pt x="2222475" y="651493"/>
                  </a:lnTo>
                  <a:lnTo>
                    <a:pt x="2225965" y="652129"/>
                  </a:lnTo>
                  <a:lnTo>
                    <a:pt x="2229772" y="652447"/>
                  </a:lnTo>
                  <a:lnTo>
                    <a:pt x="2233896" y="652447"/>
                  </a:lnTo>
                  <a:lnTo>
                    <a:pt x="2238020" y="652447"/>
                  </a:lnTo>
                  <a:lnTo>
                    <a:pt x="2242145" y="652129"/>
                  </a:lnTo>
                  <a:lnTo>
                    <a:pt x="2251028" y="650539"/>
                  </a:lnTo>
                  <a:lnTo>
                    <a:pt x="2259911" y="648312"/>
                  </a:lnTo>
                  <a:lnTo>
                    <a:pt x="2269746" y="645132"/>
                  </a:lnTo>
                  <a:lnTo>
                    <a:pt x="2279581" y="641315"/>
                  </a:lnTo>
                  <a:lnTo>
                    <a:pt x="2289733" y="637180"/>
                  </a:lnTo>
                  <a:lnTo>
                    <a:pt x="2300519" y="632726"/>
                  </a:lnTo>
                  <a:lnTo>
                    <a:pt x="2310989" y="627955"/>
                  </a:lnTo>
                  <a:lnTo>
                    <a:pt x="2333514" y="616823"/>
                  </a:lnTo>
                  <a:lnTo>
                    <a:pt x="2356991" y="605690"/>
                  </a:lnTo>
                  <a:lnTo>
                    <a:pt x="2345569" y="610461"/>
                  </a:lnTo>
                  <a:lnTo>
                    <a:pt x="2334466" y="615868"/>
                  </a:lnTo>
                  <a:lnTo>
                    <a:pt x="2324948" y="620322"/>
                  </a:lnTo>
                  <a:lnTo>
                    <a:pt x="2315430" y="624138"/>
                  </a:lnTo>
                  <a:lnTo>
                    <a:pt x="2306865" y="626683"/>
                  </a:lnTo>
                  <a:lnTo>
                    <a:pt x="2298616" y="628910"/>
                  </a:lnTo>
                  <a:lnTo>
                    <a:pt x="2290367" y="630182"/>
                  </a:lnTo>
                  <a:lnTo>
                    <a:pt x="2282436" y="630818"/>
                  </a:lnTo>
                  <a:lnTo>
                    <a:pt x="2275456" y="630818"/>
                  </a:lnTo>
                  <a:lnTo>
                    <a:pt x="2268160" y="630500"/>
                  </a:lnTo>
                  <a:lnTo>
                    <a:pt x="2261497" y="629228"/>
                  </a:lnTo>
                  <a:lnTo>
                    <a:pt x="2255152" y="627955"/>
                  </a:lnTo>
                  <a:lnTo>
                    <a:pt x="2248807" y="626047"/>
                  </a:lnTo>
                  <a:lnTo>
                    <a:pt x="2243096" y="623502"/>
                  </a:lnTo>
                  <a:lnTo>
                    <a:pt x="2237703" y="620640"/>
                  </a:lnTo>
                  <a:lnTo>
                    <a:pt x="2232627" y="617777"/>
                  </a:lnTo>
                  <a:lnTo>
                    <a:pt x="2227551" y="614278"/>
                  </a:lnTo>
                  <a:lnTo>
                    <a:pt x="2223109" y="610779"/>
                  </a:lnTo>
                  <a:lnTo>
                    <a:pt x="2218985" y="607280"/>
                  </a:lnTo>
                  <a:lnTo>
                    <a:pt x="2214861" y="603463"/>
                  </a:lnTo>
                  <a:lnTo>
                    <a:pt x="2211371" y="599647"/>
                  </a:lnTo>
                  <a:lnTo>
                    <a:pt x="2208198" y="595512"/>
                  </a:lnTo>
                  <a:lnTo>
                    <a:pt x="2202171" y="587878"/>
                  </a:lnTo>
                  <a:lnTo>
                    <a:pt x="2197412" y="581198"/>
                  </a:lnTo>
                  <a:lnTo>
                    <a:pt x="2193922" y="574837"/>
                  </a:lnTo>
                  <a:lnTo>
                    <a:pt x="2191701" y="569747"/>
                  </a:lnTo>
                  <a:lnTo>
                    <a:pt x="2189163" y="565612"/>
                  </a:lnTo>
                  <a:lnTo>
                    <a:pt x="2191067" y="564340"/>
                  </a:lnTo>
                  <a:lnTo>
                    <a:pt x="2196777" y="559569"/>
                  </a:lnTo>
                  <a:lnTo>
                    <a:pt x="2205343" y="552889"/>
                  </a:lnTo>
                  <a:lnTo>
                    <a:pt x="2217399" y="544301"/>
                  </a:lnTo>
                  <a:lnTo>
                    <a:pt x="2225013" y="539848"/>
                  </a:lnTo>
                  <a:lnTo>
                    <a:pt x="2232944" y="534759"/>
                  </a:lnTo>
                  <a:lnTo>
                    <a:pt x="2241510" y="529670"/>
                  </a:lnTo>
                  <a:lnTo>
                    <a:pt x="2251028" y="524580"/>
                  </a:lnTo>
                  <a:lnTo>
                    <a:pt x="2260545" y="519491"/>
                  </a:lnTo>
                  <a:lnTo>
                    <a:pt x="2271649" y="514402"/>
                  </a:lnTo>
                  <a:lnTo>
                    <a:pt x="2282753" y="509631"/>
                  </a:lnTo>
                  <a:lnTo>
                    <a:pt x="2294809" y="505178"/>
                  </a:lnTo>
                  <a:lnTo>
                    <a:pt x="2307182" y="501043"/>
                  </a:lnTo>
                  <a:lnTo>
                    <a:pt x="2320506" y="497226"/>
                  </a:lnTo>
                  <a:lnTo>
                    <a:pt x="2334466" y="493409"/>
                  </a:lnTo>
                  <a:lnTo>
                    <a:pt x="2348742" y="490864"/>
                  </a:lnTo>
                  <a:lnTo>
                    <a:pt x="2363336" y="488638"/>
                  </a:lnTo>
                  <a:lnTo>
                    <a:pt x="2378564" y="486729"/>
                  </a:lnTo>
                  <a:lnTo>
                    <a:pt x="2394109" y="485775"/>
                  </a:lnTo>
                  <a:close/>
                  <a:moveTo>
                    <a:pt x="1429386" y="468312"/>
                  </a:moveTo>
                  <a:lnTo>
                    <a:pt x="1442086" y="468630"/>
                  </a:lnTo>
                  <a:lnTo>
                    <a:pt x="1454151" y="469899"/>
                  </a:lnTo>
                  <a:lnTo>
                    <a:pt x="1465898" y="471802"/>
                  </a:lnTo>
                  <a:lnTo>
                    <a:pt x="1477011" y="474023"/>
                  </a:lnTo>
                  <a:lnTo>
                    <a:pt x="1487488" y="476562"/>
                  </a:lnTo>
                  <a:lnTo>
                    <a:pt x="1497649" y="479734"/>
                  </a:lnTo>
                  <a:lnTo>
                    <a:pt x="1507491" y="482907"/>
                  </a:lnTo>
                  <a:lnTo>
                    <a:pt x="1516699" y="486714"/>
                  </a:lnTo>
                  <a:lnTo>
                    <a:pt x="1525271" y="490522"/>
                  </a:lnTo>
                  <a:lnTo>
                    <a:pt x="1533526" y="494646"/>
                  </a:lnTo>
                  <a:lnTo>
                    <a:pt x="1541146" y="498771"/>
                  </a:lnTo>
                  <a:lnTo>
                    <a:pt x="1547814" y="502896"/>
                  </a:lnTo>
                  <a:lnTo>
                    <a:pt x="1554164" y="507020"/>
                  </a:lnTo>
                  <a:lnTo>
                    <a:pt x="1565594" y="514952"/>
                  </a:lnTo>
                  <a:lnTo>
                    <a:pt x="1574166" y="522250"/>
                  </a:lnTo>
                  <a:lnTo>
                    <a:pt x="1580516" y="527643"/>
                  </a:lnTo>
                  <a:lnTo>
                    <a:pt x="1585596" y="532720"/>
                  </a:lnTo>
                  <a:lnTo>
                    <a:pt x="1584009" y="536527"/>
                  </a:lnTo>
                  <a:lnTo>
                    <a:pt x="1581469" y="540652"/>
                  </a:lnTo>
                  <a:lnTo>
                    <a:pt x="1578611" y="546046"/>
                  </a:lnTo>
                  <a:lnTo>
                    <a:pt x="1574484" y="552074"/>
                  </a:lnTo>
                  <a:lnTo>
                    <a:pt x="1569721" y="558419"/>
                  </a:lnTo>
                  <a:lnTo>
                    <a:pt x="1563054" y="565399"/>
                  </a:lnTo>
                  <a:lnTo>
                    <a:pt x="1559879" y="568572"/>
                  </a:lnTo>
                  <a:lnTo>
                    <a:pt x="1556386" y="571745"/>
                  </a:lnTo>
                  <a:lnTo>
                    <a:pt x="1552259" y="575235"/>
                  </a:lnTo>
                  <a:lnTo>
                    <a:pt x="1548131" y="577773"/>
                  </a:lnTo>
                  <a:lnTo>
                    <a:pt x="1543686" y="580311"/>
                  </a:lnTo>
                  <a:lnTo>
                    <a:pt x="1538606" y="582850"/>
                  </a:lnTo>
                  <a:lnTo>
                    <a:pt x="1533844" y="584753"/>
                  </a:lnTo>
                  <a:lnTo>
                    <a:pt x="1528446" y="586657"/>
                  </a:lnTo>
                  <a:lnTo>
                    <a:pt x="1523049" y="588243"/>
                  </a:lnTo>
                  <a:lnTo>
                    <a:pt x="1517016" y="588878"/>
                  </a:lnTo>
                  <a:lnTo>
                    <a:pt x="1510984" y="589512"/>
                  </a:lnTo>
                  <a:lnTo>
                    <a:pt x="1503999" y="589512"/>
                  </a:lnTo>
                  <a:lnTo>
                    <a:pt x="1497331" y="588878"/>
                  </a:lnTo>
                  <a:lnTo>
                    <a:pt x="1490346" y="587926"/>
                  </a:lnTo>
                  <a:lnTo>
                    <a:pt x="1483043" y="586022"/>
                  </a:lnTo>
                  <a:lnTo>
                    <a:pt x="1475106" y="583484"/>
                  </a:lnTo>
                  <a:lnTo>
                    <a:pt x="1467168" y="580311"/>
                  </a:lnTo>
                  <a:lnTo>
                    <a:pt x="1458913" y="576187"/>
                  </a:lnTo>
                  <a:lnTo>
                    <a:pt x="1449388" y="571745"/>
                  </a:lnTo>
                  <a:lnTo>
                    <a:pt x="1439546" y="567620"/>
                  </a:lnTo>
                  <a:lnTo>
                    <a:pt x="1479233" y="586657"/>
                  </a:lnTo>
                  <a:lnTo>
                    <a:pt x="1498284" y="594906"/>
                  </a:lnTo>
                  <a:lnTo>
                    <a:pt x="1506856" y="598714"/>
                  </a:lnTo>
                  <a:lnTo>
                    <a:pt x="1515746" y="601886"/>
                  </a:lnTo>
                  <a:lnTo>
                    <a:pt x="1524001" y="604425"/>
                  </a:lnTo>
                  <a:lnTo>
                    <a:pt x="1531939" y="606646"/>
                  </a:lnTo>
                  <a:lnTo>
                    <a:pt x="1539559" y="607915"/>
                  </a:lnTo>
                  <a:lnTo>
                    <a:pt x="1546544" y="608232"/>
                  </a:lnTo>
                  <a:lnTo>
                    <a:pt x="1550036" y="608232"/>
                  </a:lnTo>
                  <a:lnTo>
                    <a:pt x="1553529" y="607915"/>
                  </a:lnTo>
                  <a:lnTo>
                    <a:pt x="1556704" y="607280"/>
                  </a:lnTo>
                  <a:lnTo>
                    <a:pt x="1559879" y="606646"/>
                  </a:lnTo>
                  <a:lnTo>
                    <a:pt x="1562736" y="605376"/>
                  </a:lnTo>
                  <a:lnTo>
                    <a:pt x="1565594" y="604107"/>
                  </a:lnTo>
                  <a:lnTo>
                    <a:pt x="1568451" y="602521"/>
                  </a:lnTo>
                  <a:lnTo>
                    <a:pt x="1570674" y="600617"/>
                  </a:lnTo>
                  <a:lnTo>
                    <a:pt x="1571944" y="607280"/>
                  </a:lnTo>
                  <a:lnTo>
                    <a:pt x="1572261" y="614260"/>
                  </a:lnTo>
                  <a:lnTo>
                    <a:pt x="1572896" y="626634"/>
                  </a:lnTo>
                  <a:lnTo>
                    <a:pt x="1572579" y="638691"/>
                  </a:lnTo>
                  <a:lnTo>
                    <a:pt x="1572261" y="649795"/>
                  </a:lnTo>
                  <a:lnTo>
                    <a:pt x="1574166" y="647574"/>
                  </a:lnTo>
                  <a:lnTo>
                    <a:pt x="1575119" y="647257"/>
                  </a:lnTo>
                  <a:lnTo>
                    <a:pt x="1576389" y="646940"/>
                  </a:lnTo>
                  <a:lnTo>
                    <a:pt x="1577976" y="647257"/>
                  </a:lnTo>
                  <a:lnTo>
                    <a:pt x="1578929" y="647892"/>
                  </a:lnTo>
                  <a:lnTo>
                    <a:pt x="1580516" y="649478"/>
                  </a:lnTo>
                  <a:lnTo>
                    <a:pt x="1582104" y="651382"/>
                  </a:lnTo>
                  <a:lnTo>
                    <a:pt x="1583056" y="653920"/>
                  </a:lnTo>
                  <a:lnTo>
                    <a:pt x="1584326" y="656775"/>
                  </a:lnTo>
                  <a:lnTo>
                    <a:pt x="1586549" y="663756"/>
                  </a:lnTo>
                  <a:lnTo>
                    <a:pt x="1588136" y="672322"/>
                  </a:lnTo>
                  <a:lnTo>
                    <a:pt x="1589406" y="682158"/>
                  </a:lnTo>
                  <a:lnTo>
                    <a:pt x="1590359" y="692945"/>
                  </a:lnTo>
                  <a:lnTo>
                    <a:pt x="1590676" y="704685"/>
                  </a:lnTo>
                  <a:lnTo>
                    <a:pt x="1590359" y="716424"/>
                  </a:lnTo>
                  <a:lnTo>
                    <a:pt x="1589406" y="727211"/>
                  </a:lnTo>
                  <a:lnTo>
                    <a:pt x="1588136" y="737047"/>
                  </a:lnTo>
                  <a:lnTo>
                    <a:pt x="1586549" y="745613"/>
                  </a:lnTo>
                  <a:lnTo>
                    <a:pt x="1584326" y="752911"/>
                  </a:lnTo>
                  <a:lnTo>
                    <a:pt x="1583056" y="755449"/>
                  </a:lnTo>
                  <a:lnTo>
                    <a:pt x="1582104" y="757987"/>
                  </a:lnTo>
                  <a:lnTo>
                    <a:pt x="1580516" y="759891"/>
                  </a:lnTo>
                  <a:lnTo>
                    <a:pt x="1578929" y="761477"/>
                  </a:lnTo>
                  <a:lnTo>
                    <a:pt x="1577976" y="762112"/>
                  </a:lnTo>
                  <a:lnTo>
                    <a:pt x="1576389" y="762429"/>
                  </a:lnTo>
                  <a:lnTo>
                    <a:pt x="1574801" y="762112"/>
                  </a:lnTo>
                  <a:lnTo>
                    <a:pt x="1573214" y="761160"/>
                  </a:lnTo>
                  <a:lnTo>
                    <a:pt x="1571944" y="759573"/>
                  </a:lnTo>
                  <a:lnTo>
                    <a:pt x="1570674" y="757670"/>
                  </a:lnTo>
                  <a:lnTo>
                    <a:pt x="1569086" y="755131"/>
                  </a:lnTo>
                  <a:lnTo>
                    <a:pt x="1568134" y="751641"/>
                  </a:lnTo>
                  <a:lnTo>
                    <a:pt x="1565911" y="744027"/>
                  </a:lnTo>
                  <a:lnTo>
                    <a:pt x="1564641" y="754180"/>
                  </a:lnTo>
                  <a:lnTo>
                    <a:pt x="1562736" y="764015"/>
                  </a:lnTo>
                  <a:lnTo>
                    <a:pt x="1560831" y="773851"/>
                  </a:lnTo>
                  <a:lnTo>
                    <a:pt x="1558291" y="782735"/>
                  </a:lnTo>
                  <a:lnTo>
                    <a:pt x="1555751" y="792253"/>
                  </a:lnTo>
                  <a:lnTo>
                    <a:pt x="1552576" y="800819"/>
                  </a:lnTo>
                  <a:lnTo>
                    <a:pt x="1549401" y="809703"/>
                  </a:lnTo>
                  <a:lnTo>
                    <a:pt x="1545591" y="817953"/>
                  </a:lnTo>
                  <a:lnTo>
                    <a:pt x="1541781" y="825567"/>
                  </a:lnTo>
                  <a:lnTo>
                    <a:pt x="1537336" y="833182"/>
                  </a:lnTo>
                  <a:lnTo>
                    <a:pt x="1532574" y="840797"/>
                  </a:lnTo>
                  <a:lnTo>
                    <a:pt x="1528129" y="847777"/>
                  </a:lnTo>
                  <a:lnTo>
                    <a:pt x="1523366" y="854757"/>
                  </a:lnTo>
                  <a:lnTo>
                    <a:pt x="1518286" y="861102"/>
                  </a:lnTo>
                  <a:lnTo>
                    <a:pt x="1513206" y="867448"/>
                  </a:lnTo>
                  <a:lnTo>
                    <a:pt x="1507491" y="873476"/>
                  </a:lnTo>
                  <a:lnTo>
                    <a:pt x="1502411" y="878553"/>
                  </a:lnTo>
                  <a:lnTo>
                    <a:pt x="1496696" y="883946"/>
                  </a:lnTo>
                  <a:lnTo>
                    <a:pt x="1490663" y="889340"/>
                  </a:lnTo>
                  <a:lnTo>
                    <a:pt x="1484948" y="893782"/>
                  </a:lnTo>
                  <a:lnTo>
                    <a:pt x="1478916" y="897907"/>
                  </a:lnTo>
                  <a:lnTo>
                    <a:pt x="1472883" y="901714"/>
                  </a:lnTo>
                  <a:lnTo>
                    <a:pt x="1466851" y="905521"/>
                  </a:lnTo>
                  <a:lnTo>
                    <a:pt x="1460818" y="908377"/>
                  </a:lnTo>
                  <a:lnTo>
                    <a:pt x="1454786" y="911232"/>
                  </a:lnTo>
                  <a:lnTo>
                    <a:pt x="1448753" y="914088"/>
                  </a:lnTo>
                  <a:lnTo>
                    <a:pt x="1442721" y="915991"/>
                  </a:lnTo>
                  <a:lnTo>
                    <a:pt x="1437323" y="917895"/>
                  </a:lnTo>
                  <a:lnTo>
                    <a:pt x="1431291" y="918847"/>
                  </a:lnTo>
                  <a:lnTo>
                    <a:pt x="1425576" y="920116"/>
                  </a:lnTo>
                  <a:lnTo>
                    <a:pt x="1419861" y="920751"/>
                  </a:lnTo>
                  <a:lnTo>
                    <a:pt x="1414146" y="920751"/>
                  </a:lnTo>
                  <a:lnTo>
                    <a:pt x="1409701" y="920751"/>
                  </a:lnTo>
                  <a:lnTo>
                    <a:pt x="1404938" y="920116"/>
                  </a:lnTo>
                  <a:lnTo>
                    <a:pt x="1399858" y="918847"/>
                  </a:lnTo>
                  <a:lnTo>
                    <a:pt x="1394778" y="917260"/>
                  </a:lnTo>
                  <a:lnTo>
                    <a:pt x="1389381" y="915357"/>
                  </a:lnTo>
                  <a:lnTo>
                    <a:pt x="1384301" y="913770"/>
                  </a:lnTo>
                  <a:lnTo>
                    <a:pt x="1378903" y="910915"/>
                  </a:lnTo>
                  <a:lnTo>
                    <a:pt x="1373188" y="908059"/>
                  </a:lnTo>
                  <a:lnTo>
                    <a:pt x="1367791" y="904569"/>
                  </a:lnTo>
                  <a:lnTo>
                    <a:pt x="1362076" y="900762"/>
                  </a:lnTo>
                  <a:lnTo>
                    <a:pt x="1356043" y="896955"/>
                  </a:lnTo>
                  <a:lnTo>
                    <a:pt x="1350328" y="892513"/>
                  </a:lnTo>
                  <a:lnTo>
                    <a:pt x="1344296" y="888071"/>
                  </a:lnTo>
                  <a:lnTo>
                    <a:pt x="1338581" y="883312"/>
                  </a:lnTo>
                  <a:lnTo>
                    <a:pt x="1333183" y="877918"/>
                  </a:lnTo>
                  <a:lnTo>
                    <a:pt x="1327468" y="872207"/>
                  </a:lnTo>
                  <a:lnTo>
                    <a:pt x="1321753" y="866813"/>
                  </a:lnTo>
                  <a:lnTo>
                    <a:pt x="1316038" y="860151"/>
                  </a:lnTo>
                  <a:lnTo>
                    <a:pt x="1310641" y="854122"/>
                  </a:lnTo>
                  <a:lnTo>
                    <a:pt x="1305243" y="847459"/>
                  </a:lnTo>
                  <a:lnTo>
                    <a:pt x="1299846" y="840797"/>
                  </a:lnTo>
                  <a:lnTo>
                    <a:pt x="1295083" y="833499"/>
                  </a:lnTo>
                  <a:lnTo>
                    <a:pt x="1290321" y="826202"/>
                  </a:lnTo>
                  <a:lnTo>
                    <a:pt x="1285558" y="818587"/>
                  </a:lnTo>
                  <a:lnTo>
                    <a:pt x="1281113" y="810655"/>
                  </a:lnTo>
                  <a:lnTo>
                    <a:pt x="1276668" y="802723"/>
                  </a:lnTo>
                  <a:lnTo>
                    <a:pt x="1272858" y="794474"/>
                  </a:lnTo>
                  <a:lnTo>
                    <a:pt x="1269048" y="786225"/>
                  </a:lnTo>
                  <a:lnTo>
                    <a:pt x="1265238" y="777658"/>
                  </a:lnTo>
                  <a:lnTo>
                    <a:pt x="1262381" y="768457"/>
                  </a:lnTo>
                  <a:lnTo>
                    <a:pt x="1259523" y="759891"/>
                  </a:lnTo>
                  <a:lnTo>
                    <a:pt x="1256983" y="751007"/>
                  </a:lnTo>
                  <a:lnTo>
                    <a:pt x="1254761" y="757035"/>
                  </a:lnTo>
                  <a:lnTo>
                    <a:pt x="1252538" y="761477"/>
                  </a:lnTo>
                  <a:lnTo>
                    <a:pt x="1251586" y="763063"/>
                  </a:lnTo>
                  <a:lnTo>
                    <a:pt x="1250316" y="764015"/>
                  </a:lnTo>
                  <a:lnTo>
                    <a:pt x="1248728" y="764967"/>
                  </a:lnTo>
                  <a:lnTo>
                    <a:pt x="1247776" y="765284"/>
                  </a:lnTo>
                  <a:lnTo>
                    <a:pt x="1246188" y="764967"/>
                  </a:lnTo>
                  <a:lnTo>
                    <a:pt x="1244601" y="764015"/>
                  </a:lnTo>
                  <a:lnTo>
                    <a:pt x="1243648" y="762429"/>
                  </a:lnTo>
                  <a:lnTo>
                    <a:pt x="1242061" y="760842"/>
                  </a:lnTo>
                  <a:lnTo>
                    <a:pt x="1240791" y="758304"/>
                  </a:lnTo>
                  <a:lnTo>
                    <a:pt x="1239838" y="755449"/>
                  </a:lnTo>
                  <a:lnTo>
                    <a:pt x="1237616" y="748151"/>
                  </a:lnTo>
                  <a:lnTo>
                    <a:pt x="1236028" y="739585"/>
                  </a:lnTo>
                  <a:lnTo>
                    <a:pt x="1234441" y="729749"/>
                  </a:lnTo>
                  <a:lnTo>
                    <a:pt x="1233806" y="718962"/>
                  </a:lnTo>
                  <a:lnTo>
                    <a:pt x="1233488" y="707223"/>
                  </a:lnTo>
                  <a:lnTo>
                    <a:pt x="1233806" y="695801"/>
                  </a:lnTo>
                  <a:lnTo>
                    <a:pt x="1234441" y="684696"/>
                  </a:lnTo>
                  <a:lnTo>
                    <a:pt x="1236028" y="675178"/>
                  </a:lnTo>
                  <a:lnTo>
                    <a:pt x="1237616" y="666294"/>
                  </a:lnTo>
                  <a:lnTo>
                    <a:pt x="1239838" y="659631"/>
                  </a:lnTo>
                  <a:lnTo>
                    <a:pt x="1240791" y="656775"/>
                  </a:lnTo>
                  <a:lnTo>
                    <a:pt x="1242061" y="653920"/>
                  </a:lnTo>
                  <a:lnTo>
                    <a:pt x="1243648" y="652016"/>
                  </a:lnTo>
                  <a:lnTo>
                    <a:pt x="1244601" y="651064"/>
                  </a:lnTo>
                  <a:lnTo>
                    <a:pt x="1246188" y="649795"/>
                  </a:lnTo>
                  <a:lnTo>
                    <a:pt x="1247776" y="649478"/>
                  </a:lnTo>
                  <a:lnTo>
                    <a:pt x="1248411" y="649795"/>
                  </a:lnTo>
                  <a:lnTo>
                    <a:pt x="1249363" y="650113"/>
                  </a:lnTo>
                  <a:lnTo>
                    <a:pt x="1249681" y="642815"/>
                  </a:lnTo>
                  <a:lnTo>
                    <a:pt x="1250316" y="635201"/>
                  </a:lnTo>
                  <a:lnTo>
                    <a:pt x="1250951" y="628220"/>
                  </a:lnTo>
                  <a:lnTo>
                    <a:pt x="1252221" y="622192"/>
                  </a:lnTo>
                  <a:lnTo>
                    <a:pt x="1251586" y="613943"/>
                  </a:lnTo>
                  <a:lnTo>
                    <a:pt x="1250951" y="606328"/>
                  </a:lnTo>
                  <a:lnTo>
                    <a:pt x="1250951" y="599031"/>
                  </a:lnTo>
                  <a:lnTo>
                    <a:pt x="1251586" y="592368"/>
                  </a:lnTo>
                  <a:lnTo>
                    <a:pt x="1251903" y="586022"/>
                  </a:lnTo>
                  <a:lnTo>
                    <a:pt x="1252856" y="579994"/>
                  </a:lnTo>
                  <a:lnTo>
                    <a:pt x="1254126" y="574283"/>
                  </a:lnTo>
                  <a:lnTo>
                    <a:pt x="1255713" y="569207"/>
                  </a:lnTo>
                  <a:lnTo>
                    <a:pt x="1257618" y="564130"/>
                  </a:lnTo>
                  <a:lnTo>
                    <a:pt x="1259841" y="559688"/>
                  </a:lnTo>
                  <a:lnTo>
                    <a:pt x="1262063" y="555564"/>
                  </a:lnTo>
                  <a:lnTo>
                    <a:pt x="1264603" y="551756"/>
                  </a:lnTo>
                  <a:lnTo>
                    <a:pt x="1267143" y="548266"/>
                  </a:lnTo>
                  <a:lnTo>
                    <a:pt x="1270636" y="545411"/>
                  </a:lnTo>
                  <a:lnTo>
                    <a:pt x="1273811" y="542873"/>
                  </a:lnTo>
                  <a:lnTo>
                    <a:pt x="1277303" y="540017"/>
                  </a:lnTo>
                  <a:lnTo>
                    <a:pt x="1261746" y="540017"/>
                  </a:lnTo>
                  <a:lnTo>
                    <a:pt x="1249363" y="540969"/>
                  </a:lnTo>
                  <a:lnTo>
                    <a:pt x="1239203" y="541286"/>
                  </a:lnTo>
                  <a:lnTo>
                    <a:pt x="1246188" y="537479"/>
                  </a:lnTo>
                  <a:lnTo>
                    <a:pt x="1253808" y="532720"/>
                  </a:lnTo>
                  <a:lnTo>
                    <a:pt x="1261111" y="527326"/>
                  </a:lnTo>
                  <a:lnTo>
                    <a:pt x="1268413" y="521615"/>
                  </a:lnTo>
                  <a:lnTo>
                    <a:pt x="1282701" y="511145"/>
                  </a:lnTo>
                  <a:lnTo>
                    <a:pt x="1289368" y="506703"/>
                  </a:lnTo>
                  <a:lnTo>
                    <a:pt x="1295401" y="502896"/>
                  </a:lnTo>
                  <a:lnTo>
                    <a:pt x="1303973" y="498771"/>
                  </a:lnTo>
                  <a:lnTo>
                    <a:pt x="1311911" y="494964"/>
                  </a:lnTo>
                  <a:lnTo>
                    <a:pt x="1320166" y="491156"/>
                  </a:lnTo>
                  <a:lnTo>
                    <a:pt x="1328103" y="487984"/>
                  </a:lnTo>
                  <a:lnTo>
                    <a:pt x="1336041" y="484811"/>
                  </a:lnTo>
                  <a:lnTo>
                    <a:pt x="1343978" y="482273"/>
                  </a:lnTo>
                  <a:lnTo>
                    <a:pt x="1359536" y="477831"/>
                  </a:lnTo>
                  <a:lnTo>
                    <a:pt x="1374141" y="474023"/>
                  </a:lnTo>
                  <a:lnTo>
                    <a:pt x="1388746" y="471485"/>
                  </a:lnTo>
                  <a:lnTo>
                    <a:pt x="1402716" y="469581"/>
                  </a:lnTo>
                  <a:lnTo>
                    <a:pt x="1416051" y="468630"/>
                  </a:lnTo>
                  <a:lnTo>
                    <a:pt x="1429386" y="468312"/>
                  </a:lnTo>
                  <a:close/>
                  <a:moveTo>
                    <a:pt x="750948" y="302529"/>
                  </a:moveTo>
                  <a:lnTo>
                    <a:pt x="748724" y="302846"/>
                  </a:lnTo>
                  <a:lnTo>
                    <a:pt x="746818" y="303797"/>
                  </a:lnTo>
                  <a:lnTo>
                    <a:pt x="744912" y="304431"/>
                  </a:lnTo>
                  <a:lnTo>
                    <a:pt x="743641" y="306017"/>
                  </a:lnTo>
                  <a:lnTo>
                    <a:pt x="742053" y="307602"/>
                  </a:lnTo>
                  <a:lnTo>
                    <a:pt x="741417" y="309188"/>
                  </a:lnTo>
                  <a:lnTo>
                    <a:pt x="740464" y="311725"/>
                  </a:lnTo>
                  <a:lnTo>
                    <a:pt x="740464" y="313310"/>
                  </a:lnTo>
                  <a:lnTo>
                    <a:pt x="740464" y="315847"/>
                  </a:lnTo>
                  <a:lnTo>
                    <a:pt x="741417" y="318067"/>
                  </a:lnTo>
                  <a:lnTo>
                    <a:pt x="742053" y="319970"/>
                  </a:lnTo>
                  <a:lnTo>
                    <a:pt x="743641" y="321238"/>
                  </a:lnTo>
                  <a:lnTo>
                    <a:pt x="744912" y="322507"/>
                  </a:lnTo>
                  <a:lnTo>
                    <a:pt x="746818" y="323458"/>
                  </a:lnTo>
                  <a:lnTo>
                    <a:pt x="748724" y="324410"/>
                  </a:lnTo>
                  <a:lnTo>
                    <a:pt x="750948" y="324410"/>
                  </a:lnTo>
                  <a:lnTo>
                    <a:pt x="988881" y="324410"/>
                  </a:lnTo>
                  <a:lnTo>
                    <a:pt x="991105" y="324410"/>
                  </a:lnTo>
                  <a:lnTo>
                    <a:pt x="993011" y="323458"/>
                  </a:lnTo>
                  <a:lnTo>
                    <a:pt x="994917" y="322507"/>
                  </a:lnTo>
                  <a:lnTo>
                    <a:pt x="996506" y="321238"/>
                  </a:lnTo>
                  <a:lnTo>
                    <a:pt x="997776" y="319970"/>
                  </a:lnTo>
                  <a:lnTo>
                    <a:pt x="998729" y="318067"/>
                  </a:lnTo>
                  <a:lnTo>
                    <a:pt x="999365" y="315847"/>
                  </a:lnTo>
                  <a:lnTo>
                    <a:pt x="999365" y="313310"/>
                  </a:lnTo>
                  <a:lnTo>
                    <a:pt x="999365" y="311725"/>
                  </a:lnTo>
                  <a:lnTo>
                    <a:pt x="998729" y="309188"/>
                  </a:lnTo>
                  <a:lnTo>
                    <a:pt x="997776" y="307602"/>
                  </a:lnTo>
                  <a:lnTo>
                    <a:pt x="996506" y="306017"/>
                  </a:lnTo>
                  <a:lnTo>
                    <a:pt x="994917" y="304431"/>
                  </a:lnTo>
                  <a:lnTo>
                    <a:pt x="993011" y="303797"/>
                  </a:lnTo>
                  <a:lnTo>
                    <a:pt x="991105" y="302846"/>
                  </a:lnTo>
                  <a:lnTo>
                    <a:pt x="988881" y="302529"/>
                  </a:lnTo>
                  <a:lnTo>
                    <a:pt x="750948" y="302529"/>
                  </a:lnTo>
                  <a:close/>
                  <a:moveTo>
                    <a:pt x="748724" y="219444"/>
                  </a:moveTo>
                  <a:lnTo>
                    <a:pt x="746818" y="220396"/>
                  </a:lnTo>
                  <a:lnTo>
                    <a:pt x="744912" y="221347"/>
                  </a:lnTo>
                  <a:lnTo>
                    <a:pt x="743641" y="222615"/>
                  </a:lnTo>
                  <a:lnTo>
                    <a:pt x="742053" y="224201"/>
                  </a:lnTo>
                  <a:lnTo>
                    <a:pt x="741417" y="226104"/>
                  </a:lnTo>
                  <a:lnTo>
                    <a:pt x="740464" y="228323"/>
                  </a:lnTo>
                  <a:lnTo>
                    <a:pt x="740464" y="230543"/>
                  </a:lnTo>
                  <a:lnTo>
                    <a:pt x="740464" y="232763"/>
                  </a:lnTo>
                  <a:lnTo>
                    <a:pt x="741417" y="234666"/>
                  </a:lnTo>
                  <a:lnTo>
                    <a:pt x="742053" y="236568"/>
                  </a:lnTo>
                  <a:lnTo>
                    <a:pt x="743641" y="237837"/>
                  </a:lnTo>
                  <a:lnTo>
                    <a:pt x="744912" y="239423"/>
                  </a:lnTo>
                  <a:lnTo>
                    <a:pt x="746818" y="240374"/>
                  </a:lnTo>
                  <a:lnTo>
                    <a:pt x="748724" y="241008"/>
                  </a:lnTo>
                  <a:lnTo>
                    <a:pt x="750948" y="241325"/>
                  </a:lnTo>
                  <a:lnTo>
                    <a:pt x="1133738" y="241325"/>
                  </a:lnTo>
                  <a:lnTo>
                    <a:pt x="1135644" y="241008"/>
                  </a:lnTo>
                  <a:lnTo>
                    <a:pt x="1137868" y="240374"/>
                  </a:lnTo>
                  <a:lnTo>
                    <a:pt x="1139456" y="239423"/>
                  </a:lnTo>
                  <a:lnTo>
                    <a:pt x="1141045" y="237837"/>
                  </a:lnTo>
                  <a:lnTo>
                    <a:pt x="1142316" y="236568"/>
                  </a:lnTo>
                  <a:lnTo>
                    <a:pt x="1143586" y="234666"/>
                  </a:lnTo>
                  <a:lnTo>
                    <a:pt x="1143904" y="232763"/>
                  </a:lnTo>
                  <a:lnTo>
                    <a:pt x="1144222" y="230543"/>
                  </a:lnTo>
                  <a:lnTo>
                    <a:pt x="1143904" y="228323"/>
                  </a:lnTo>
                  <a:lnTo>
                    <a:pt x="1143586" y="226104"/>
                  </a:lnTo>
                  <a:lnTo>
                    <a:pt x="1142316" y="224201"/>
                  </a:lnTo>
                  <a:lnTo>
                    <a:pt x="1141045" y="222615"/>
                  </a:lnTo>
                  <a:lnTo>
                    <a:pt x="1139456" y="221347"/>
                  </a:lnTo>
                  <a:lnTo>
                    <a:pt x="1137868" y="220396"/>
                  </a:lnTo>
                  <a:lnTo>
                    <a:pt x="1135644" y="219444"/>
                  </a:lnTo>
                  <a:lnTo>
                    <a:pt x="1133738" y="219444"/>
                  </a:lnTo>
                  <a:lnTo>
                    <a:pt x="750948" y="219444"/>
                  </a:lnTo>
                  <a:lnTo>
                    <a:pt x="748724" y="219444"/>
                  </a:lnTo>
                  <a:close/>
                  <a:moveTo>
                    <a:pt x="748724" y="141751"/>
                  </a:moveTo>
                  <a:lnTo>
                    <a:pt x="746818" y="142702"/>
                  </a:lnTo>
                  <a:lnTo>
                    <a:pt x="744912" y="143336"/>
                  </a:lnTo>
                  <a:lnTo>
                    <a:pt x="743641" y="144922"/>
                  </a:lnTo>
                  <a:lnTo>
                    <a:pt x="742053" y="146191"/>
                  </a:lnTo>
                  <a:lnTo>
                    <a:pt x="741417" y="148093"/>
                  </a:lnTo>
                  <a:lnTo>
                    <a:pt x="740464" y="150630"/>
                  </a:lnTo>
                  <a:lnTo>
                    <a:pt x="740464" y="152216"/>
                  </a:lnTo>
                  <a:lnTo>
                    <a:pt x="740464" y="154753"/>
                  </a:lnTo>
                  <a:lnTo>
                    <a:pt x="741417" y="156972"/>
                  </a:lnTo>
                  <a:lnTo>
                    <a:pt x="742053" y="158875"/>
                  </a:lnTo>
                  <a:lnTo>
                    <a:pt x="743641" y="160144"/>
                  </a:lnTo>
                  <a:lnTo>
                    <a:pt x="744912" y="161729"/>
                  </a:lnTo>
                  <a:lnTo>
                    <a:pt x="746818" y="162363"/>
                  </a:lnTo>
                  <a:lnTo>
                    <a:pt x="748724" y="163315"/>
                  </a:lnTo>
                  <a:lnTo>
                    <a:pt x="750948" y="163315"/>
                  </a:lnTo>
                  <a:lnTo>
                    <a:pt x="1133738" y="163315"/>
                  </a:lnTo>
                  <a:lnTo>
                    <a:pt x="1135644" y="163315"/>
                  </a:lnTo>
                  <a:lnTo>
                    <a:pt x="1137868" y="162363"/>
                  </a:lnTo>
                  <a:lnTo>
                    <a:pt x="1139456" y="161729"/>
                  </a:lnTo>
                  <a:lnTo>
                    <a:pt x="1141045" y="160144"/>
                  </a:lnTo>
                  <a:lnTo>
                    <a:pt x="1142316" y="158875"/>
                  </a:lnTo>
                  <a:lnTo>
                    <a:pt x="1143586" y="156972"/>
                  </a:lnTo>
                  <a:lnTo>
                    <a:pt x="1143904" y="154753"/>
                  </a:lnTo>
                  <a:lnTo>
                    <a:pt x="1144222" y="152216"/>
                  </a:lnTo>
                  <a:lnTo>
                    <a:pt x="1143904" y="150630"/>
                  </a:lnTo>
                  <a:lnTo>
                    <a:pt x="1143586" y="148093"/>
                  </a:lnTo>
                  <a:lnTo>
                    <a:pt x="1142316" y="146191"/>
                  </a:lnTo>
                  <a:lnTo>
                    <a:pt x="1141045" y="144922"/>
                  </a:lnTo>
                  <a:lnTo>
                    <a:pt x="1139456" y="143336"/>
                  </a:lnTo>
                  <a:lnTo>
                    <a:pt x="1137868" y="142702"/>
                  </a:lnTo>
                  <a:lnTo>
                    <a:pt x="1135644" y="141751"/>
                  </a:lnTo>
                  <a:lnTo>
                    <a:pt x="1133738" y="141751"/>
                  </a:lnTo>
                  <a:lnTo>
                    <a:pt x="750948" y="141751"/>
                  </a:lnTo>
                  <a:lnTo>
                    <a:pt x="748724" y="141751"/>
                  </a:lnTo>
                  <a:close/>
                  <a:moveTo>
                    <a:pt x="789068" y="0"/>
                  </a:moveTo>
                  <a:lnTo>
                    <a:pt x="1085770" y="0"/>
                  </a:lnTo>
                  <a:lnTo>
                    <a:pt x="1093712" y="317"/>
                  </a:lnTo>
                  <a:lnTo>
                    <a:pt x="1101336" y="635"/>
                  </a:lnTo>
                  <a:lnTo>
                    <a:pt x="1108960" y="1903"/>
                  </a:lnTo>
                  <a:lnTo>
                    <a:pt x="1116267" y="2854"/>
                  </a:lnTo>
                  <a:lnTo>
                    <a:pt x="1123573" y="4757"/>
                  </a:lnTo>
                  <a:lnTo>
                    <a:pt x="1130562" y="6660"/>
                  </a:lnTo>
                  <a:lnTo>
                    <a:pt x="1137868" y="8879"/>
                  </a:lnTo>
                  <a:lnTo>
                    <a:pt x="1144539" y="12051"/>
                  </a:lnTo>
                  <a:lnTo>
                    <a:pt x="1151210" y="14905"/>
                  </a:lnTo>
                  <a:lnTo>
                    <a:pt x="1157881" y="18393"/>
                  </a:lnTo>
                  <a:lnTo>
                    <a:pt x="1164235" y="21564"/>
                  </a:lnTo>
                  <a:lnTo>
                    <a:pt x="1170270" y="25687"/>
                  </a:lnTo>
                  <a:lnTo>
                    <a:pt x="1176306" y="29809"/>
                  </a:lnTo>
                  <a:lnTo>
                    <a:pt x="1181706" y="34566"/>
                  </a:lnTo>
                  <a:lnTo>
                    <a:pt x="1187424" y="39006"/>
                  </a:lnTo>
                  <a:lnTo>
                    <a:pt x="1192507" y="44079"/>
                  </a:lnTo>
                  <a:lnTo>
                    <a:pt x="1197590" y="49153"/>
                  </a:lnTo>
                  <a:lnTo>
                    <a:pt x="1202037" y="54861"/>
                  </a:lnTo>
                  <a:lnTo>
                    <a:pt x="1206802" y="60252"/>
                  </a:lnTo>
                  <a:lnTo>
                    <a:pt x="1210932" y="66277"/>
                  </a:lnTo>
                  <a:lnTo>
                    <a:pt x="1215062" y="72303"/>
                  </a:lnTo>
                  <a:lnTo>
                    <a:pt x="1218238" y="78645"/>
                  </a:lnTo>
                  <a:lnTo>
                    <a:pt x="1221733" y="84987"/>
                  </a:lnTo>
                  <a:lnTo>
                    <a:pt x="1224592" y="91964"/>
                  </a:lnTo>
                  <a:lnTo>
                    <a:pt x="1227768" y="98623"/>
                  </a:lnTo>
                  <a:lnTo>
                    <a:pt x="1229992" y="105917"/>
                  </a:lnTo>
                  <a:lnTo>
                    <a:pt x="1231898" y="112893"/>
                  </a:lnTo>
                  <a:lnTo>
                    <a:pt x="1233804" y="120187"/>
                  </a:lnTo>
                  <a:lnTo>
                    <a:pt x="1234757" y="127481"/>
                  </a:lnTo>
                  <a:lnTo>
                    <a:pt x="1236028" y="135092"/>
                  </a:lnTo>
                  <a:lnTo>
                    <a:pt x="1236345" y="143019"/>
                  </a:lnTo>
                  <a:lnTo>
                    <a:pt x="1236663" y="150630"/>
                  </a:lnTo>
                  <a:lnTo>
                    <a:pt x="1236663" y="296186"/>
                  </a:lnTo>
                  <a:lnTo>
                    <a:pt x="1236345" y="303797"/>
                  </a:lnTo>
                  <a:lnTo>
                    <a:pt x="1236028" y="311725"/>
                  </a:lnTo>
                  <a:lnTo>
                    <a:pt x="1234757" y="319019"/>
                  </a:lnTo>
                  <a:lnTo>
                    <a:pt x="1233804" y="326629"/>
                  </a:lnTo>
                  <a:lnTo>
                    <a:pt x="1231898" y="333606"/>
                  </a:lnTo>
                  <a:lnTo>
                    <a:pt x="1229992" y="340900"/>
                  </a:lnTo>
                  <a:lnTo>
                    <a:pt x="1227768" y="347876"/>
                  </a:lnTo>
                  <a:lnTo>
                    <a:pt x="1224592" y="354853"/>
                  </a:lnTo>
                  <a:lnTo>
                    <a:pt x="1221733" y="361512"/>
                  </a:lnTo>
                  <a:lnTo>
                    <a:pt x="1218238" y="367854"/>
                  </a:lnTo>
                  <a:lnTo>
                    <a:pt x="1215062" y="374197"/>
                  </a:lnTo>
                  <a:lnTo>
                    <a:pt x="1210932" y="380222"/>
                  </a:lnTo>
                  <a:lnTo>
                    <a:pt x="1206802" y="386247"/>
                  </a:lnTo>
                  <a:lnTo>
                    <a:pt x="1202037" y="391955"/>
                  </a:lnTo>
                  <a:lnTo>
                    <a:pt x="1197590" y="397346"/>
                  </a:lnTo>
                  <a:lnTo>
                    <a:pt x="1192507" y="402420"/>
                  </a:lnTo>
                  <a:lnTo>
                    <a:pt x="1187424" y="407811"/>
                  </a:lnTo>
                  <a:lnTo>
                    <a:pt x="1181706" y="412251"/>
                  </a:lnTo>
                  <a:lnTo>
                    <a:pt x="1176306" y="416690"/>
                  </a:lnTo>
                  <a:lnTo>
                    <a:pt x="1170270" y="420813"/>
                  </a:lnTo>
                  <a:lnTo>
                    <a:pt x="1164235" y="424935"/>
                  </a:lnTo>
                  <a:lnTo>
                    <a:pt x="1157881" y="428423"/>
                  </a:lnTo>
                  <a:lnTo>
                    <a:pt x="1151210" y="431912"/>
                  </a:lnTo>
                  <a:lnTo>
                    <a:pt x="1144539" y="434766"/>
                  </a:lnTo>
                  <a:lnTo>
                    <a:pt x="1137868" y="437303"/>
                  </a:lnTo>
                  <a:lnTo>
                    <a:pt x="1130562" y="440157"/>
                  </a:lnTo>
                  <a:lnTo>
                    <a:pt x="1123573" y="442059"/>
                  </a:lnTo>
                  <a:lnTo>
                    <a:pt x="1116267" y="443645"/>
                  </a:lnTo>
                  <a:lnTo>
                    <a:pt x="1108960" y="444914"/>
                  </a:lnTo>
                  <a:lnTo>
                    <a:pt x="1101336" y="446182"/>
                  </a:lnTo>
                  <a:lnTo>
                    <a:pt x="1093712" y="446499"/>
                  </a:lnTo>
                  <a:lnTo>
                    <a:pt x="1085770" y="446816"/>
                  </a:lnTo>
                  <a:lnTo>
                    <a:pt x="1060675" y="446816"/>
                  </a:lnTo>
                  <a:lnTo>
                    <a:pt x="1084500" y="523875"/>
                  </a:lnTo>
                  <a:lnTo>
                    <a:pt x="945996" y="446816"/>
                  </a:lnTo>
                  <a:lnTo>
                    <a:pt x="789068" y="446816"/>
                  </a:lnTo>
                  <a:lnTo>
                    <a:pt x="781444" y="446499"/>
                  </a:lnTo>
                  <a:lnTo>
                    <a:pt x="773502" y="446182"/>
                  </a:lnTo>
                  <a:lnTo>
                    <a:pt x="766196" y="444914"/>
                  </a:lnTo>
                  <a:lnTo>
                    <a:pt x="758889" y="443645"/>
                  </a:lnTo>
                  <a:lnTo>
                    <a:pt x="751583" y="442059"/>
                  </a:lnTo>
                  <a:lnTo>
                    <a:pt x="744277" y="440157"/>
                  </a:lnTo>
                  <a:lnTo>
                    <a:pt x="737288" y="437303"/>
                  </a:lnTo>
                  <a:lnTo>
                    <a:pt x="730299" y="434766"/>
                  </a:lnTo>
                  <a:lnTo>
                    <a:pt x="723946" y="431912"/>
                  </a:lnTo>
                  <a:lnTo>
                    <a:pt x="717275" y="428423"/>
                  </a:lnTo>
                  <a:lnTo>
                    <a:pt x="710921" y="424935"/>
                  </a:lnTo>
                  <a:lnTo>
                    <a:pt x="704886" y="420813"/>
                  </a:lnTo>
                  <a:lnTo>
                    <a:pt x="698850" y="416690"/>
                  </a:lnTo>
                  <a:lnTo>
                    <a:pt x="693132" y="412251"/>
                  </a:lnTo>
                  <a:lnTo>
                    <a:pt x="687731" y="407811"/>
                  </a:lnTo>
                  <a:lnTo>
                    <a:pt x="682649" y="402420"/>
                  </a:lnTo>
                  <a:lnTo>
                    <a:pt x="677566" y="397346"/>
                  </a:lnTo>
                  <a:lnTo>
                    <a:pt x="672801" y="391955"/>
                  </a:lnTo>
                  <a:lnTo>
                    <a:pt x="668354" y="386247"/>
                  </a:lnTo>
                  <a:lnTo>
                    <a:pt x="664224" y="380222"/>
                  </a:lnTo>
                  <a:lnTo>
                    <a:pt x="660094" y="374197"/>
                  </a:lnTo>
                  <a:lnTo>
                    <a:pt x="656600" y="367854"/>
                  </a:lnTo>
                  <a:lnTo>
                    <a:pt x="653106" y="361512"/>
                  </a:lnTo>
                  <a:lnTo>
                    <a:pt x="650247" y="354853"/>
                  </a:lnTo>
                  <a:lnTo>
                    <a:pt x="647705" y="347876"/>
                  </a:lnTo>
                  <a:lnTo>
                    <a:pt x="644846" y="340900"/>
                  </a:lnTo>
                  <a:lnTo>
                    <a:pt x="642940" y="333606"/>
                  </a:lnTo>
                  <a:lnTo>
                    <a:pt x="641669" y="326629"/>
                  </a:lnTo>
                  <a:lnTo>
                    <a:pt x="640081" y="319019"/>
                  </a:lnTo>
                  <a:lnTo>
                    <a:pt x="638810" y="311725"/>
                  </a:lnTo>
                  <a:lnTo>
                    <a:pt x="638493" y="303797"/>
                  </a:lnTo>
                  <a:lnTo>
                    <a:pt x="638175" y="296186"/>
                  </a:lnTo>
                  <a:lnTo>
                    <a:pt x="638175" y="150630"/>
                  </a:lnTo>
                  <a:lnTo>
                    <a:pt x="638493" y="143019"/>
                  </a:lnTo>
                  <a:lnTo>
                    <a:pt x="638810" y="135092"/>
                  </a:lnTo>
                  <a:lnTo>
                    <a:pt x="640081" y="127481"/>
                  </a:lnTo>
                  <a:lnTo>
                    <a:pt x="641669" y="120187"/>
                  </a:lnTo>
                  <a:lnTo>
                    <a:pt x="642940" y="112893"/>
                  </a:lnTo>
                  <a:lnTo>
                    <a:pt x="644846" y="105917"/>
                  </a:lnTo>
                  <a:lnTo>
                    <a:pt x="647705" y="98623"/>
                  </a:lnTo>
                  <a:lnTo>
                    <a:pt x="650247" y="91964"/>
                  </a:lnTo>
                  <a:lnTo>
                    <a:pt x="653106" y="84987"/>
                  </a:lnTo>
                  <a:lnTo>
                    <a:pt x="656600" y="78645"/>
                  </a:lnTo>
                  <a:lnTo>
                    <a:pt x="660094" y="72303"/>
                  </a:lnTo>
                  <a:lnTo>
                    <a:pt x="664224" y="66277"/>
                  </a:lnTo>
                  <a:lnTo>
                    <a:pt x="668354" y="60252"/>
                  </a:lnTo>
                  <a:lnTo>
                    <a:pt x="672801" y="54861"/>
                  </a:lnTo>
                  <a:lnTo>
                    <a:pt x="677566" y="49153"/>
                  </a:lnTo>
                  <a:lnTo>
                    <a:pt x="682649" y="44079"/>
                  </a:lnTo>
                  <a:lnTo>
                    <a:pt x="687731" y="39006"/>
                  </a:lnTo>
                  <a:lnTo>
                    <a:pt x="693132" y="34566"/>
                  </a:lnTo>
                  <a:lnTo>
                    <a:pt x="698850" y="29809"/>
                  </a:lnTo>
                  <a:lnTo>
                    <a:pt x="704886" y="25687"/>
                  </a:lnTo>
                  <a:lnTo>
                    <a:pt x="710921" y="21564"/>
                  </a:lnTo>
                  <a:lnTo>
                    <a:pt x="717275" y="18393"/>
                  </a:lnTo>
                  <a:lnTo>
                    <a:pt x="723946" y="14905"/>
                  </a:lnTo>
                  <a:lnTo>
                    <a:pt x="730299" y="12051"/>
                  </a:lnTo>
                  <a:lnTo>
                    <a:pt x="737288" y="8879"/>
                  </a:lnTo>
                  <a:lnTo>
                    <a:pt x="744277" y="6660"/>
                  </a:lnTo>
                  <a:lnTo>
                    <a:pt x="751583" y="4757"/>
                  </a:lnTo>
                  <a:lnTo>
                    <a:pt x="758889" y="2854"/>
                  </a:lnTo>
                  <a:lnTo>
                    <a:pt x="766196" y="1903"/>
                  </a:lnTo>
                  <a:lnTo>
                    <a:pt x="773502" y="635"/>
                  </a:lnTo>
                  <a:lnTo>
                    <a:pt x="781444" y="317"/>
                  </a:lnTo>
                  <a:lnTo>
                    <a:pt x="789068" y="0"/>
                  </a:lnTo>
                  <a:close/>
                </a:path>
              </a:pathLst>
            </a:custGeom>
            <a:solidFill>
              <a:schemeClr val="accent5">
                <a:lumMod val="75000"/>
              </a:schemeClr>
            </a:solidFill>
            <a:ln>
              <a:noFill/>
            </a:ln>
          </p:spPr>
          <p:txBody>
            <a:bodyPr anchor="ctr">
              <a:scene3d>
                <a:camera prst="orthographicFront"/>
                <a:lightRig rig="threePt" dir="t"/>
              </a:scene3d>
              <a:sp3d>
                <a:contourClr>
                  <a:srgbClr val="FFFFFF"/>
                </a:contourClr>
              </a:sp3d>
            </a:bodyPr>
            <a:lstStyle/>
            <a:p>
              <a:pPr algn="ctr">
                <a:defRPr/>
              </a:pPr>
              <a:endParaRPr lang="zh-CN" altLang="en-US" sz="1800">
                <a:solidFill>
                  <a:srgbClr val="FFFFFF"/>
                </a:solidFill>
              </a:endParaRPr>
            </a:p>
          </p:txBody>
        </p:sp>
        <p:sp>
          <p:nvSpPr>
            <p:cNvPr id="39" name="文本框 36">
              <a:hlinkClick r:id="" action="ppaction://noaction"/>
            </p:cNvPr>
            <p:cNvSpPr>
              <a:spLocks noChangeArrowheads="1"/>
            </p:cNvSpPr>
            <p:nvPr/>
          </p:nvSpPr>
          <p:spPr bwMode="auto">
            <a:xfrm>
              <a:off x="2771986" y="2491811"/>
              <a:ext cx="1562950" cy="32603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1" dirty="0">
                  <a:solidFill>
                    <a:schemeClr val="accent5">
                      <a:lumMod val="75000"/>
                    </a:schemeClr>
                  </a:solidFill>
                  <a:latin typeface="微软雅黑" panose="020B0503020204020204" pitchFamily="34" charset="-122"/>
                  <a:ea typeface="微软雅黑" panose="020B0503020204020204" pitchFamily="34" charset="-122"/>
                  <a:sym typeface="微软雅黑" panose="020B0503020204020204" pitchFamily="34" charset="-122"/>
                </a:rPr>
                <a:t>学习目标</a:t>
              </a:r>
              <a:endParaRPr lang="zh-CN" altLang="en-US" sz="1400" b="1" dirty="0">
                <a:solidFill>
                  <a:schemeClr val="accent5">
                    <a:lumMod val="7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40" name="组合 39"/>
          <p:cNvGrpSpPr/>
          <p:nvPr userDrawn="1"/>
        </p:nvGrpSpPr>
        <p:grpSpPr>
          <a:xfrm>
            <a:off x="382885" y="859645"/>
            <a:ext cx="818613" cy="848361"/>
            <a:chOff x="405485" y="859844"/>
            <a:chExt cx="818506" cy="848557"/>
          </a:xfrm>
        </p:grpSpPr>
        <p:sp>
          <p:nvSpPr>
            <p:cNvPr id="41" name="等腰三角形 40"/>
            <p:cNvSpPr/>
            <p:nvPr userDrawn="1"/>
          </p:nvSpPr>
          <p:spPr>
            <a:xfrm rot="10800000">
              <a:off x="753484" y="1453923"/>
              <a:ext cx="154785" cy="133435"/>
            </a:xfrm>
            <a:prstGeom prst="triangle">
              <a:avLst>
                <a:gd name="adj" fmla="val 4895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42" name="MH_SubTitle_1"/>
            <p:cNvSpPr/>
            <p:nvPr>
              <p:custDataLst>
                <p:tags r:id="rId3"/>
              </p:custDataLst>
            </p:nvPr>
          </p:nvSpPr>
          <p:spPr>
            <a:xfrm rot="3790348">
              <a:off x="390459" y="874870"/>
              <a:ext cx="848557" cy="818506"/>
            </a:xfrm>
            <a:custGeom>
              <a:avLst/>
              <a:gdLst>
                <a:gd name="connsiteX0" fmla="*/ 443959 w 1388907"/>
                <a:gd name="connsiteY0" fmla="*/ 4304 h 1369197"/>
                <a:gd name="connsiteX1" fmla="*/ 480241 w 1388907"/>
                <a:gd name="connsiteY1" fmla="*/ 86453 h 1369197"/>
                <a:gd name="connsiteX2" fmla="*/ 398092 w 1388907"/>
                <a:gd name="connsiteY2" fmla="*/ 122734 h 1369197"/>
                <a:gd name="connsiteX3" fmla="*/ 376844 w 1388907"/>
                <a:gd name="connsiteY3" fmla="*/ 109154 h 1369197"/>
                <a:gd name="connsiteX4" fmla="*/ 368102 w 1388907"/>
                <a:gd name="connsiteY4" fmla="*/ 96593 h 1369197"/>
                <a:gd name="connsiteX5" fmla="*/ 313416 w 1388907"/>
                <a:gd name="connsiteY5" fmla="*/ 127286 h 1369197"/>
                <a:gd name="connsiteX6" fmla="*/ 72528 w 1388907"/>
                <a:gd name="connsiteY6" fmla="*/ 433874 h 1369197"/>
                <a:gd name="connsiteX7" fmla="*/ 453584 w 1388907"/>
                <a:gd name="connsiteY7" fmla="*/ 1296670 h 1369197"/>
                <a:gd name="connsiteX8" fmla="*/ 1316380 w 1388907"/>
                <a:gd name="connsiteY8" fmla="*/ 915614 h 1369197"/>
                <a:gd name="connsiteX9" fmla="*/ 1055770 w 1388907"/>
                <a:gd name="connsiteY9" fmla="*/ 113997 h 1369197"/>
                <a:gd name="connsiteX10" fmla="*/ 940077 w 1388907"/>
                <a:gd name="connsiteY10" fmla="*/ 55233 h 1369197"/>
                <a:gd name="connsiteX11" fmla="*/ 916157 w 1388907"/>
                <a:gd name="connsiteY11" fmla="*/ 19330 h 1369197"/>
                <a:gd name="connsiteX12" fmla="*/ 945193 w 1388907"/>
                <a:gd name="connsiteY12" fmla="*/ 27336 h 1369197"/>
                <a:gd name="connsiteX13" fmla="*/ 1341862 w 1388907"/>
                <a:gd name="connsiteY13" fmla="*/ 925483 h 1369197"/>
                <a:gd name="connsiteX14" fmla="*/ 443715 w 1388907"/>
                <a:gd name="connsiteY14" fmla="*/ 1322152 h 1369197"/>
                <a:gd name="connsiteX15" fmla="*/ 47046 w 1388907"/>
                <a:gd name="connsiteY15" fmla="*/ 424005 h 1369197"/>
                <a:gd name="connsiteX16" fmla="*/ 297804 w 1388907"/>
                <a:gd name="connsiteY16" fmla="*/ 104856 h 1369197"/>
                <a:gd name="connsiteX17" fmla="*/ 358726 w 1388907"/>
                <a:gd name="connsiteY17" fmla="*/ 70663 h 1369197"/>
                <a:gd name="connsiteX18" fmla="*/ 357537 w 1388907"/>
                <a:gd name="connsiteY18" fmla="*/ 65437 h 1369197"/>
                <a:gd name="connsiteX19" fmla="*/ 361811 w 1388907"/>
                <a:gd name="connsiteY19" fmla="*/ 40586 h 1369197"/>
                <a:gd name="connsiteX20" fmla="*/ 443959 w 1388907"/>
                <a:gd name="connsiteY20" fmla="*/ 4304 h 1369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388907" h="1369197">
                  <a:moveTo>
                    <a:pt x="443959" y="4304"/>
                  </a:moveTo>
                  <a:cubicBezTo>
                    <a:pt x="476663" y="16970"/>
                    <a:pt x="492907" y="53749"/>
                    <a:pt x="480241" y="86453"/>
                  </a:cubicBezTo>
                  <a:cubicBezTo>
                    <a:pt x="467575" y="119157"/>
                    <a:pt x="430796" y="135401"/>
                    <a:pt x="398092" y="122734"/>
                  </a:cubicBezTo>
                  <a:cubicBezTo>
                    <a:pt x="389916" y="119568"/>
                    <a:pt x="382768" y="114894"/>
                    <a:pt x="376844" y="109154"/>
                  </a:cubicBezTo>
                  <a:lnTo>
                    <a:pt x="368102" y="96593"/>
                  </a:lnTo>
                  <a:lnTo>
                    <a:pt x="313416" y="127286"/>
                  </a:lnTo>
                  <a:cubicBezTo>
                    <a:pt x="207914" y="200574"/>
                    <a:pt x="122414" y="305069"/>
                    <a:pt x="72528" y="433874"/>
                  </a:cubicBezTo>
                  <a:cubicBezTo>
                    <a:pt x="-60501" y="777354"/>
                    <a:pt x="110104" y="1163642"/>
                    <a:pt x="453584" y="1296670"/>
                  </a:cubicBezTo>
                  <a:cubicBezTo>
                    <a:pt x="797064" y="1429699"/>
                    <a:pt x="1183352" y="1259094"/>
                    <a:pt x="1316380" y="915614"/>
                  </a:cubicBezTo>
                  <a:cubicBezTo>
                    <a:pt x="1432780" y="615069"/>
                    <a:pt x="1316710" y="281750"/>
                    <a:pt x="1055770" y="113997"/>
                  </a:cubicBezTo>
                  <a:lnTo>
                    <a:pt x="940077" y="55233"/>
                  </a:lnTo>
                  <a:lnTo>
                    <a:pt x="916157" y="19330"/>
                  </a:lnTo>
                  <a:lnTo>
                    <a:pt x="945193" y="27336"/>
                  </a:lnTo>
                  <a:cubicBezTo>
                    <a:pt x="1302746" y="165816"/>
                    <a:pt x="1480341" y="567930"/>
                    <a:pt x="1341862" y="925483"/>
                  </a:cubicBezTo>
                  <a:cubicBezTo>
                    <a:pt x="1203383" y="1283036"/>
                    <a:pt x="801269" y="1460631"/>
                    <a:pt x="443715" y="1322152"/>
                  </a:cubicBezTo>
                  <a:cubicBezTo>
                    <a:pt x="86162" y="1183673"/>
                    <a:pt x="-91433" y="781559"/>
                    <a:pt x="47046" y="424005"/>
                  </a:cubicBezTo>
                  <a:cubicBezTo>
                    <a:pt x="98976" y="289922"/>
                    <a:pt x="187980" y="181147"/>
                    <a:pt x="297804" y="104856"/>
                  </a:cubicBezTo>
                  <a:lnTo>
                    <a:pt x="358726" y="70663"/>
                  </a:lnTo>
                  <a:lnTo>
                    <a:pt x="357537" y="65437"/>
                  </a:lnTo>
                  <a:cubicBezTo>
                    <a:pt x="357285" y="57192"/>
                    <a:pt x="358644" y="48762"/>
                    <a:pt x="361811" y="40586"/>
                  </a:cubicBezTo>
                  <a:cubicBezTo>
                    <a:pt x="374477" y="7882"/>
                    <a:pt x="411256" y="-8362"/>
                    <a:pt x="443959" y="4304"/>
                  </a:cubicBezTo>
                  <a:close/>
                </a:path>
              </a:pathLst>
            </a:custGeom>
            <a:solidFill>
              <a:schemeClr val="bg1"/>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endParaRPr lang="zh-CN" altLang="en-US" sz="2400" b="1" dirty="0">
                <a:solidFill>
                  <a:schemeClr val="bg1"/>
                </a:solidFill>
                <a:latin typeface="Impact" panose="020B0806030902050204" pitchFamily="34" charset="0"/>
                <a:ea typeface="微软雅黑" panose="020B0503020204020204" pitchFamily="34" charset="-122"/>
              </a:endParaRPr>
            </a:p>
          </p:txBody>
        </p:sp>
        <p:sp>
          <p:nvSpPr>
            <p:cNvPr id="43" name="矩形 42"/>
            <p:cNvSpPr/>
            <p:nvPr userDrawn="1"/>
          </p:nvSpPr>
          <p:spPr>
            <a:xfrm>
              <a:off x="545274" y="954675"/>
              <a:ext cx="538930" cy="553998"/>
            </a:xfrm>
            <a:prstGeom prst="rect">
              <a:avLst/>
            </a:prstGeom>
          </p:spPr>
          <p:txBody>
            <a:bodyPr wrap="none">
              <a:spAutoFit/>
            </a:bodyPr>
            <a:lstStyle/>
            <a:p>
              <a:pPr algn="ctr">
                <a:defRPr/>
              </a:pPr>
              <a:r>
                <a:rPr lang="en-US" altLang="zh-CN" sz="3000" b="1" dirty="0">
                  <a:solidFill>
                    <a:schemeClr val="bg1"/>
                  </a:solidFill>
                  <a:latin typeface="Impact" panose="020B0806030902050204" pitchFamily="34" charset="0"/>
                  <a:ea typeface="微软雅黑" panose="020B0503020204020204" pitchFamily="34" charset="-122"/>
                </a:rPr>
                <a:t>01</a:t>
              </a:r>
              <a:endParaRPr lang="zh-CN" altLang="en-US" sz="3000" b="1" dirty="0">
                <a:solidFill>
                  <a:schemeClr val="bg1"/>
                </a:solidFill>
                <a:latin typeface="Impact" panose="020B0806030902050204" pitchFamily="34" charset="0"/>
                <a:ea typeface="微软雅黑" panose="020B0503020204020204" pitchFamily="34" charset="-122"/>
              </a:endParaRPr>
            </a:p>
          </p:txBody>
        </p:sp>
      </p:grpSp>
      <p:grpSp>
        <p:nvGrpSpPr>
          <p:cNvPr id="2" name="组合 1"/>
          <p:cNvGrpSpPr/>
          <p:nvPr userDrawn="1"/>
        </p:nvGrpSpPr>
        <p:grpSpPr>
          <a:xfrm>
            <a:off x="233892" y="3876627"/>
            <a:ext cx="1209129" cy="682930"/>
            <a:chOff x="-351733" y="3321313"/>
            <a:chExt cx="1208972" cy="683088"/>
          </a:xfrm>
        </p:grpSpPr>
        <p:sp>
          <p:nvSpPr>
            <p:cNvPr id="22" name="KSO_Shape"/>
            <p:cNvSpPr/>
            <p:nvPr userDrawn="1"/>
          </p:nvSpPr>
          <p:spPr bwMode="auto">
            <a:xfrm>
              <a:off x="92551" y="3321313"/>
              <a:ext cx="285704" cy="362415"/>
            </a:xfrm>
            <a:custGeom>
              <a:avLst/>
              <a:gdLst>
                <a:gd name="T0" fmla="*/ 259322 w 2665412"/>
                <a:gd name="T1" fmla="*/ 2895285 h 3382963"/>
                <a:gd name="T2" fmla="*/ 511017 w 2665412"/>
                <a:gd name="T3" fmla="*/ 3155147 h 3382963"/>
                <a:gd name="T4" fmla="*/ 770965 w 2665412"/>
                <a:gd name="T5" fmla="*/ 2903852 h 3382963"/>
                <a:gd name="T6" fmla="*/ 519587 w 2665412"/>
                <a:gd name="T7" fmla="*/ 2643989 h 3382963"/>
                <a:gd name="T8" fmla="*/ 875071 w 2665412"/>
                <a:gd name="T9" fmla="*/ 2732514 h 3382963"/>
                <a:gd name="T10" fmla="*/ 732560 w 2665412"/>
                <a:gd name="T11" fmla="*/ 3231615 h 3382963"/>
                <a:gd name="T12" fmla="*/ 265987 w 2665412"/>
                <a:gd name="T13" fmla="*/ 3315697 h 3382963"/>
                <a:gd name="T14" fmla="*/ 147598 w 2665412"/>
                <a:gd name="T15" fmla="*/ 2750917 h 3382963"/>
                <a:gd name="T16" fmla="*/ 1831415 w 2665412"/>
                <a:gd name="T17" fmla="*/ 2257426 h 3382963"/>
                <a:gd name="T18" fmla="*/ 1993961 w 2665412"/>
                <a:gd name="T19" fmla="*/ 2438401 h 3382963"/>
                <a:gd name="T20" fmla="*/ 1847258 w 2665412"/>
                <a:gd name="T21" fmla="*/ 2409508 h 3382963"/>
                <a:gd name="T22" fmla="*/ 1685662 w 2665412"/>
                <a:gd name="T23" fmla="*/ 2468563 h 3382963"/>
                <a:gd name="T24" fmla="*/ 1995229 w 2665412"/>
                <a:gd name="T25" fmla="*/ 2640966 h 3382963"/>
                <a:gd name="T26" fmla="*/ 1952137 w 2665412"/>
                <a:gd name="T27" fmla="*/ 2838768 h 3382963"/>
                <a:gd name="T28" fmla="*/ 1735409 w 2665412"/>
                <a:gd name="T29" fmla="*/ 2918143 h 3382963"/>
                <a:gd name="T30" fmla="*/ 1580784 w 2665412"/>
                <a:gd name="T31" fmla="*/ 2728596 h 3382963"/>
                <a:gd name="T32" fmla="*/ 1742380 w 2665412"/>
                <a:gd name="T33" fmla="*/ 2773998 h 3382963"/>
                <a:gd name="T34" fmla="*/ 1881478 w 2665412"/>
                <a:gd name="T35" fmla="*/ 2691766 h 3382963"/>
                <a:gd name="T36" fmla="*/ 1563357 w 2665412"/>
                <a:gd name="T37" fmla="*/ 2467293 h 3382963"/>
                <a:gd name="T38" fmla="*/ 1692634 w 2665412"/>
                <a:gd name="T39" fmla="*/ 2322831 h 3382963"/>
                <a:gd name="T40" fmla="*/ 1625723 w 2665412"/>
                <a:gd name="T41" fmla="*/ 2198771 h 3382963"/>
                <a:gd name="T42" fmla="*/ 1410098 w 2665412"/>
                <a:gd name="T43" fmla="*/ 2430592 h 3382963"/>
                <a:gd name="T44" fmla="*/ 1421847 w 2665412"/>
                <a:gd name="T45" fmla="*/ 2757048 h 3382963"/>
                <a:gd name="T46" fmla="*/ 1653351 w 2665412"/>
                <a:gd name="T47" fmla="*/ 2972991 h 3382963"/>
                <a:gd name="T48" fmla="*/ 1980125 w 2665412"/>
                <a:gd name="T49" fmla="*/ 2960924 h 3382963"/>
                <a:gd name="T50" fmla="*/ 2195433 w 2665412"/>
                <a:gd name="T51" fmla="*/ 2729420 h 3382963"/>
                <a:gd name="T52" fmla="*/ 2184001 w 2665412"/>
                <a:gd name="T53" fmla="*/ 2402964 h 3382963"/>
                <a:gd name="T54" fmla="*/ 1952179 w 2665412"/>
                <a:gd name="T55" fmla="*/ 2187021 h 3382963"/>
                <a:gd name="T56" fmla="*/ 2156055 w 2665412"/>
                <a:gd name="T57" fmla="*/ 2032367 h 3382963"/>
                <a:gd name="T58" fmla="*/ 2395816 w 2665412"/>
                <a:gd name="T59" fmla="*/ 2850094 h 3382963"/>
                <a:gd name="T60" fmla="*/ 1619054 w 2665412"/>
                <a:gd name="T61" fmla="*/ 3205130 h 3382963"/>
                <a:gd name="T62" fmla="*/ 1161763 w 2665412"/>
                <a:gd name="T63" fmla="*/ 2697981 h 3382963"/>
                <a:gd name="T64" fmla="*/ 1590474 w 2665412"/>
                <a:gd name="T65" fmla="*/ 1963774 h 3382963"/>
                <a:gd name="T66" fmla="*/ 247746 w 2665412"/>
                <a:gd name="T67" fmla="*/ 2374875 h 3382963"/>
                <a:gd name="T68" fmla="*/ 90506 w 2665412"/>
                <a:gd name="T69" fmla="*/ 2382501 h 3382963"/>
                <a:gd name="T70" fmla="*/ 82882 w 2665412"/>
                <a:gd name="T71" fmla="*/ 2224911 h 3382963"/>
                <a:gd name="T72" fmla="*/ 1925231 w 2665412"/>
                <a:gd name="T73" fmla="*/ 1275421 h 3382963"/>
                <a:gd name="T74" fmla="*/ 2142932 w 2665412"/>
                <a:gd name="T75" fmla="*/ 1565745 h 3382963"/>
                <a:gd name="T76" fmla="*/ 2433411 w 2665412"/>
                <a:gd name="T77" fmla="*/ 1348081 h 3382963"/>
                <a:gd name="T78" fmla="*/ 2215710 w 2665412"/>
                <a:gd name="T79" fmla="*/ 1057758 h 3382963"/>
                <a:gd name="T80" fmla="*/ 2557039 w 2665412"/>
                <a:gd name="T81" fmla="*/ 1184676 h 3382963"/>
                <a:gd name="T82" fmla="*/ 2359043 w 2665412"/>
                <a:gd name="T83" fmla="*/ 1666644 h 3382963"/>
                <a:gd name="T84" fmla="*/ 1943029 w 2665412"/>
                <a:gd name="T85" fmla="*/ 1631742 h 3382963"/>
                <a:gd name="T86" fmla="*/ 1831795 w 2665412"/>
                <a:gd name="T87" fmla="*/ 1117727 h 3382963"/>
                <a:gd name="T88" fmla="*/ 1543971 w 2665412"/>
                <a:gd name="T89" fmla="*/ 596250 h 3382963"/>
                <a:gd name="T90" fmla="*/ 1297460 w 2665412"/>
                <a:gd name="T91" fmla="*/ 948099 h 3382963"/>
                <a:gd name="T92" fmla="*/ 1031888 w 2665412"/>
                <a:gd name="T93" fmla="*/ 755548 h 3382963"/>
                <a:gd name="T94" fmla="*/ 814631 w 2665412"/>
                <a:gd name="T95" fmla="*/ 602286 h 3382963"/>
                <a:gd name="T96" fmla="*/ 863801 w 2665412"/>
                <a:gd name="T97" fmla="*/ 640380 h 3382963"/>
                <a:gd name="T98" fmla="*/ 958650 w 2665412"/>
                <a:gd name="T99" fmla="*/ 731486 h 3382963"/>
                <a:gd name="T100" fmla="*/ 915825 w 2665412"/>
                <a:gd name="T101" fmla="*/ 1047026 h 3382963"/>
                <a:gd name="T102" fmla="*/ 1093788 w 2665412"/>
                <a:gd name="T103" fmla="*/ 1742545 h 3382963"/>
                <a:gd name="T104" fmla="*/ 941203 w 2665412"/>
                <a:gd name="T105" fmla="*/ 2331086 h 3382963"/>
                <a:gd name="T106" fmla="*/ 804162 w 2665412"/>
                <a:gd name="T107" fmla="*/ 2246646 h 3382963"/>
                <a:gd name="T108" fmla="*/ 518978 w 2665412"/>
                <a:gd name="T109" fmla="*/ 1458116 h 3382963"/>
                <a:gd name="T110" fmla="*/ 425714 w 2665412"/>
                <a:gd name="T111" fmla="*/ 1302568 h 3382963"/>
                <a:gd name="T112" fmla="*/ 154488 w 2665412"/>
                <a:gd name="T113" fmla="*/ 951475 h 3382963"/>
                <a:gd name="T114" fmla="*/ 4758 w 2665412"/>
                <a:gd name="T115" fmla="*/ 912429 h 3382963"/>
                <a:gd name="T116" fmla="*/ 912333 w 2665412"/>
                <a:gd name="T117" fmla="*/ 0 h 3382963"/>
                <a:gd name="T118" fmla="*/ 1112519 w 2665412"/>
                <a:gd name="T119" fmla="*/ 199433 h 3382963"/>
                <a:gd name="T120" fmla="*/ 953005 w 2665412"/>
                <a:gd name="T121" fmla="*/ 526732 h 3382963"/>
                <a:gd name="T122" fmla="*/ 719772 w 2665412"/>
                <a:gd name="T123" fmla="*/ 209293 h 3382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665412" h="3382963">
                  <a:moveTo>
                    <a:pt x="506574" y="2643989"/>
                  </a:moveTo>
                  <a:lnTo>
                    <a:pt x="493243" y="2644624"/>
                  </a:lnTo>
                  <a:lnTo>
                    <a:pt x="480230" y="2646210"/>
                  </a:lnTo>
                  <a:lnTo>
                    <a:pt x="467217" y="2648431"/>
                  </a:lnTo>
                  <a:lnTo>
                    <a:pt x="454521" y="2650970"/>
                  </a:lnTo>
                  <a:lnTo>
                    <a:pt x="442460" y="2654460"/>
                  </a:lnTo>
                  <a:lnTo>
                    <a:pt x="430399" y="2658585"/>
                  </a:lnTo>
                  <a:lnTo>
                    <a:pt x="418655" y="2663027"/>
                  </a:lnTo>
                  <a:lnTo>
                    <a:pt x="407229" y="2667786"/>
                  </a:lnTo>
                  <a:lnTo>
                    <a:pt x="396120" y="2673180"/>
                  </a:lnTo>
                  <a:lnTo>
                    <a:pt x="385328" y="2679526"/>
                  </a:lnTo>
                  <a:lnTo>
                    <a:pt x="374854" y="2685872"/>
                  </a:lnTo>
                  <a:lnTo>
                    <a:pt x="364380" y="2692852"/>
                  </a:lnTo>
                  <a:lnTo>
                    <a:pt x="354858" y="2700784"/>
                  </a:lnTo>
                  <a:lnTo>
                    <a:pt x="345336" y="2708717"/>
                  </a:lnTo>
                  <a:lnTo>
                    <a:pt x="336449" y="2717284"/>
                  </a:lnTo>
                  <a:lnTo>
                    <a:pt x="327562" y="2725533"/>
                  </a:lnTo>
                  <a:lnTo>
                    <a:pt x="319310" y="2735052"/>
                  </a:lnTo>
                  <a:lnTo>
                    <a:pt x="312010" y="2744571"/>
                  </a:lnTo>
                  <a:lnTo>
                    <a:pt x="304710" y="2754724"/>
                  </a:lnTo>
                  <a:lnTo>
                    <a:pt x="298044" y="2764878"/>
                  </a:lnTo>
                  <a:lnTo>
                    <a:pt x="291696" y="2775348"/>
                  </a:lnTo>
                  <a:lnTo>
                    <a:pt x="285983" y="2786136"/>
                  </a:lnTo>
                  <a:lnTo>
                    <a:pt x="280905" y="2797241"/>
                  </a:lnTo>
                  <a:lnTo>
                    <a:pt x="276144" y="2808981"/>
                  </a:lnTo>
                  <a:lnTo>
                    <a:pt x="272018" y="2820721"/>
                  </a:lnTo>
                  <a:lnTo>
                    <a:pt x="268209" y="2832461"/>
                  </a:lnTo>
                  <a:lnTo>
                    <a:pt x="265353" y="2844835"/>
                  </a:lnTo>
                  <a:lnTo>
                    <a:pt x="263131" y="2857210"/>
                  </a:lnTo>
                  <a:lnTo>
                    <a:pt x="261226" y="2869584"/>
                  </a:lnTo>
                  <a:lnTo>
                    <a:pt x="259957" y="2882276"/>
                  </a:lnTo>
                  <a:lnTo>
                    <a:pt x="259322" y="2895285"/>
                  </a:lnTo>
                  <a:lnTo>
                    <a:pt x="259639" y="2908294"/>
                  </a:lnTo>
                  <a:lnTo>
                    <a:pt x="260274" y="2921620"/>
                  </a:lnTo>
                  <a:lnTo>
                    <a:pt x="261861" y="2934629"/>
                  </a:lnTo>
                  <a:lnTo>
                    <a:pt x="264083" y="2947638"/>
                  </a:lnTo>
                  <a:lnTo>
                    <a:pt x="266622" y="2960330"/>
                  </a:lnTo>
                  <a:lnTo>
                    <a:pt x="270113" y="2972704"/>
                  </a:lnTo>
                  <a:lnTo>
                    <a:pt x="273922" y="2984444"/>
                  </a:lnTo>
                  <a:lnTo>
                    <a:pt x="278366" y="2996501"/>
                  </a:lnTo>
                  <a:lnTo>
                    <a:pt x="283444" y="3007924"/>
                  </a:lnTo>
                  <a:lnTo>
                    <a:pt x="288840" y="3019029"/>
                  </a:lnTo>
                  <a:lnTo>
                    <a:pt x="294870" y="3029817"/>
                  </a:lnTo>
                  <a:lnTo>
                    <a:pt x="301536" y="3040605"/>
                  </a:lnTo>
                  <a:lnTo>
                    <a:pt x="308836" y="3050441"/>
                  </a:lnTo>
                  <a:lnTo>
                    <a:pt x="316136" y="3060277"/>
                  </a:lnTo>
                  <a:lnTo>
                    <a:pt x="323753" y="3069478"/>
                  </a:lnTo>
                  <a:lnTo>
                    <a:pt x="332323" y="3078680"/>
                  </a:lnTo>
                  <a:lnTo>
                    <a:pt x="341210" y="3087247"/>
                  </a:lnTo>
                  <a:lnTo>
                    <a:pt x="350732" y="3095496"/>
                  </a:lnTo>
                  <a:lnTo>
                    <a:pt x="360254" y="3103429"/>
                  </a:lnTo>
                  <a:lnTo>
                    <a:pt x="370411" y="3110409"/>
                  </a:lnTo>
                  <a:lnTo>
                    <a:pt x="380250" y="3117072"/>
                  </a:lnTo>
                  <a:lnTo>
                    <a:pt x="391041" y="3123418"/>
                  </a:lnTo>
                  <a:lnTo>
                    <a:pt x="401833" y="3128812"/>
                  </a:lnTo>
                  <a:lnTo>
                    <a:pt x="412942" y="3134206"/>
                  </a:lnTo>
                  <a:lnTo>
                    <a:pt x="424685" y="3138965"/>
                  </a:lnTo>
                  <a:lnTo>
                    <a:pt x="436429" y="3143090"/>
                  </a:lnTo>
                  <a:lnTo>
                    <a:pt x="448173" y="3146580"/>
                  </a:lnTo>
                  <a:lnTo>
                    <a:pt x="460551" y="3149753"/>
                  </a:lnTo>
                  <a:lnTo>
                    <a:pt x="472930" y="3151974"/>
                  </a:lnTo>
                  <a:lnTo>
                    <a:pt x="485626" y="3153878"/>
                  </a:lnTo>
                  <a:lnTo>
                    <a:pt x="498004" y="3154830"/>
                  </a:lnTo>
                  <a:lnTo>
                    <a:pt x="511017" y="3155147"/>
                  </a:lnTo>
                  <a:lnTo>
                    <a:pt x="524030" y="3155147"/>
                  </a:lnTo>
                  <a:lnTo>
                    <a:pt x="537044" y="3154513"/>
                  </a:lnTo>
                  <a:lnTo>
                    <a:pt x="550374" y="3152926"/>
                  </a:lnTo>
                  <a:lnTo>
                    <a:pt x="563070" y="3150705"/>
                  </a:lnTo>
                  <a:lnTo>
                    <a:pt x="575766" y="3148167"/>
                  </a:lnTo>
                  <a:lnTo>
                    <a:pt x="588462" y="3144994"/>
                  </a:lnTo>
                  <a:lnTo>
                    <a:pt x="600206" y="3141186"/>
                  </a:lnTo>
                  <a:lnTo>
                    <a:pt x="612267" y="3136744"/>
                  </a:lnTo>
                  <a:lnTo>
                    <a:pt x="623693" y="3131668"/>
                  </a:lnTo>
                  <a:lnTo>
                    <a:pt x="634802" y="3125956"/>
                  </a:lnTo>
                  <a:lnTo>
                    <a:pt x="645593" y="3119928"/>
                  </a:lnTo>
                  <a:lnTo>
                    <a:pt x="656067" y="3113265"/>
                  </a:lnTo>
                  <a:lnTo>
                    <a:pt x="665907" y="3106284"/>
                  </a:lnTo>
                  <a:lnTo>
                    <a:pt x="676063" y="3098986"/>
                  </a:lnTo>
                  <a:lnTo>
                    <a:pt x="685268" y="3090737"/>
                  </a:lnTo>
                  <a:lnTo>
                    <a:pt x="694155" y="3082487"/>
                  </a:lnTo>
                  <a:lnTo>
                    <a:pt x="702725" y="3073603"/>
                  </a:lnTo>
                  <a:lnTo>
                    <a:pt x="710977" y="3064402"/>
                  </a:lnTo>
                  <a:lnTo>
                    <a:pt x="718594" y="3054566"/>
                  </a:lnTo>
                  <a:lnTo>
                    <a:pt x="725894" y="3045047"/>
                  </a:lnTo>
                  <a:lnTo>
                    <a:pt x="732560" y="3034576"/>
                  </a:lnTo>
                  <a:lnTo>
                    <a:pt x="738908" y="3023788"/>
                  </a:lnTo>
                  <a:lnTo>
                    <a:pt x="744621" y="3013000"/>
                  </a:lnTo>
                  <a:lnTo>
                    <a:pt x="750017" y="3001895"/>
                  </a:lnTo>
                  <a:lnTo>
                    <a:pt x="754460" y="2990472"/>
                  </a:lnTo>
                  <a:lnTo>
                    <a:pt x="758586" y="2979050"/>
                  </a:lnTo>
                  <a:lnTo>
                    <a:pt x="762078" y="2966676"/>
                  </a:lnTo>
                  <a:lnTo>
                    <a:pt x="765252" y="2954618"/>
                  </a:lnTo>
                  <a:lnTo>
                    <a:pt x="767473" y="2942244"/>
                  </a:lnTo>
                  <a:lnTo>
                    <a:pt x="769378" y="2929870"/>
                  </a:lnTo>
                  <a:lnTo>
                    <a:pt x="770330" y="2916861"/>
                  </a:lnTo>
                  <a:lnTo>
                    <a:pt x="770965" y="2903852"/>
                  </a:lnTo>
                  <a:lnTo>
                    <a:pt x="770647" y="2890843"/>
                  </a:lnTo>
                  <a:lnTo>
                    <a:pt x="770013" y="2877834"/>
                  </a:lnTo>
                  <a:lnTo>
                    <a:pt x="768426" y="2864507"/>
                  </a:lnTo>
                  <a:lnTo>
                    <a:pt x="766521" y="2851816"/>
                  </a:lnTo>
                  <a:lnTo>
                    <a:pt x="763982" y="2839441"/>
                  </a:lnTo>
                  <a:lnTo>
                    <a:pt x="760808" y="2827067"/>
                  </a:lnTo>
                  <a:lnTo>
                    <a:pt x="756682" y="2814692"/>
                  </a:lnTo>
                  <a:lnTo>
                    <a:pt x="752238" y="2802953"/>
                  </a:lnTo>
                  <a:lnTo>
                    <a:pt x="747160" y="2791530"/>
                  </a:lnTo>
                  <a:lnTo>
                    <a:pt x="741764" y="2780108"/>
                  </a:lnTo>
                  <a:lnTo>
                    <a:pt x="735416" y="2769637"/>
                  </a:lnTo>
                  <a:lnTo>
                    <a:pt x="729068" y="2759166"/>
                  </a:lnTo>
                  <a:lnTo>
                    <a:pt x="722086" y="2749013"/>
                  </a:lnTo>
                  <a:lnTo>
                    <a:pt x="714468" y="2739177"/>
                  </a:lnTo>
                  <a:lnTo>
                    <a:pt x="706533" y="2729658"/>
                  </a:lnTo>
                  <a:lnTo>
                    <a:pt x="697964" y="2720774"/>
                  </a:lnTo>
                  <a:lnTo>
                    <a:pt x="689394" y="2712207"/>
                  </a:lnTo>
                  <a:lnTo>
                    <a:pt x="680189" y="2704275"/>
                  </a:lnTo>
                  <a:lnTo>
                    <a:pt x="670350" y="2696342"/>
                  </a:lnTo>
                  <a:lnTo>
                    <a:pt x="660511" y="2689362"/>
                  </a:lnTo>
                  <a:lnTo>
                    <a:pt x="650037" y="2682382"/>
                  </a:lnTo>
                  <a:lnTo>
                    <a:pt x="639563" y="2676353"/>
                  </a:lnTo>
                  <a:lnTo>
                    <a:pt x="628771" y="2670324"/>
                  </a:lnTo>
                  <a:lnTo>
                    <a:pt x="617662" y="2665248"/>
                  </a:lnTo>
                  <a:lnTo>
                    <a:pt x="606236" y="2660171"/>
                  </a:lnTo>
                  <a:lnTo>
                    <a:pt x="594175" y="2656364"/>
                  </a:lnTo>
                  <a:lnTo>
                    <a:pt x="582431" y="2652873"/>
                  </a:lnTo>
                  <a:lnTo>
                    <a:pt x="570053" y="2650018"/>
                  </a:lnTo>
                  <a:lnTo>
                    <a:pt x="557992" y="2647479"/>
                  </a:lnTo>
                  <a:lnTo>
                    <a:pt x="545296" y="2645576"/>
                  </a:lnTo>
                  <a:lnTo>
                    <a:pt x="532600" y="2644306"/>
                  </a:lnTo>
                  <a:lnTo>
                    <a:pt x="519587" y="2643989"/>
                  </a:lnTo>
                  <a:lnTo>
                    <a:pt x="506574" y="2643989"/>
                  </a:lnTo>
                  <a:close/>
                  <a:moveTo>
                    <a:pt x="552279" y="2413000"/>
                  </a:moveTo>
                  <a:lnTo>
                    <a:pt x="560214" y="2505650"/>
                  </a:lnTo>
                  <a:lnTo>
                    <a:pt x="569736" y="2506602"/>
                  </a:lnTo>
                  <a:lnTo>
                    <a:pt x="578940" y="2508188"/>
                  </a:lnTo>
                  <a:lnTo>
                    <a:pt x="588779" y="2510092"/>
                  </a:lnTo>
                  <a:lnTo>
                    <a:pt x="597984" y="2511678"/>
                  </a:lnTo>
                  <a:lnTo>
                    <a:pt x="607506" y="2513582"/>
                  </a:lnTo>
                  <a:lnTo>
                    <a:pt x="617028" y="2516120"/>
                  </a:lnTo>
                  <a:lnTo>
                    <a:pt x="626232" y="2518976"/>
                  </a:lnTo>
                  <a:lnTo>
                    <a:pt x="635119" y="2521514"/>
                  </a:lnTo>
                  <a:lnTo>
                    <a:pt x="644006" y="2524370"/>
                  </a:lnTo>
                  <a:lnTo>
                    <a:pt x="653211" y="2527860"/>
                  </a:lnTo>
                  <a:lnTo>
                    <a:pt x="661780" y="2531033"/>
                  </a:lnTo>
                  <a:lnTo>
                    <a:pt x="670668" y="2534841"/>
                  </a:lnTo>
                  <a:lnTo>
                    <a:pt x="679237" y="2538648"/>
                  </a:lnTo>
                  <a:lnTo>
                    <a:pt x="687807" y="2542773"/>
                  </a:lnTo>
                  <a:lnTo>
                    <a:pt x="696377" y="2547215"/>
                  </a:lnTo>
                  <a:lnTo>
                    <a:pt x="704629" y="2551657"/>
                  </a:lnTo>
                  <a:lnTo>
                    <a:pt x="764299" y="2480266"/>
                  </a:lnTo>
                  <a:lnTo>
                    <a:pt x="884275" y="2581165"/>
                  </a:lnTo>
                  <a:lnTo>
                    <a:pt x="824922" y="2651921"/>
                  </a:lnTo>
                  <a:lnTo>
                    <a:pt x="830953" y="2659219"/>
                  </a:lnTo>
                  <a:lnTo>
                    <a:pt x="836348" y="2666517"/>
                  </a:lnTo>
                  <a:lnTo>
                    <a:pt x="842062" y="2674449"/>
                  </a:lnTo>
                  <a:lnTo>
                    <a:pt x="847140" y="2682382"/>
                  </a:lnTo>
                  <a:lnTo>
                    <a:pt x="852536" y="2690314"/>
                  </a:lnTo>
                  <a:lnTo>
                    <a:pt x="857297" y="2698563"/>
                  </a:lnTo>
                  <a:lnTo>
                    <a:pt x="862057" y="2706813"/>
                  </a:lnTo>
                  <a:lnTo>
                    <a:pt x="866501" y="2715380"/>
                  </a:lnTo>
                  <a:lnTo>
                    <a:pt x="870945" y="2723947"/>
                  </a:lnTo>
                  <a:lnTo>
                    <a:pt x="875071" y="2732514"/>
                  </a:lnTo>
                  <a:lnTo>
                    <a:pt x="879197" y="2741398"/>
                  </a:lnTo>
                  <a:lnTo>
                    <a:pt x="883006" y="2750282"/>
                  </a:lnTo>
                  <a:lnTo>
                    <a:pt x="886497" y="2759166"/>
                  </a:lnTo>
                  <a:lnTo>
                    <a:pt x="889671" y="2768050"/>
                  </a:lnTo>
                  <a:lnTo>
                    <a:pt x="892845" y="2777252"/>
                  </a:lnTo>
                  <a:lnTo>
                    <a:pt x="896019" y="2786453"/>
                  </a:lnTo>
                  <a:lnTo>
                    <a:pt x="986794" y="2779156"/>
                  </a:lnTo>
                  <a:lnTo>
                    <a:pt x="1000125" y="2934629"/>
                  </a:lnTo>
                  <a:lnTo>
                    <a:pt x="909667" y="2942879"/>
                  </a:lnTo>
                  <a:lnTo>
                    <a:pt x="908397" y="2952397"/>
                  </a:lnTo>
                  <a:lnTo>
                    <a:pt x="907128" y="2962233"/>
                  </a:lnTo>
                  <a:lnTo>
                    <a:pt x="905541" y="2971752"/>
                  </a:lnTo>
                  <a:lnTo>
                    <a:pt x="903636" y="2981588"/>
                  </a:lnTo>
                  <a:lnTo>
                    <a:pt x="901415" y="2990790"/>
                  </a:lnTo>
                  <a:lnTo>
                    <a:pt x="899193" y="3000309"/>
                  </a:lnTo>
                  <a:lnTo>
                    <a:pt x="896654" y="3009827"/>
                  </a:lnTo>
                  <a:lnTo>
                    <a:pt x="893797" y="3019029"/>
                  </a:lnTo>
                  <a:lnTo>
                    <a:pt x="890623" y="3027913"/>
                  </a:lnTo>
                  <a:lnTo>
                    <a:pt x="887449" y="3036797"/>
                  </a:lnTo>
                  <a:lnTo>
                    <a:pt x="883958" y="3045999"/>
                  </a:lnTo>
                  <a:lnTo>
                    <a:pt x="880149" y="3054566"/>
                  </a:lnTo>
                  <a:lnTo>
                    <a:pt x="876658" y="3063450"/>
                  </a:lnTo>
                  <a:lnTo>
                    <a:pt x="872532" y="3072017"/>
                  </a:lnTo>
                  <a:lnTo>
                    <a:pt x="868088" y="3080584"/>
                  </a:lnTo>
                  <a:lnTo>
                    <a:pt x="863644" y="3089150"/>
                  </a:lnTo>
                  <a:lnTo>
                    <a:pt x="933154" y="3147532"/>
                  </a:lnTo>
                  <a:lnTo>
                    <a:pt x="831905" y="3267151"/>
                  </a:lnTo>
                  <a:lnTo>
                    <a:pt x="763347" y="3209404"/>
                  </a:lnTo>
                  <a:lnTo>
                    <a:pt x="755730" y="3215433"/>
                  </a:lnTo>
                  <a:lnTo>
                    <a:pt x="748112" y="3221144"/>
                  </a:lnTo>
                  <a:lnTo>
                    <a:pt x="740177" y="3226538"/>
                  </a:lnTo>
                  <a:lnTo>
                    <a:pt x="732560" y="3231615"/>
                  </a:lnTo>
                  <a:lnTo>
                    <a:pt x="724307" y="3237009"/>
                  </a:lnTo>
                  <a:lnTo>
                    <a:pt x="716055" y="3242085"/>
                  </a:lnTo>
                  <a:lnTo>
                    <a:pt x="707485" y="3246527"/>
                  </a:lnTo>
                  <a:lnTo>
                    <a:pt x="698916" y="3251287"/>
                  </a:lnTo>
                  <a:lnTo>
                    <a:pt x="690346" y="3256046"/>
                  </a:lnTo>
                  <a:lnTo>
                    <a:pt x="681459" y="3259854"/>
                  </a:lnTo>
                  <a:lnTo>
                    <a:pt x="672572" y="3263979"/>
                  </a:lnTo>
                  <a:lnTo>
                    <a:pt x="663685" y="3267786"/>
                  </a:lnTo>
                  <a:lnTo>
                    <a:pt x="654480" y="3271276"/>
                  </a:lnTo>
                  <a:lnTo>
                    <a:pt x="645593" y="3274449"/>
                  </a:lnTo>
                  <a:lnTo>
                    <a:pt x="635754" y="3277305"/>
                  </a:lnTo>
                  <a:lnTo>
                    <a:pt x="626549" y="3280478"/>
                  </a:lnTo>
                  <a:lnTo>
                    <a:pt x="634484" y="3369637"/>
                  </a:lnTo>
                  <a:lnTo>
                    <a:pt x="478008" y="3382963"/>
                  </a:lnTo>
                  <a:lnTo>
                    <a:pt x="470390" y="3293804"/>
                  </a:lnTo>
                  <a:lnTo>
                    <a:pt x="460551" y="3292535"/>
                  </a:lnTo>
                  <a:lnTo>
                    <a:pt x="451029" y="3291266"/>
                  </a:lnTo>
                  <a:lnTo>
                    <a:pt x="441190" y="3289362"/>
                  </a:lnTo>
                  <a:lnTo>
                    <a:pt x="431668" y="3287458"/>
                  </a:lnTo>
                  <a:lnTo>
                    <a:pt x="421829" y="3285237"/>
                  </a:lnTo>
                  <a:lnTo>
                    <a:pt x="412624" y="3283016"/>
                  </a:lnTo>
                  <a:lnTo>
                    <a:pt x="403420" y="3280478"/>
                  </a:lnTo>
                  <a:lnTo>
                    <a:pt x="394215" y="3277305"/>
                  </a:lnTo>
                  <a:lnTo>
                    <a:pt x="384693" y="3274449"/>
                  </a:lnTo>
                  <a:lnTo>
                    <a:pt x="375806" y="3271276"/>
                  </a:lnTo>
                  <a:lnTo>
                    <a:pt x="366919" y="3267786"/>
                  </a:lnTo>
                  <a:lnTo>
                    <a:pt x="358032" y="3263979"/>
                  </a:lnTo>
                  <a:lnTo>
                    <a:pt x="349145" y="3259854"/>
                  </a:lnTo>
                  <a:lnTo>
                    <a:pt x="340575" y="3256046"/>
                  </a:lnTo>
                  <a:lnTo>
                    <a:pt x="332006" y="3251921"/>
                  </a:lnTo>
                  <a:lnTo>
                    <a:pt x="323436" y="3246845"/>
                  </a:lnTo>
                  <a:lnTo>
                    <a:pt x="265987" y="3315697"/>
                  </a:lnTo>
                  <a:lnTo>
                    <a:pt x="146012" y="3214798"/>
                  </a:lnTo>
                  <a:lnTo>
                    <a:pt x="204412" y="3145628"/>
                  </a:lnTo>
                  <a:lnTo>
                    <a:pt x="198382" y="3138331"/>
                  </a:lnTo>
                  <a:lnTo>
                    <a:pt x="192669" y="3130398"/>
                  </a:lnTo>
                  <a:lnTo>
                    <a:pt x="187273" y="3122466"/>
                  </a:lnTo>
                  <a:lnTo>
                    <a:pt x="181877" y="3114851"/>
                  </a:lnTo>
                  <a:lnTo>
                    <a:pt x="176799" y="3106602"/>
                  </a:lnTo>
                  <a:lnTo>
                    <a:pt x="172038" y="3098352"/>
                  </a:lnTo>
                  <a:lnTo>
                    <a:pt x="167277" y="3089785"/>
                  </a:lnTo>
                  <a:lnTo>
                    <a:pt x="162834" y="3081853"/>
                  </a:lnTo>
                  <a:lnTo>
                    <a:pt x="158390" y="3072969"/>
                  </a:lnTo>
                  <a:lnTo>
                    <a:pt x="154264" y="3064402"/>
                  </a:lnTo>
                  <a:lnTo>
                    <a:pt x="150455" y="3055517"/>
                  </a:lnTo>
                  <a:lnTo>
                    <a:pt x="146646" y="3046633"/>
                  </a:lnTo>
                  <a:lnTo>
                    <a:pt x="143155" y="3037114"/>
                  </a:lnTo>
                  <a:lnTo>
                    <a:pt x="139664" y="3028230"/>
                  </a:lnTo>
                  <a:lnTo>
                    <a:pt x="136807" y="3018711"/>
                  </a:lnTo>
                  <a:lnTo>
                    <a:pt x="133633" y="3009193"/>
                  </a:lnTo>
                  <a:lnTo>
                    <a:pt x="43175" y="3017125"/>
                  </a:lnTo>
                  <a:lnTo>
                    <a:pt x="30162" y="2861334"/>
                  </a:lnTo>
                  <a:lnTo>
                    <a:pt x="121255" y="2853402"/>
                  </a:lnTo>
                  <a:lnTo>
                    <a:pt x="122207" y="2843249"/>
                  </a:lnTo>
                  <a:lnTo>
                    <a:pt x="123794" y="2833730"/>
                  </a:lnTo>
                  <a:lnTo>
                    <a:pt x="125698" y="2824529"/>
                  </a:lnTo>
                  <a:lnTo>
                    <a:pt x="127285" y="2814692"/>
                  </a:lnTo>
                  <a:lnTo>
                    <a:pt x="129824" y="2805491"/>
                  </a:lnTo>
                  <a:lnTo>
                    <a:pt x="132046" y="2796290"/>
                  </a:lnTo>
                  <a:lnTo>
                    <a:pt x="134903" y="2787088"/>
                  </a:lnTo>
                  <a:lnTo>
                    <a:pt x="137442" y="2777569"/>
                  </a:lnTo>
                  <a:lnTo>
                    <a:pt x="140298" y="2768685"/>
                  </a:lnTo>
                  <a:lnTo>
                    <a:pt x="143790" y="2759801"/>
                  </a:lnTo>
                  <a:lnTo>
                    <a:pt x="147598" y="2750917"/>
                  </a:lnTo>
                  <a:lnTo>
                    <a:pt x="151090" y="2742032"/>
                  </a:lnTo>
                  <a:lnTo>
                    <a:pt x="154899" y="2733466"/>
                  </a:lnTo>
                  <a:lnTo>
                    <a:pt x="159025" y="2724899"/>
                  </a:lnTo>
                  <a:lnTo>
                    <a:pt x="167912" y="2707765"/>
                  </a:lnTo>
                  <a:lnTo>
                    <a:pt x="97450" y="2648749"/>
                  </a:lnTo>
                  <a:lnTo>
                    <a:pt x="198382" y="2528812"/>
                  </a:lnTo>
                  <a:lnTo>
                    <a:pt x="269161" y="2588780"/>
                  </a:lnTo>
                  <a:lnTo>
                    <a:pt x="284079" y="2577675"/>
                  </a:lnTo>
                  <a:lnTo>
                    <a:pt x="299631" y="2566887"/>
                  </a:lnTo>
                  <a:lnTo>
                    <a:pt x="307884" y="2561493"/>
                  </a:lnTo>
                  <a:lnTo>
                    <a:pt x="315819" y="2556734"/>
                  </a:lnTo>
                  <a:lnTo>
                    <a:pt x="324388" y="2552292"/>
                  </a:lnTo>
                  <a:lnTo>
                    <a:pt x="332323" y="2547532"/>
                  </a:lnTo>
                  <a:lnTo>
                    <a:pt x="340893" y="2543407"/>
                  </a:lnTo>
                  <a:lnTo>
                    <a:pt x="349463" y="2539283"/>
                  </a:lnTo>
                  <a:lnTo>
                    <a:pt x="358350" y="2535158"/>
                  </a:lnTo>
                  <a:lnTo>
                    <a:pt x="367237" y="2531350"/>
                  </a:lnTo>
                  <a:lnTo>
                    <a:pt x="376124" y="2528177"/>
                  </a:lnTo>
                  <a:lnTo>
                    <a:pt x="385646" y="2524687"/>
                  </a:lnTo>
                  <a:lnTo>
                    <a:pt x="394533" y="2521832"/>
                  </a:lnTo>
                  <a:lnTo>
                    <a:pt x="403737" y="2518976"/>
                  </a:lnTo>
                  <a:lnTo>
                    <a:pt x="396120" y="2426327"/>
                  </a:lnTo>
                  <a:lnTo>
                    <a:pt x="552279" y="2413000"/>
                  </a:lnTo>
                  <a:close/>
                  <a:moveTo>
                    <a:pt x="1753153" y="2246313"/>
                  </a:moveTo>
                  <a:lnTo>
                    <a:pt x="1813988" y="2246313"/>
                  </a:lnTo>
                  <a:lnTo>
                    <a:pt x="1817474" y="2246631"/>
                  </a:lnTo>
                  <a:lnTo>
                    <a:pt x="1820959" y="2247583"/>
                  </a:lnTo>
                  <a:lnTo>
                    <a:pt x="1823811" y="2248536"/>
                  </a:lnTo>
                  <a:lnTo>
                    <a:pt x="1826346" y="2250441"/>
                  </a:lnTo>
                  <a:lnTo>
                    <a:pt x="1828564" y="2252346"/>
                  </a:lnTo>
                  <a:lnTo>
                    <a:pt x="1830148" y="2254886"/>
                  </a:lnTo>
                  <a:lnTo>
                    <a:pt x="1831415" y="2257426"/>
                  </a:lnTo>
                  <a:lnTo>
                    <a:pt x="1831732" y="2259966"/>
                  </a:lnTo>
                  <a:lnTo>
                    <a:pt x="1831732" y="2310766"/>
                  </a:lnTo>
                  <a:lnTo>
                    <a:pt x="1842188" y="2312036"/>
                  </a:lnTo>
                  <a:lnTo>
                    <a:pt x="1852011" y="2313623"/>
                  </a:lnTo>
                  <a:lnTo>
                    <a:pt x="1862467" y="2315528"/>
                  </a:lnTo>
                  <a:lnTo>
                    <a:pt x="1871973" y="2317751"/>
                  </a:lnTo>
                  <a:lnTo>
                    <a:pt x="1880528" y="2319973"/>
                  </a:lnTo>
                  <a:lnTo>
                    <a:pt x="1889400" y="2322513"/>
                  </a:lnTo>
                  <a:lnTo>
                    <a:pt x="1897955" y="2325371"/>
                  </a:lnTo>
                  <a:lnTo>
                    <a:pt x="1907460" y="2328863"/>
                  </a:lnTo>
                  <a:lnTo>
                    <a:pt x="1916332" y="2332673"/>
                  </a:lnTo>
                  <a:lnTo>
                    <a:pt x="1925204" y="2336801"/>
                  </a:lnTo>
                  <a:lnTo>
                    <a:pt x="1934393" y="2341246"/>
                  </a:lnTo>
                  <a:lnTo>
                    <a:pt x="1942948" y="2345691"/>
                  </a:lnTo>
                  <a:lnTo>
                    <a:pt x="1951503" y="2350771"/>
                  </a:lnTo>
                  <a:lnTo>
                    <a:pt x="1960058" y="2355851"/>
                  </a:lnTo>
                  <a:lnTo>
                    <a:pt x="1967662" y="2361566"/>
                  </a:lnTo>
                  <a:lnTo>
                    <a:pt x="1975267" y="2367281"/>
                  </a:lnTo>
                  <a:lnTo>
                    <a:pt x="1982238" y="2372996"/>
                  </a:lnTo>
                  <a:lnTo>
                    <a:pt x="1988575" y="2379346"/>
                  </a:lnTo>
                  <a:lnTo>
                    <a:pt x="1994278" y="2385378"/>
                  </a:lnTo>
                  <a:lnTo>
                    <a:pt x="1999665" y="2392046"/>
                  </a:lnTo>
                  <a:lnTo>
                    <a:pt x="2002199" y="2396491"/>
                  </a:lnTo>
                  <a:lnTo>
                    <a:pt x="2004100" y="2401253"/>
                  </a:lnTo>
                  <a:lnTo>
                    <a:pt x="2005051" y="2406016"/>
                  </a:lnTo>
                  <a:lnTo>
                    <a:pt x="2005685" y="2411413"/>
                  </a:lnTo>
                  <a:lnTo>
                    <a:pt x="2005051" y="2416493"/>
                  </a:lnTo>
                  <a:lnTo>
                    <a:pt x="2003784" y="2421891"/>
                  </a:lnTo>
                  <a:lnTo>
                    <a:pt x="2001566" y="2427288"/>
                  </a:lnTo>
                  <a:lnTo>
                    <a:pt x="1998397" y="2432368"/>
                  </a:lnTo>
                  <a:lnTo>
                    <a:pt x="1996179" y="2435543"/>
                  </a:lnTo>
                  <a:lnTo>
                    <a:pt x="1993961" y="2438401"/>
                  </a:lnTo>
                  <a:lnTo>
                    <a:pt x="1991426" y="2441576"/>
                  </a:lnTo>
                  <a:lnTo>
                    <a:pt x="1988575" y="2444433"/>
                  </a:lnTo>
                  <a:lnTo>
                    <a:pt x="1985406" y="2447291"/>
                  </a:lnTo>
                  <a:lnTo>
                    <a:pt x="1982238" y="2449831"/>
                  </a:lnTo>
                  <a:lnTo>
                    <a:pt x="1978435" y="2452688"/>
                  </a:lnTo>
                  <a:lnTo>
                    <a:pt x="1974633" y="2454911"/>
                  </a:lnTo>
                  <a:lnTo>
                    <a:pt x="1971148" y="2457133"/>
                  </a:lnTo>
                  <a:lnTo>
                    <a:pt x="1967029" y="2459038"/>
                  </a:lnTo>
                  <a:lnTo>
                    <a:pt x="1962910" y="2460626"/>
                  </a:lnTo>
                  <a:lnTo>
                    <a:pt x="1958790" y="2462213"/>
                  </a:lnTo>
                  <a:lnTo>
                    <a:pt x="1954671" y="2463483"/>
                  </a:lnTo>
                  <a:lnTo>
                    <a:pt x="1950235" y="2464118"/>
                  </a:lnTo>
                  <a:lnTo>
                    <a:pt x="1945799" y="2464753"/>
                  </a:lnTo>
                  <a:lnTo>
                    <a:pt x="1941364" y="2464753"/>
                  </a:lnTo>
                  <a:lnTo>
                    <a:pt x="1936294" y="2464753"/>
                  </a:lnTo>
                  <a:lnTo>
                    <a:pt x="1931541" y="2464118"/>
                  </a:lnTo>
                  <a:lnTo>
                    <a:pt x="1926471" y="2462531"/>
                  </a:lnTo>
                  <a:lnTo>
                    <a:pt x="1922035" y="2460626"/>
                  </a:lnTo>
                  <a:lnTo>
                    <a:pt x="1917916" y="2458403"/>
                  </a:lnTo>
                  <a:lnTo>
                    <a:pt x="1914431" y="2455546"/>
                  </a:lnTo>
                  <a:lnTo>
                    <a:pt x="1910946" y="2452688"/>
                  </a:lnTo>
                  <a:lnTo>
                    <a:pt x="1908094" y="2448878"/>
                  </a:lnTo>
                  <a:lnTo>
                    <a:pt x="1904925" y="2445068"/>
                  </a:lnTo>
                  <a:lnTo>
                    <a:pt x="1903341" y="2443798"/>
                  </a:lnTo>
                  <a:lnTo>
                    <a:pt x="1897004" y="2438401"/>
                  </a:lnTo>
                  <a:lnTo>
                    <a:pt x="1890667" y="2433638"/>
                  </a:lnTo>
                  <a:lnTo>
                    <a:pt x="1883696" y="2429193"/>
                  </a:lnTo>
                  <a:lnTo>
                    <a:pt x="1876092" y="2424431"/>
                  </a:lnTo>
                  <a:lnTo>
                    <a:pt x="1868804" y="2419986"/>
                  </a:lnTo>
                  <a:lnTo>
                    <a:pt x="1861200" y="2415858"/>
                  </a:lnTo>
                  <a:lnTo>
                    <a:pt x="1853912" y="2412366"/>
                  </a:lnTo>
                  <a:lnTo>
                    <a:pt x="1847258" y="2409508"/>
                  </a:lnTo>
                  <a:lnTo>
                    <a:pt x="1840921" y="2407286"/>
                  </a:lnTo>
                  <a:lnTo>
                    <a:pt x="1834267" y="2405381"/>
                  </a:lnTo>
                  <a:lnTo>
                    <a:pt x="1827296" y="2403793"/>
                  </a:lnTo>
                  <a:lnTo>
                    <a:pt x="1820642" y="2402523"/>
                  </a:lnTo>
                  <a:lnTo>
                    <a:pt x="1813355" y="2401253"/>
                  </a:lnTo>
                  <a:lnTo>
                    <a:pt x="1806384" y="2400301"/>
                  </a:lnTo>
                  <a:lnTo>
                    <a:pt x="1799730" y="2399666"/>
                  </a:lnTo>
                  <a:lnTo>
                    <a:pt x="1792759" y="2399348"/>
                  </a:lnTo>
                  <a:lnTo>
                    <a:pt x="1786105" y="2399031"/>
                  </a:lnTo>
                  <a:lnTo>
                    <a:pt x="1776917" y="2399348"/>
                  </a:lnTo>
                  <a:lnTo>
                    <a:pt x="1767094" y="2400301"/>
                  </a:lnTo>
                  <a:lnTo>
                    <a:pt x="1756321" y="2401571"/>
                  </a:lnTo>
                  <a:lnTo>
                    <a:pt x="1745548" y="2404428"/>
                  </a:lnTo>
                  <a:lnTo>
                    <a:pt x="1740162" y="2405698"/>
                  </a:lnTo>
                  <a:lnTo>
                    <a:pt x="1734458" y="2407603"/>
                  </a:lnTo>
                  <a:lnTo>
                    <a:pt x="1729072" y="2409826"/>
                  </a:lnTo>
                  <a:lnTo>
                    <a:pt x="1723368" y="2412048"/>
                  </a:lnTo>
                  <a:lnTo>
                    <a:pt x="1717982" y="2414906"/>
                  </a:lnTo>
                  <a:lnTo>
                    <a:pt x="1712279" y="2418081"/>
                  </a:lnTo>
                  <a:lnTo>
                    <a:pt x="1706575" y="2421256"/>
                  </a:lnTo>
                  <a:lnTo>
                    <a:pt x="1701506" y="2425383"/>
                  </a:lnTo>
                  <a:lnTo>
                    <a:pt x="1698337" y="2427923"/>
                  </a:lnTo>
                  <a:lnTo>
                    <a:pt x="1695168" y="2431416"/>
                  </a:lnTo>
                  <a:lnTo>
                    <a:pt x="1692634" y="2434908"/>
                  </a:lnTo>
                  <a:lnTo>
                    <a:pt x="1690415" y="2438401"/>
                  </a:lnTo>
                  <a:lnTo>
                    <a:pt x="1688514" y="2442211"/>
                  </a:lnTo>
                  <a:lnTo>
                    <a:pt x="1686930" y="2446338"/>
                  </a:lnTo>
                  <a:lnTo>
                    <a:pt x="1686296" y="2450783"/>
                  </a:lnTo>
                  <a:lnTo>
                    <a:pt x="1685662" y="2455228"/>
                  </a:lnTo>
                  <a:lnTo>
                    <a:pt x="1685346" y="2459673"/>
                  </a:lnTo>
                  <a:lnTo>
                    <a:pt x="1685346" y="2464118"/>
                  </a:lnTo>
                  <a:lnTo>
                    <a:pt x="1685662" y="2468563"/>
                  </a:lnTo>
                  <a:lnTo>
                    <a:pt x="1686296" y="2473008"/>
                  </a:lnTo>
                  <a:lnTo>
                    <a:pt x="1687880" y="2477136"/>
                  </a:lnTo>
                  <a:lnTo>
                    <a:pt x="1689148" y="2481581"/>
                  </a:lnTo>
                  <a:lnTo>
                    <a:pt x="1691366" y="2485708"/>
                  </a:lnTo>
                  <a:lnTo>
                    <a:pt x="1693584" y="2489518"/>
                  </a:lnTo>
                  <a:lnTo>
                    <a:pt x="1698654" y="2495233"/>
                  </a:lnTo>
                  <a:lnTo>
                    <a:pt x="1703723" y="2500631"/>
                  </a:lnTo>
                  <a:lnTo>
                    <a:pt x="1709427" y="2505076"/>
                  </a:lnTo>
                  <a:lnTo>
                    <a:pt x="1715130" y="2508568"/>
                  </a:lnTo>
                  <a:lnTo>
                    <a:pt x="1721784" y="2512378"/>
                  </a:lnTo>
                  <a:lnTo>
                    <a:pt x="1729389" y="2515871"/>
                  </a:lnTo>
                  <a:lnTo>
                    <a:pt x="1745865" y="2522538"/>
                  </a:lnTo>
                  <a:lnTo>
                    <a:pt x="1750618" y="2524443"/>
                  </a:lnTo>
                  <a:lnTo>
                    <a:pt x="1778501" y="2534603"/>
                  </a:lnTo>
                  <a:lnTo>
                    <a:pt x="1797829" y="2542223"/>
                  </a:lnTo>
                  <a:lnTo>
                    <a:pt x="1816523" y="2549208"/>
                  </a:lnTo>
                  <a:lnTo>
                    <a:pt x="1827613" y="2553336"/>
                  </a:lnTo>
                  <a:lnTo>
                    <a:pt x="1854546" y="2562861"/>
                  </a:lnTo>
                  <a:lnTo>
                    <a:pt x="1868804" y="2568258"/>
                  </a:lnTo>
                  <a:lnTo>
                    <a:pt x="1882746" y="2573656"/>
                  </a:lnTo>
                  <a:lnTo>
                    <a:pt x="1897004" y="2579688"/>
                  </a:lnTo>
                  <a:lnTo>
                    <a:pt x="1911262" y="2585721"/>
                  </a:lnTo>
                  <a:lnTo>
                    <a:pt x="1925204" y="2592388"/>
                  </a:lnTo>
                  <a:lnTo>
                    <a:pt x="1938512" y="2599373"/>
                  </a:lnTo>
                  <a:lnTo>
                    <a:pt x="1951503" y="2606676"/>
                  </a:lnTo>
                  <a:lnTo>
                    <a:pt x="1964177" y="2614613"/>
                  </a:lnTo>
                  <a:lnTo>
                    <a:pt x="1969563" y="2618741"/>
                  </a:lnTo>
                  <a:lnTo>
                    <a:pt x="1975584" y="2622868"/>
                  </a:lnTo>
                  <a:lnTo>
                    <a:pt x="1980653" y="2627313"/>
                  </a:lnTo>
                  <a:lnTo>
                    <a:pt x="1986040" y="2631758"/>
                  </a:lnTo>
                  <a:lnTo>
                    <a:pt x="1990793" y="2636203"/>
                  </a:lnTo>
                  <a:lnTo>
                    <a:pt x="1995229" y="2640966"/>
                  </a:lnTo>
                  <a:lnTo>
                    <a:pt x="1999665" y="2645728"/>
                  </a:lnTo>
                  <a:lnTo>
                    <a:pt x="2003467" y="2651126"/>
                  </a:lnTo>
                  <a:lnTo>
                    <a:pt x="2006952" y="2656206"/>
                  </a:lnTo>
                  <a:lnTo>
                    <a:pt x="2010438" y="2661286"/>
                  </a:lnTo>
                  <a:lnTo>
                    <a:pt x="2012972" y="2667001"/>
                  </a:lnTo>
                  <a:lnTo>
                    <a:pt x="2015507" y="2672398"/>
                  </a:lnTo>
                  <a:lnTo>
                    <a:pt x="2017408" y="2677796"/>
                  </a:lnTo>
                  <a:lnTo>
                    <a:pt x="2019309" y="2682876"/>
                  </a:lnTo>
                  <a:lnTo>
                    <a:pt x="2020260" y="2688273"/>
                  </a:lnTo>
                  <a:lnTo>
                    <a:pt x="2021844" y="2693671"/>
                  </a:lnTo>
                  <a:lnTo>
                    <a:pt x="2022478" y="2699068"/>
                  </a:lnTo>
                  <a:lnTo>
                    <a:pt x="2023429" y="2704148"/>
                  </a:lnTo>
                  <a:lnTo>
                    <a:pt x="2023745" y="2709546"/>
                  </a:lnTo>
                  <a:lnTo>
                    <a:pt x="2024062" y="2714943"/>
                  </a:lnTo>
                  <a:lnTo>
                    <a:pt x="2024062" y="2720023"/>
                  </a:lnTo>
                  <a:lnTo>
                    <a:pt x="2024062" y="2725738"/>
                  </a:lnTo>
                  <a:lnTo>
                    <a:pt x="2023429" y="2730818"/>
                  </a:lnTo>
                  <a:lnTo>
                    <a:pt x="2022478" y="2736216"/>
                  </a:lnTo>
                  <a:lnTo>
                    <a:pt x="2021844" y="2741296"/>
                  </a:lnTo>
                  <a:lnTo>
                    <a:pt x="2020894" y="2746376"/>
                  </a:lnTo>
                  <a:lnTo>
                    <a:pt x="2019309" y="2751773"/>
                  </a:lnTo>
                  <a:lnTo>
                    <a:pt x="2017725" y="2756853"/>
                  </a:lnTo>
                  <a:lnTo>
                    <a:pt x="2014240" y="2767331"/>
                  </a:lnTo>
                  <a:lnTo>
                    <a:pt x="2009170" y="2777173"/>
                  </a:lnTo>
                  <a:lnTo>
                    <a:pt x="2004100" y="2787016"/>
                  </a:lnTo>
                  <a:lnTo>
                    <a:pt x="1997763" y="2796223"/>
                  </a:lnTo>
                  <a:lnTo>
                    <a:pt x="1990476" y="2805431"/>
                  </a:lnTo>
                  <a:lnTo>
                    <a:pt x="1982554" y="2814003"/>
                  </a:lnTo>
                  <a:lnTo>
                    <a:pt x="1973683" y="2822576"/>
                  </a:lnTo>
                  <a:lnTo>
                    <a:pt x="1964177" y="2830513"/>
                  </a:lnTo>
                  <a:lnTo>
                    <a:pt x="1958474" y="2834641"/>
                  </a:lnTo>
                  <a:lnTo>
                    <a:pt x="1952137" y="2838768"/>
                  </a:lnTo>
                  <a:lnTo>
                    <a:pt x="1945799" y="2842261"/>
                  </a:lnTo>
                  <a:lnTo>
                    <a:pt x="1938829" y="2845753"/>
                  </a:lnTo>
                  <a:lnTo>
                    <a:pt x="1931541" y="2848928"/>
                  </a:lnTo>
                  <a:lnTo>
                    <a:pt x="1923937" y="2852421"/>
                  </a:lnTo>
                  <a:lnTo>
                    <a:pt x="1915698" y="2854961"/>
                  </a:lnTo>
                  <a:lnTo>
                    <a:pt x="1907777" y="2857818"/>
                  </a:lnTo>
                  <a:lnTo>
                    <a:pt x="1899222" y="2860041"/>
                  </a:lnTo>
                  <a:lnTo>
                    <a:pt x="1890350" y="2862263"/>
                  </a:lnTo>
                  <a:lnTo>
                    <a:pt x="1880845" y="2864486"/>
                  </a:lnTo>
                  <a:lnTo>
                    <a:pt x="1871656" y="2866391"/>
                  </a:lnTo>
                  <a:lnTo>
                    <a:pt x="1862150" y="2867978"/>
                  </a:lnTo>
                  <a:lnTo>
                    <a:pt x="1852011" y="2869566"/>
                  </a:lnTo>
                  <a:lnTo>
                    <a:pt x="1842188" y="2870201"/>
                  </a:lnTo>
                  <a:lnTo>
                    <a:pt x="1831732" y="2871471"/>
                  </a:lnTo>
                  <a:lnTo>
                    <a:pt x="1831732" y="2918143"/>
                  </a:lnTo>
                  <a:lnTo>
                    <a:pt x="1831415" y="2921001"/>
                  </a:lnTo>
                  <a:lnTo>
                    <a:pt x="1830148" y="2923858"/>
                  </a:lnTo>
                  <a:lnTo>
                    <a:pt x="1828564" y="2926081"/>
                  </a:lnTo>
                  <a:lnTo>
                    <a:pt x="1826346" y="2928303"/>
                  </a:lnTo>
                  <a:lnTo>
                    <a:pt x="1823811" y="2929573"/>
                  </a:lnTo>
                  <a:lnTo>
                    <a:pt x="1820959" y="2931161"/>
                  </a:lnTo>
                  <a:lnTo>
                    <a:pt x="1817474" y="2931796"/>
                  </a:lnTo>
                  <a:lnTo>
                    <a:pt x="1813988" y="2932113"/>
                  </a:lnTo>
                  <a:lnTo>
                    <a:pt x="1753153" y="2932113"/>
                  </a:lnTo>
                  <a:lnTo>
                    <a:pt x="1749350" y="2931796"/>
                  </a:lnTo>
                  <a:lnTo>
                    <a:pt x="1745865" y="2931161"/>
                  </a:lnTo>
                  <a:lnTo>
                    <a:pt x="1743013" y="2929573"/>
                  </a:lnTo>
                  <a:lnTo>
                    <a:pt x="1740478" y="2928303"/>
                  </a:lnTo>
                  <a:lnTo>
                    <a:pt x="1738261" y="2926081"/>
                  </a:lnTo>
                  <a:lnTo>
                    <a:pt x="1736676" y="2923858"/>
                  </a:lnTo>
                  <a:lnTo>
                    <a:pt x="1735726" y="2921001"/>
                  </a:lnTo>
                  <a:lnTo>
                    <a:pt x="1735409" y="2918143"/>
                  </a:lnTo>
                  <a:lnTo>
                    <a:pt x="1735409" y="2867661"/>
                  </a:lnTo>
                  <a:lnTo>
                    <a:pt x="1722418" y="2865438"/>
                  </a:lnTo>
                  <a:lnTo>
                    <a:pt x="1708793" y="2863216"/>
                  </a:lnTo>
                  <a:lnTo>
                    <a:pt x="1696436" y="2860041"/>
                  </a:lnTo>
                  <a:lnTo>
                    <a:pt x="1683444" y="2857183"/>
                  </a:lnTo>
                  <a:lnTo>
                    <a:pt x="1670770" y="2853373"/>
                  </a:lnTo>
                  <a:lnTo>
                    <a:pt x="1658413" y="2849246"/>
                  </a:lnTo>
                  <a:lnTo>
                    <a:pt x="1646689" y="2844801"/>
                  </a:lnTo>
                  <a:lnTo>
                    <a:pt x="1635283" y="2840038"/>
                  </a:lnTo>
                  <a:lnTo>
                    <a:pt x="1624193" y="2834958"/>
                  </a:lnTo>
                  <a:lnTo>
                    <a:pt x="1613420" y="2829243"/>
                  </a:lnTo>
                  <a:lnTo>
                    <a:pt x="1603280" y="2823528"/>
                  </a:lnTo>
                  <a:lnTo>
                    <a:pt x="1594092" y="2816543"/>
                  </a:lnTo>
                  <a:lnTo>
                    <a:pt x="1585220" y="2809876"/>
                  </a:lnTo>
                  <a:lnTo>
                    <a:pt x="1576982" y="2802573"/>
                  </a:lnTo>
                  <a:lnTo>
                    <a:pt x="1569377" y="2794636"/>
                  </a:lnTo>
                  <a:lnTo>
                    <a:pt x="1566209" y="2790826"/>
                  </a:lnTo>
                  <a:lnTo>
                    <a:pt x="1563357" y="2786698"/>
                  </a:lnTo>
                  <a:lnTo>
                    <a:pt x="1560188" y="2782253"/>
                  </a:lnTo>
                  <a:lnTo>
                    <a:pt x="1558287" y="2777173"/>
                  </a:lnTo>
                  <a:lnTo>
                    <a:pt x="1557337" y="2772411"/>
                  </a:lnTo>
                  <a:lnTo>
                    <a:pt x="1557337" y="2767331"/>
                  </a:lnTo>
                  <a:lnTo>
                    <a:pt x="1557654" y="2761933"/>
                  </a:lnTo>
                  <a:lnTo>
                    <a:pt x="1559238" y="2756853"/>
                  </a:lnTo>
                  <a:lnTo>
                    <a:pt x="1561456" y="2751456"/>
                  </a:lnTo>
                  <a:lnTo>
                    <a:pt x="1564308" y="2746058"/>
                  </a:lnTo>
                  <a:lnTo>
                    <a:pt x="1566209" y="2743201"/>
                  </a:lnTo>
                  <a:lnTo>
                    <a:pt x="1568743" y="2740026"/>
                  </a:lnTo>
                  <a:lnTo>
                    <a:pt x="1571278" y="2737168"/>
                  </a:lnTo>
                  <a:lnTo>
                    <a:pt x="1574447" y="2734311"/>
                  </a:lnTo>
                  <a:lnTo>
                    <a:pt x="1577299" y="2731136"/>
                  </a:lnTo>
                  <a:lnTo>
                    <a:pt x="1580784" y="2728596"/>
                  </a:lnTo>
                  <a:lnTo>
                    <a:pt x="1583952" y="2726056"/>
                  </a:lnTo>
                  <a:lnTo>
                    <a:pt x="1587755" y="2723833"/>
                  </a:lnTo>
                  <a:lnTo>
                    <a:pt x="1591874" y="2721611"/>
                  </a:lnTo>
                  <a:lnTo>
                    <a:pt x="1595359" y="2719706"/>
                  </a:lnTo>
                  <a:lnTo>
                    <a:pt x="1599478" y="2717801"/>
                  </a:lnTo>
                  <a:lnTo>
                    <a:pt x="1603914" y="2716531"/>
                  </a:lnTo>
                  <a:lnTo>
                    <a:pt x="1608033" y="2715261"/>
                  </a:lnTo>
                  <a:lnTo>
                    <a:pt x="1612469" y="2714626"/>
                  </a:lnTo>
                  <a:lnTo>
                    <a:pt x="1616905" y="2713673"/>
                  </a:lnTo>
                  <a:lnTo>
                    <a:pt x="1621341" y="2713673"/>
                  </a:lnTo>
                  <a:lnTo>
                    <a:pt x="1626411" y="2713673"/>
                  </a:lnTo>
                  <a:lnTo>
                    <a:pt x="1631480" y="2714943"/>
                  </a:lnTo>
                  <a:lnTo>
                    <a:pt x="1635916" y="2715896"/>
                  </a:lnTo>
                  <a:lnTo>
                    <a:pt x="1640352" y="2717801"/>
                  </a:lnTo>
                  <a:lnTo>
                    <a:pt x="1644471" y="2720023"/>
                  </a:lnTo>
                  <a:lnTo>
                    <a:pt x="1648274" y="2723198"/>
                  </a:lnTo>
                  <a:lnTo>
                    <a:pt x="1651759" y="2726056"/>
                  </a:lnTo>
                  <a:lnTo>
                    <a:pt x="1654928" y="2729866"/>
                  </a:lnTo>
                  <a:lnTo>
                    <a:pt x="1657462" y="2733041"/>
                  </a:lnTo>
                  <a:lnTo>
                    <a:pt x="1658096" y="2733993"/>
                  </a:lnTo>
                  <a:lnTo>
                    <a:pt x="1659364" y="2734946"/>
                  </a:lnTo>
                  <a:lnTo>
                    <a:pt x="1665701" y="2740026"/>
                  </a:lnTo>
                  <a:lnTo>
                    <a:pt x="1671721" y="2744471"/>
                  </a:lnTo>
                  <a:lnTo>
                    <a:pt x="1678692" y="2748598"/>
                  </a:lnTo>
                  <a:lnTo>
                    <a:pt x="1685662" y="2752726"/>
                  </a:lnTo>
                  <a:lnTo>
                    <a:pt x="1692634" y="2756853"/>
                  </a:lnTo>
                  <a:lnTo>
                    <a:pt x="1699921" y="2760346"/>
                  </a:lnTo>
                  <a:lnTo>
                    <a:pt x="1707526" y="2763521"/>
                  </a:lnTo>
                  <a:lnTo>
                    <a:pt x="1714497" y="2766061"/>
                  </a:lnTo>
                  <a:lnTo>
                    <a:pt x="1720834" y="2768283"/>
                  </a:lnTo>
                  <a:lnTo>
                    <a:pt x="1731607" y="2771458"/>
                  </a:lnTo>
                  <a:lnTo>
                    <a:pt x="1742380" y="2773998"/>
                  </a:lnTo>
                  <a:lnTo>
                    <a:pt x="1753153" y="2776221"/>
                  </a:lnTo>
                  <a:lnTo>
                    <a:pt x="1764242" y="2778126"/>
                  </a:lnTo>
                  <a:lnTo>
                    <a:pt x="1775016" y="2779396"/>
                  </a:lnTo>
                  <a:lnTo>
                    <a:pt x="1785789" y="2780666"/>
                  </a:lnTo>
                  <a:lnTo>
                    <a:pt x="1795928" y="2780983"/>
                  </a:lnTo>
                  <a:lnTo>
                    <a:pt x="1806067" y="2781301"/>
                  </a:lnTo>
                  <a:lnTo>
                    <a:pt x="1817157" y="2780983"/>
                  </a:lnTo>
                  <a:lnTo>
                    <a:pt x="1827613" y="2780348"/>
                  </a:lnTo>
                  <a:lnTo>
                    <a:pt x="1837119" y="2778761"/>
                  </a:lnTo>
                  <a:lnTo>
                    <a:pt x="1845991" y="2776856"/>
                  </a:lnTo>
                  <a:lnTo>
                    <a:pt x="1854546" y="2774633"/>
                  </a:lnTo>
                  <a:lnTo>
                    <a:pt x="1862467" y="2771776"/>
                  </a:lnTo>
                  <a:lnTo>
                    <a:pt x="1869121" y="2768283"/>
                  </a:lnTo>
                  <a:lnTo>
                    <a:pt x="1875458" y="2764791"/>
                  </a:lnTo>
                  <a:lnTo>
                    <a:pt x="1879260" y="2761616"/>
                  </a:lnTo>
                  <a:lnTo>
                    <a:pt x="1882429" y="2758441"/>
                  </a:lnTo>
                  <a:lnTo>
                    <a:pt x="1885280" y="2754948"/>
                  </a:lnTo>
                  <a:lnTo>
                    <a:pt x="1888132" y="2751456"/>
                  </a:lnTo>
                  <a:lnTo>
                    <a:pt x="1890350" y="2747646"/>
                  </a:lnTo>
                  <a:lnTo>
                    <a:pt x="1892251" y="2743518"/>
                  </a:lnTo>
                  <a:lnTo>
                    <a:pt x="1893519" y="2739391"/>
                  </a:lnTo>
                  <a:lnTo>
                    <a:pt x="1894786" y="2734946"/>
                  </a:lnTo>
                  <a:lnTo>
                    <a:pt x="1895420" y="2730818"/>
                  </a:lnTo>
                  <a:lnTo>
                    <a:pt x="1895737" y="2726373"/>
                  </a:lnTo>
                  <a:lnTo>
                    <a:pt x="1895420" y="2721928"/>
                  </a:lnTo>
                  <a:lnTo>
                    <a:pt x="1895103" y="2717483"/>
                  </a:lnTo>
                  <a:lnTo>
                    <a:pt x="1893836" y="2713038"/>
                  </a:lnTo>
                  <a:lnTo>
                    <a:pt x="1892885" y="2708911"/>
                  </a:lnTo>
                  <a:lnTo>
                    <a:pt x="1890984" y="2704783"/>
                  </a:lnTo>
                  <a:lnTo>
                    <a:pt x="1888766" y="2700656"/>
                  </a:lnTo>
                  <a:lnTo>
                    <a:pt x="1885280" y="2696211"/>
                  </a:lnTo>
                  <a:lnTo>
                    <a:pt x="1881478" y="2691766"/>
                  </a:lnTo>
                  <a:lnTo>
                    <a:pt x="1876092" y="2687321"/>
                  </a:lnTo>
                  <a:lnTo>
                    <a:pt x="1870705" y="2682876"/>
                  </a:lnTo>
                  <a:lnTo>
                    <a:pt x="1864368" y="2678748"/>
                  </a:lnTo>
                  <a:lnTo>
                    <a:pt x="1857714" y="2674621"/>
                  </a:lnTo>
                  <a:lnTo>
                    <a:pt x="1850110" y="2671128"/>
                  </a:lnTo>
                  <a:lnTo>
                    <a:pt x="1842188" y="2667318"/>
                  </a:lnTo>
                  <a:lnTo>
                    <a:pt x="1817474" y="2657158"/>
                  </a:lnTo>
                  <a:lnTo>
                    <a:pt x="1720517" y="2617471"/>
                  </a:lnTo>
                  <a:lnTo>
                    <a:pt x="1673305" y="2597786"/>
                  </a:lnTo>
                  <a:lnTo>
                    <a:pt x="1644471" y="2585086"/>
                  </a:lnTo>
                  <a:lnTo>
                    <a:pt x="1639085" y="2582546"/>
                  </a:lnTo>
                  <a:lnTo>
                    <a:pt x="1634015" y="2580006"/>
                  </a:lnTo>
                  <a:lnTo>
                    <a:pt x="1624827" y="2574608"/>
                  </a:lnTo>
                  <a:lnTo>
                    <a:pt x="1615638" y="2567623"/>
                  </a:lnTo>
                  <a:lnTo>
                    <a:pt x="1607083" y="2560638"/>
                  </a:lnTo>
                  <a:lnTo>
                    <a:pt x="1598845" y="2552383"/>
                  </a:lnTo>
                  <a:lnTo>
                    <a:pt x="1591874" y="2544446"/>
                  </a:lnTo>
                  <a:lnTo>
                    <a:pt x="1588072" y="2540001"/>
                  </a:lnTo>
                  <a:lnTo>
                    <a:pt x="1585220" y="2534921"/>
                  </a:lnTo>
                  <a:lnTo>
                    <a:pt x="1581734" y="2530476"/>
                  </a:lnTo>
                  <a:lnTo>
                    <a:pt x="1579200" y="2525713"/>
                  </a:lnTo>
                  <a:lnTo>
                    <a:pt x="1576348" y="2520633"/>
                  </a:lnTo>
                  <a:lnTo>
                    <a:pt x="1574130" y="2515236"/>
                  </a:lnTo>
                  <a:lnTo>
                    <a:pt x="1571912" y="2510156"/>
                  </a:lnTo>
                  <a:lnTo>
                    <a:pt x="1570011" y="2505076"/>
                  </a:lnTo>
                  <a:lnTo>
                    <a:pt x="1568110" y="2499678"/>
                  </a:lnTo>
                  <a:lnTo>
                    <a:pt x="1566525" y="2494598"/>
                  </a:lnTo>
                  <a:lnTo>
                    <a:pt x="1565575" y="2488883"/>
                  </a:lnTo>
                  <a:lnTo>
                    <a:pt x="1564624" y="2483803"/>
                  </a:lnTo>
                  <a:lnTo>
                    <a:pt x="1563991" y="2478088"/>
                  </a:lnTo>
                  <a:lnTo>
                    <a:pt x="1563674" y="2473008"/>
                  </a:lnTo>
                  <a:lnTo>
                    <a:pt x="1563357" y="2467293"/>
                  </a:lnTo>
                  <a:lnTo>
                    <a:pt x="1563674" y="2461896"/>
                  </a:lnTo>
                  <a:lnTo>
                    <a:pt x="1563991" y="2456816"/>
                  </a:lnTo>
                  <a:lnTo>
                    <a:pt x="1564308" y="2451101"/>
                  </a:lnTo>
                  <a:lnTo>
                    <a:pt x="1565575" y="2446021"/>
                  </a:lnTo>
                  <a:lnTo>
                    <a:pt x="1566525" y="2440306"/>
                  </a:lnTo>
                  <a:lnTo>
                    <a:pt x="1567793" y="2435226"/>
                  </a:lnTo>
                  <a:lnTo>
                    <a:pt x="1569060" y="2429828"/>
                  </a:lnTo>
                  <a:lnTo>
                    <a:pt x="1570961" y="2424748"/>
                  </a:lnTo>
                  <a:lnTo>
                    <a:pt x="1573179" y="2419668"/>
                  </a:lnTo>
                  <a:lnTo>
                    <a:pt x="1575397" y="2414271"/>
                  </a:lnTo>
                  <a:lnTo>
                    <a:pt x="1577932" y="2409191"/>
                  </a:lnTo>
                  <a:lnTo>
                    <a:pt x="1580784" y="2404428"/>
                  </a:lnTo>
                  <a:lnTo>
                    <a:pt x="1583636" y="2399031"/>
                  </a:lnTo>
                  <a:lnTo>
                    <a:pt x="1586804" y="2394268"/>
                  </a:lnTo>
                  <a:lnTo>
                    <a:pt x="1590290" y="2389506"/>
                  </a:lnTo>
                  <a:lnTo>
                    <a:pt x="1594092" y="2385061"/>
                  </a:lnTo>
                  <a:lnTo>
                    <a:pt x="1598211" y="2379981"/>
                  </a:lnTo>
                  <a:lnTo>
                    <a:pt x="1602013" y="2375536"/>
                  </a:lnTo>
                  <a:lnTo>
                    <a:pt x="1606766" y="2371091"/>
                  </a:lnTo>
                  <a:lnTo>
                    <a:pt x="1611202" y="2367281"/>
                  </a:lnTo>
                  <a:lnTo>
                    <a:pt x="1615955" y="2363153"/>
                  </a:lnTo>
                  <a:lnTo>
                    <a:pt x="1621658" y="2358073"/>
                  </a:lnTo>
                  <a:lnTo>
                    <a:pt x="1627678" y="2353628"/>
                  </a:lnTo>
                  <a:lnTo>
                    <a:pt x="1634015" y="2349818"/>
                  </a:lnTo>
                  <a:lnTo>
                    <a:pt x="1640669" y="2345691"/>
                  </a:lnTo>
                  <a:lnTo>
                    <a:pt x="1647323" y="2341881"/>
                  </a:lnTo>
                  <a:lnTo>
                    <a:pt x="1654294" y="2338071"/>
                  </a:lnTo>
                  <a:lnTo>
                    <a:pt x="1661898" y="2334896"/>
                  </a:lnTo>
                  <a:lnTo>
                    <a:pt x="1669186" y="2331403"/>
                  </a:lnTo>
                  <a:lnTo>
                    <a:pt x="1676790" y="2328546"/>
                  </a:lnTo>
                  <a:lnTo>
                    <a:pt x="1684395" y="2325371"/>
                  </a:lnTo>
                  <a:lnTo>
                    <a:pt x="1692634" y="2322831"/>
                  </a:lnTo>
                  <a:lnTo>
                    <a:pt x="1700872" y="2320608"/>
                  </a:lnTo>
                  <a:lnTo>
                    <a:pt x="1709427" y="2318386"/>
                  </a:lnTo>
                  <a:lnTo>
                    <a:pt x="1717982" y="2316163"/>
                  </a:lnTo>
                  <a:lnTo>
                    <a:pt x="1726220" y="2314893"/>
                  </a:lnTo>
                  <a:lnTo>
                    <a:pt x="1735409" y="2312988"/>
                  </a:lnTo>
                  <a:lnTo>
                    <a:pt x="1735409" y="2259966"/>
                  </a:lnTo>
                  <a:lnTo>
                    <a:pt x="1735726" y="2257426"/>
                  </a:lnTo>
                  <a:lnTo>
                    <a:pt x="1736676" y="2254886"/>
                  </a:lnTo>
                  <a:lnTo>
                    <a:pt x="1738261" y="2252346"/>
                  </a:lnTo>
                  <a:lnTo>
                    <a:pt x="1740478" y="2250441"/>
                  </a:lnTo>
                  <a:lnTo>
                    <a:pt x="1743013" y="2248536"/>
                  </a:lnTo>
                  <a:lnTo>
                    <a:pt x="1745865" y="2247583"/>
                  </a:lnTo>
                  <a:lnTo>
                    <a:pt x="1749350" y="2246631"/>
                  </a:lnTo>
                  <a:lnTo>
                    <a:pt x="1753153" y="2246313"/>
                  </a:lnTo>
                  <a:close/>
                  <a:moveTo>
                    <a:pt x="1796891" y="2159710"/>
                  </a:moveTo>
                  <a:lnTo>
                    <a:pt x="1786093" y="2160028"/>
                  </a:lnTo>
                  <a:lnTo>
                    <a:pt x="1775296" y="2160663"/>
                  </a:lnTo>
                  <a:lnTo>
                    <a:pt x="1764817" y="2161298"/>
                  </a:lnTo>
                  <a:lnTo>
                    <a:pt x="1754337" y="2162251"/>
                  </a:lnTo>
                  <a:lnTo>
                    <a:pt x="1743540" y="2163839"/>
                  </a:lnTo>
                  <a:lnTo>
                    <a:pt x="1733695" y="2165427"/>
                  </a:lnTo>
                  <a:lnTo>
                    <a:pt x="1723216" y="2167332"/>
                  </a:lnTo>
                  <a:lnTo>
                    <a:pt x="1712736" y="2169555"/>
                  </a:lnTo>
                  <a:lnTo>
                    <a:pt x="1702892" y="2171778"/>
                  </a:lnTo>
                  <a:lnTo>
                    <a:pt x="1692730" y="2174318"/>
                  </a:lnTo>
                  <a:lnTo>
                    <a:pt x="1683202" y="2177177"/>
                  </a:lnTo>
                  <a:lnTo>
                    <a:pt x="1673040" y="2180352"/>
                  </a:lnTo>
                  <a:lnTo>
                    <a:pt x="1663513" y="2183528"/>
                  </a:lnTo>
                  <a:lnTo>
                    <a:pt x="1653669" y="2187021"/>
                  </a:lnTo>
                  <a:lnTo>
                    <a:pt x="1644460" y="2190514"/>
                  </a:lnTo>
                  <a:lnTo>
                    <a:pt x="1635250" y="2194643"/>
                  </a:lnTo>
                  <a:lnTo>
                    <a:pt x="1625723" y="2198771"/>
                  </a:lnTo>
                  <a:lnTo>
                    <a:pt x="1616514" y="2203217"/>
                  </a:lnTo>
                  <a:lnTo>
                    <a:pt x="1607622" y="2207663"/>
                  </a:lnTo>
                  <a:lnTo>
                    <a:pt x="1598730" y="2213061"/>
                  </a:lnTo>
                  <a:lnTo>
                    <a:pt x="1589839" y="2217825"/>
                  </a:lnTo>
                  <a:lnTo>
                    <a:pt x="1581264" y="2222906"/>
                  </a:lnTo>
                  <a:lnTo>
                    <a:pt x="1572690" y="2228622"/>
                  </a:lnTo>
                  <a:lnTo>
                    <a:pt x="1564116" y="2234020"/>
                  </a:lnTo>
                  <a:lnTo>
                    <a:pt x="1555859" y="2240054"/>
                  </a:lnTo>
                  <a:lnTo>
                    <a:pt x="1547920" y="2246088"/>
                  </a:lnTo>
                  <a:lnTo>
                    <a:pt x="1539981" y="2252439"/>
                  </a:lnTo>
                  <a:lnTo>
                    <a:pt x="1532042" y="2258473"/>
                  </a:lnTo>
                  <a:lnTo>
                    <a:pt x="1524420" y="2265459"/>
                  </a:lnTo>
                  <a:lnTo>
                    <a:pt x="1517117" y="2272128"/>
                  </a:lnTo>
                  <a:lnTo>
                    <a:pt x="1509495" y="2279114"/>
                  </a:lnTo>
                  <a:lnTo>
                    <a:pt x="1502509" y="2286101"/>
                  </a:lnTo>
                  <a:lnTo>
                    <a:pt x="1495522" y="2293405"/>
                  </a:lnTo>
                  <a:lnTo>
                    <a:pt x="1488853" y="2301026"/>
                  </a:lnTo>
                  <a:lnTo>
                    <a:pt x="1482185" y="2308648"/>
                  </a:lnTo>
                  <a:lnTo>
                    <a:pt x="1475833" y="2316269"/>
                  </a:lnTo>
                  <a:lnTo>
                    <a:pt x="1469482" y="2324526"/>
                  </a:lnTo>
                  <a:lnTo>
                    <a:pt x="1463131" y="2332465"/>
                  </a:lnTo>
                  <a:lnTo>
                    <a:pt x="1457415" y="2340722"/>
                  </a:lnTo>
                  <a:lnTo>
                    <a:pt x="1451698" y="2348978"/>
                  </a:lnTo>
                  <a:lnTo>
                    <a:pt x="1446300" y="2357553"/>
                  </a:lnTo>
                  <a:lnTo>
                    <a:pt x="1440901" y="2366444"/>
                  </a:lnTo>
                  <a:lnTo>
                    <a:pt x="1435820" y="2375019"/>
                  </a:lnTo>
                  <a:lnTo>
                    <a:pt x="1431057" y="2383910"/>
                  </a:lnTo>
                  <a:lnTo>
                    <a:pt x="1426293" y="2393120"/>
                  </a:lnTo>
                  <a:lnTo>
                    <a:pt x="1421847" y="2402012"/>
                  </a:lnTo>
                  <a:lnTo>
                    <a:pt x="1417719" y="2411221"/>
                  </a:lnTo>
                  <a:lnTo>
                    <a:pt x="1413591" y="2421065"/>
                  </a:lnTo>
                  <a:lnTo>
                    <a:pt x="1410098" y="2430592"/>
                  </a:lnTo>
                  <a:lnTo>
                    <a:pt x="1406287" y="2440437"/>
                  </a:lnTo>
                  <a:lnTo>
                    <a:pt x="1403111" y="2449964"/>
                  </a:lnTo>
                  <a:lnTo>
                    <a:pt x="1399936" y="2460126"/>
                  </a:lnTo>
                  <a:lnTo>
                    <a:pt x="1397395" y="2469653"/>
                  </a:lnTo>
                  <a:lnTo>
                    <a:pt x="1394855" y="2480132"/>
                  </a:lnTo>
                  <a:lnTo>
                    <a:pt x="1391996" y="2490294"/>
                  </a:lnTo>
                  <a:lnTo>
                    <a:pt x="1390091" y="2500456"/>
                  </a:lnTo>
                  <a:lnTo>
                    <a:pt x="1388503" y="2510936"/>
                  </a:lnTo>
                  <a:lnTo>
                    <a:pt x="1386598" y="2521416"/>
                  </a:lnTo>
                  <a:lnTo>
                    <a:pt x="1385328" y="2532213"/>
                  </a:lnTo>
                  <a:lnTo>
                    <a:pt x="1384375" y="2542692"/>
                  </a:lnTo>
                  <a:lnTo>
                    <a:pt x="1383422" y="2553172"/>
                  </a:lnTo>
                  <a:lnTo>
                    <a:pt x="1382787" y="2564604"/>
                  </a:lnTo>
                  <a:lnTo>
                    <a:pt x="1382787" y="2575401"/>
                  </a:lnTo>
                  <a:lnTo>
                    <a:pt x="1382787" y="2585881"/>
                  </a:lnTo>
                  <a:lnTo>
                    <a:pt x="1382787" y="2596678"/>
                  </a:lnTo>
                  <a:lnTo>
                    <a:pt x="1383422" y="2607475"/>
                  </a:lnTo>
                  <a:lnTo>
                    <a:pt x="1384375" y="2617955"/>
                  </a:lnTo>
                  <a:lnTo>
                    <a:pt x="1385328" y="2628434"/>
                  </a:lnTo>
                  <a:lnTo>
                    <a:pt x="1386598" y="2638914"/>
                  </a:lnTo>
                  <a:lnTo>
                    <a:pt x="1388503" y="2649076"/>
                  </a:lnTo>
                  <a:lnTo>
                    <a:pt x="1390091" y="2659556"/>
                  </a:lnTo>
                  <a:lnTo>
                    <a:pt x="1391996" y="2669718"/>
                  </a:lnTo>
                  <a:lnTo>
                    <a:pt x="1394855" y="2680197"/>
                  </a:lnTo>
                  <a:lnTo>
                    <a:pt x="1397077" y="2690042"/>
                  </a:lnTo>
                  <a:lnTo>
                    <a:pt x="1399936" y="2699886"/>
                  </a:lnTo>
                  <a:lnTo>
                    <a:pt x="1402794" y="2709731"/>
                  </a:lnTo>
                  <a:lnTo>
                    <a:pt x="1406287" y="2719575"/>
                  </a:lnTo>
                  <a:lnTo>
                    <a:pt x="1409462" y="2729102"/>
                  </a:lnTo>
                  <a:lnTo>
                    <a:pt x="1413591" y="2738312"/>
                  </a:lnTo>
                  <a:lnTo>
                    <a:pt x="1417402" y="2748156"/>
                  </a:lnTo>
                  <a:lnTo>
                    <a:pt x="1421847" y="2757048"/>
                  </a:lnTo>
                  <a:lnTo>
                    <a:pt x="1425976" y="2766257"/>
                  </a:lnTo>
                  <a:lnTo>
                    <a:pt x="1430739" y="2775149"/>
                  </a:lnTo>
                  <a:lnTo>
                    <a:pt x="1435503" y="2784041"/>
                  </a:lnTo>
                  <a:lnTo>
                    <a:pt x="1440266" y="2792932"/>
                  </a:lnTo>
                  <a:lnTo>
                    <a:pt x="1445982" y="2801507"/>
                  </a:lnTo>
                  <a:lnTo>
                    <a:pt x="1451063" y="2810081"/>
                  </a:lnTo>
                  <a:lnTo>
                    <a:pt x="1456779" y="2818655"/>
                  </a:lnTo>
                  <a:lnTo>
                    <a:pt x="1462813" y="2826912"/>
                  </a:lnTo>
                  <a:lnTo>
                    <a:pt x="1468529" y="2834851"/>
                  </a:lnTo>
                  <a:lnTo>
                    <a:pt x="1474881" y="2842790"/>
                  </a:lnTo>
                  <a:lnTo>
                    <a:pt x="1481549" y="2850729"/>
                  </a:lnTo>
                  <a:lnTo>
                    <a:pt x="1487901" y="2858351"/>
                  </a:lnTo>
                  <a:lnTo>
                    <a:pt x="1494887" y="2865972"/>
                  </a:lnTo>
                  <a:lnTo>
                    <a:pt x="1501873" y="2873276"/>
                  </a:lnTo>
                  <a:lnTo>
                    <a:pt x="1509177" y="2880262"/>
                  </a:lnTo>
                  <a:lnTo>
                    <a:pt x="1516164" y="2887249"/>
                  </a:lnTo>
                  <a:lnTo>
                    <a:pt x="1524103" y="2894235"/>
                  </a:lnTo>
                  <a:lnTo>
                    <a:pt x="1531407" y="2900904"/>
                  </a:lnTo>
                  <a:lnTo>
                    <a:pt x="1539346" y="2907255"/>
                  </a:lnTo>
                  <a:lnTo>
                    <a:pt x="1546968" y="2913289"/>
                  </a:lnTo>
                  <a:lnTo>
                    <a:pt x="1555224" y="2919323"/>
                  </a:lnTo>
                  <a:lnTo>
                    <a:pt x="1563481" y="2925356"/>
                  </a:lnTo>
                  <a:lnTo>
                    <a:pt x="1572055" y="2930755"/>
                  </a:lnTo>
                  <a:lnTo>
                    <a:pt x="1580629" y="2936471"/>
                  </a:lnTo>
                  <a:lnTo>
                    <a:pt x="1589203" y="2941552"/>
                  </a:lnTo>
                  <a:lnTo>
                    <a:pt x="1598095" y="2946951"/>
                  </a:lnTo>
                  <a:lnTo>
                    <a:pt x="1606987" y="2951714"/>
                  </a:lnTo>
                  <a:lnTo>
                    <a:pt x="1615879" y="2956478"/>
                  </a:lnTo>
                  <a:lnTo>
                    <a:pt x="1625088" y="2960606"/>
                  </a:lnTo>
                  <a:lnTo>
                    <a:pt x="1634298" y="2965052"/>
                  </a:lnTo>
                  <a:lnTo>
                    <a:pt x="1643824" y="2969180"/>
                  </a:lnTo>
                  <a:lnTo>
                    <a:pt x="1653351" y="2972991"/>
                  </a:lnTo>
                  <a:lnTo>
                    <a:pt x="1662878" y="2976167"/>
                  </a:lnTo>
                  <a:lnTo>
                    <a:pt x="1672723" y="2979660"/>
                  </a:lnTo>
                  <a:lnTo>
                    <a:pt x="1682567" y="2982518"/>
                  </a:lnTo>
                  <a:lnTo>
                    <a:pt x="1692730" y="2985376"/>
                  </a:lnTo>
                  <a:lnTo>
                    <a:pt x="1702892" y="2988234"/>
                  </a:lnTo>
                  <a:lnTo>
                    <a:pt x="1713054" y="2990457"/>
                  </a:lnTo>
                  <a:lnTo>
                    <a:pt x="1723216" y="2992680"/>
                  </a:lnTo>
                  <a:lnTo>
                    <a:pt x="1733695" y="2994585"/>
                  </a:lnTo>
                  <a:lnTo>
                    <a:pt x="1744493" y="2995856"/>
                  </a:lnTo>
                  <a:lnTo>
                    <a:pt x="1754655" y="2997443"/>
                  </a:lnTo>
                  <a:lnTo>
                    <a:pt x="1765452" y="2998396"/>
                  </a:lnTo>
                  <a:lnTo>
                    <a:pt x="1776249" y="2999349"/>
                  </a:lnTo>
                  <a:lnTo>
                    <a:pt x="1787046" y="2999666"/>
                  </a:lnTo>
                  <a:lnTo>
                    <a:pt x="1797843" y="2999984"/>
                  </a:lnTo>
                  <a:lnTo>
                    <a:pt x="1808958" y="2999984"/>
                  </a:lnTo>
                  <a:lnTo>
                    <a:pt x="1819438" y="2999666"/>
                  </a:lnTo>
                  <a:lnTo>
                    <a:pt x="1830235" y="2999349"/>
                  </a:lnTo>
                  <a:lnTo>
                    <a:pt x="1841032" y="2998396"/>
                  </a:lnTo>
                  <a:lnTo>
                    <a:pt x="1851512" y="2997443"/>
                  </a:lnTo>
                  <a:lnTo>
                    <a:pt x="1861674" y="2995856"/>
                  </a:lnTo>
                  <a:lnTo>
                    <a:pt x="1872153" y="2994585"/>
                  </a:lnTo>
                  <a:lnTo>
                    <a:pt x="1882633" y="2992680"/>
                  </a:lnTo>
                  <a:lnTo>
                    <a:pt x="1892795" y="2990457"/>
                  </a:lnTo>
                  <a:lnTo>
                    <a:pt x="1902639" y="2988234"/>
                  </a:lnTo>
                  <a:lnTo>
                    <a:pt x="1912801" y="2985376"/>
                  </a:lnTo>
                  <a:lnTo>
                    <a:pt x="1922646" y="2982836"/>
                  </a:lnTo>
                  <a:lnTo>
                    <a:pt x="1932490" y="2979660"/>
                  </a:lnTo>
                  <a:lnTo>
                    <a:pt x="1942017" y="2976484"/>
                  </a:lnTo>
                  <a:lnTo>
                    <a:pt x="1951862" y="2972991"/>
                  </a:lnTo>
                  <a:lnTo>
                    <a:pt x="1961389" y="2969180"/>
                  </a:lnTo>
                  <a:lnTo>
                    <a:pt x="1970598" y="2965052"/>
                  </a:lnTo>
                  <a:lnTo>
                    <a:pt x="1980125" y="2960924"/>
                  </a:lnTo>
                  <a:lnTo>
                    <a:pt x="1989334" y="2956478"/>
                  </a:lnTo>
                  <a:lnTo>
                    <a:pt x="1998226" y="2952032"/>
                  </a:lnTo>
                  <a:lnTo>
                    <a:pt x="2007118" y="2947268"/>
                  </a:lnTo>
                  <a:lnTo>
                    <a:pt x="2016010" y="2942187"/>
                  </a:lnTo>
                  <a:lnTo>
                    <a:pt x="2024584" y="2936789"/>
                  </a:lnTo>
                  <a:lnTo>
                    <a:pt x="2033158" y="2931390"/>
                  </a:lnTo>
                  <a:lnTo>
                    <a:pt x="2041415" y="2925674"/>
                  </a:lnTo>
                  <a:lnTo>
                    <a:pt x="2049354" y="2919640"/>
                  </a:lnTo>
                  <a:lnTo>
                    <a:pt x="2057610" y="2913924"/>
                  </a:lnTo>
                  <a:lnTo>
                    <a:pt x="2065867" y="2907573"/>
                  </a:lnTo>
                  <a:lnTo>
                    <a:pt x="2073489" y="2901222"/>
                  </a:lnTo>
                  <a:lnTo>
                    <a:pt x="2081110" y="2894553"/>
                  </a:lnTo>
                  <a:lnTo>
                    <a:pt x="2088414" y="2887884"/>
                  </a:lnTo>
                  <a:lnTo>
                    <a:pt x="2096036" y="2880580"/>
                  </a:lnTo>
                  <a:lnTo>
                    <a:pt x="2103022" y="2873594"/>
                  </a:lnTo>
                  <a:lnTo>
                    <a:pt x="2110008" y="2866290"/>
                  </a:lnTo>
                  <a:lnTo>
                    <a:pt x="2116677" y="2858668"/>
                  </a:lnTo>
                  <a:lnTo>
                    <a:pt x="2123346" y="2851364"/>
                  </a:lnTo>
                  <a:lnTo>
                    <a:pt x="2130015" y="2843425"/>
                  </a:lnTo>
                  <a:lnTo>
                    <a:pt x="2136049" y="2835804"/>
                  </a:lnTo>
                  <a:lnTo>
                    <a:pt x="2142400" y="2827547"/>
                  </a:lnTo>
                  <a:lnTo>
                    <a:pt x="2148434" y="2819290"/>
                  </a:lnTo>
                  <a:lnTo>
                    <a:pt x="2153832" y="2810716"/>
                  </a:lnTo>
                  <a:lnTo>
                    <a:pt x="2159548" y="2802459"/>
                  </a:lnTo>
                  <a:lnTo>
                    <a:pt x="2164629" y="2793885"/>
                  </a:lnTo>
                  <a:lnTo>
                    <a:pt x="2169393" y="2784993"/>
                  </a:lnTo>
                  <a:lnTo>
                    <a:pt x="2174474" y="2775784"/>
                  </a:lnTo>
                  <a:lnTo>
                    <a:pt x="2179237" y="2766892"/>
                  </a:lnTo>
                  <a:lnTo>
                    <a:pt x="2183683" y="2757683"/>
                  </a:lnTo>
                  <a:lnTo>
                    <a:pt x="2187811" y="2748474"/>
                  </a:lnTo>
                  <a:lnTo>
                    <a:pt x="2191622" y="2739264"/>
                  </a:lnTo>
                  <a:lnTo>
                    <a:pt x="2195433" y="2729420"/>
                  </a:lnTo>
                  <a:lnTo>
                    <a:pt x="2199244" y="2719893"/>
                  </a:lnTo>
                  <a:lnTo>
                    <a:pt x="2202102" y="2710048"/>
                  </a:lnTo>
                  <a:lnTo>
                    <a:pt x="2205595" y="2700204"/>
                  </a:lnTo>
                  <a:lnTo>
                    <a:pt x="2208136" y="2690042"/>
                  </a:lnTo>
                  <a:lnTo>
                    <a:pt x="2210676" y="2680197"/>
                  </a:lnTo>
                  <a:lnTo>
                    <a:pt x="2213217" y="2669718"/>
                  </a:lnTo>
                  <a:lnTo>
                    <a:pt x="2215122" y="2659556"/>
                  </a:lnTo>
                  <a:lnTo>
                    <a:pt x="2217027" y="2649076"/>
                  </a:lnTo>
                  <a:lnTo>
                    <a:pt x="2218615" y="2638279"/>
                  </a:lnTo>
                  <a:lnTo>
                    <a:pt x="2219885" y="2628117"/>
                  </a:lnTo>
                  <a:lnTo>
                    <a:pt x="2221156" y="2617320"/>
                  </a:lnTo>
                  <a:lnTo>
                    <a:pt x="2221791" y="2606523"/>
                  </a:lnTo>
                  <a:lnTo>
                    <a:pt x="2222743" y="2595725"/>
                  </a:lnTo>
                  <a:lnTo>
                    <a:pt x="2222743" y="2584611"/>
                  </a:lnTo>
                  <a:lnTo>
                    <a:pt x="2222743" y="2573814"/>
                  </a:lnTo>
                  <a:lnTo>
                    <a:pt x="2222743" y="2563016"/>
                  </a:lnTo>
                  <a:lnTo>
                    <a:pt x="2221791" y="2552537"/>
                  </a:lnTo>
                  <a:lnTo>
                    <a:pt x="2221156" y="2541740"/>
                  </a:lnTo>
                  <a:lnTo>
                    <a:pt x="2219885" y="2531260"/>
                  </a:lnTo>
                  <a:lnTo>
                    <a:pt x="2218933" y="2521098"/>
                  </a:lnTo>
                  <a:lnTo>
                    <a:pt x="2217027" y="2510618"/>
                  </a:lnTo>
                  <a:lnTo>
                    <a:pt x="2215122" y="2500139"/>
                  </a:lnTo>
                  <a:lnTo>
                    <a:pt x="2213217" y="2490294"/>
                  </a:lnTo>
                  <a:lnTo>
                    <a:pt x="2210994" y="2479815"/>
                  </a:lnTo>
                  <a:lnTo>
                    <a:pt x="2208453" y="2469970"/>
                  </a:lnTo>
                  <a:lnTo>
                    <a:pt x="2205595" y="2460126"/>
                  </a:lnTo>
                  <a:lnTo>
                    <a:pt x="2202419" y="2449964"/>
                  </a:lnTo>
                  <a:lnTo>
                    <a:pt x="2199244" y="2440437"/>
                  </a:lnTo>
                  <a:lnTo>
                    <a:pt x="2195751" y="2430910"/>
                  </a:lnTo>
                  <a:lnTo>
                    <a:pt x="2192257" y="2421383"/>
                  </a:lnTo>
                  <a:lnTo>
                    <a:pt x="2188129" y="2412174"/>
                  </a:lnTo>
                  <a:lnTo>
                    <a:pt x="2184001" y="2402964"/>
                  </a:lnTo>
                  <a:lnTo>
                    <a:pt x="2179555" y="2393437"/>
                  </a:lnTo>
                  <a:lnTo>
                    <a:pt x="2174791" y="2384546"/>
                  </a:lnTo>
                  <a:lnTo>
                    <a:pt x="2169710" y="2375654"/>
                  </a:lnTo>
                  <a:lnTo>
                    <a:pt x="2164947" y="2366762"/>
                  </a:lnTo>
                  <a:lnTo>
                    <a:pt x="2159866" y="2358188"/>
                  </a:lnTo>
                  <a:lnTo>
                    <a:pt x="2154150" y="2349614"/>
                  </a:lnTo>
                  <a:lnTo>
                    <a:pt x="2148751" y="2341357"/>
                  </a:lnTo>
                  <a:lnTo>
                    <a:pt x="2142717" y="2333418"/>
                  </a:lnTo>
                  <a:lnTo>
                    <a:pt x="2136684" y="2325161"/>
                  </a:lnTo>
                  <a:lnTo>
                    <a:pt x="2130332" y="2316905"/>
                  </a:lnTo>
                  <a:lnTo>
                    <a:pt x="2124299" y="2309283"/>
                  </a:lnTo>
                  <a:lnTo>
                    <a:pt x="2117312" y="2301661"/>
                  </a:lnTo>
                  <a:lnTo>
                    <a:pt x="2110643" y="2294357"/>
                  </a:lnTo>
                  <a:lnTo>
                    <a:pt x="2103657" y="2286736"/>
                  </a:lnTo>
                  <a:lnTo>
                    <a:pt x="2096671" y="2279750"/>
                  </a:lnTo>
                  <a:lnTo>
                    <a:pt x="2089367" y="2272763"/>
                  </a:lnTo>
                  <a:lnTo>
                    <a:pt x="2081745" y="2265777"/>
                  </a:lnTo>
                  <a:lnTo>
                    <a:pt x="2074124" y="2259425"/>
                  </a:lnTo>
                  <a:lnTo>
                    <a:pt x="2066185" y="2252757"/>
                  </a:lnTo>
                  <a:lnTo>
                    <a:pt x="2058245" y="2246405"/>
                  </a:lnTo>
                  <a:lnTo>
                    <a:pt x="2050306" y="2240372"/>
                  </a:lnTo>
                  <a:lnTo>
                    <a:pt x="2042050" y="2234338"/>
                  </a:lnTo>
                  <a:lnTo>
                    <a:pt x="2033793" y="2228939"/>
                  </a:lnTo>
                  <a:lnTo>
                    <a:pt x="2025219" y="2223223"/>
                  </a:lnTo>
                  <a:lnTo>
                    <a:pt x="2016327" y="2218142"/>
                  </a:lnTo>
                  <a:lnTo>
                    <a:pt x="2007753" y="2213061"/>
                  </a:lnTo>
                  <a:lnTo>
                    <a:pt x="1998861" y="2207980"/>
                  </a:lnTo>
                  <a:lnTo>
                    <a:pt x="1989652" y="2203534"/>
                  </a:lnTo>
                  <a:lnTo>
                    <a:pt x="1980760" y="2199088"/>
                  </a:lnTo>
                  <a:lnTo>
                    <a:pt x="1971551" y="2194643"/>
                  </a:lnTo>
                  <a:lnTo>
                    <a:pt x="1961706" y="2190832"/>
                  </a:lnTo>
                  <a:lnTo>
                    <a:pt x="1952179" y="2187021"/>
                  </a:lnTo>
                  <a:lnTo>
                    <a:pt x="1942335" y="2183528"/>
                  </a:lnTo>
                  <a:lnTo>
                    <a:pt x="1932808" y="2180352"/>
                  </a:lnTo>
                  <a:lnTo>
                    <a:pt x="1922963" y="2177177"/>
                  </a:lnTo>
                  <a:lnTo>
                    <a:pt x="1913119" y="2174318"/>
                  </a:lnTo>
                  <a:lnTo>
                    <a:pt x="1902639" y="2171778"/>
                  </a:lnTo>
                  <a:lnTo>
                    <a:pt x="1892795" y="2169555"/>
                  </a:lnTo>
                  <a:lnTo>
                    <a:pt x="1882315" y="2167332"/>
                  </a:lnTo>
                  <a:lnTo>
                    <a:pt x="1871836" y="2165427"/>
                  </a:lnTo>
                  <a:lnTo>
                    <a:pt x="1861356" y="2163839"/>
                  </a:lnTo>
                  <a:lnTo>
                    <a:pt x="1850559" y="2162251"/>
                  </a:lnTo>
                  <a:lnTo>
                    <a:pt x="1840397" y="2161298"/>
                  </a:lnTo>
                  <a:lnTo>
                    <a:pt x="1829600" y="2160663"/>
                  </a:lnTo>
                  <a:lnTo>
                    <a:pt x="1818167" y="2160028"/>
                  </a:lnTo>
                  <a:lnTo>
                    <a:pt x="1807688" y="2159710"/>
                  </a:lnTo>
                  <a:lnTo>
                    <a:pt x="1796891" y="2159710"/>
                  </a:lnTo>
                  <a:close/>
                  <a:moveTo>
                    <a:pt x="1703527" y="1784350"/>
                  </a:moveTo>
                  <a:lnTo>
                    <a:pt x="1960753" y="1793877"/>
                  </a:lnTo>
                  <a:lnTo>
                    <a:pt x="1955037" y="1945990"/>
                  </a:lnTo>
                  <a:lnTo>
                    <a:pt x="1970280" y="1950118"/>
                  </a:lnTo>
                  <a:lnTo>
                    <a:pt x="1985841" y="1954247"/>
                  </a:lnTo>
                  <a:lnTo>
                    <a:pt x="2000766" y="1959010"/>
                  </a:lnTo>
                  <a:lnTo>
                    <a:pt x="2016010" y="1963774"/>
                  </a:lnTo>
                  <a:lnTo>
                    <a:pt x="2030935" y="1969172"/>
                  </a:lnTo>
                  <a:lnTo>
                    <a:pt x="2045225" y="1975206"/>
                  </a:lnTo>
                  <a:lnTo>
                    <a:pt x="2059833" y="1980922"/>
                  </a:lnTo>
                  <a:lnTo>
                    <a:pt x="2074441" y="1987273"/>
                  </a:lnTo>
                  <a:lnTo>
                    <a:pt x="2088414" y="1993942"/>
                  </a:lnTo>
                  <a:lnTo>
                    <a:pt x="2102069" y="2001246"/>
                  </a:lnTo>
                  <a:lnTo>
                    <a:pt x="2116042" y="2008550"/>
                  </a:lnTo>
                  <a:lnTo>
                    <a:pt x="2129697" y="2016172"/>
                  </a:lnTo>
                  <a:lnTo>
                    <a:pt x="2143035" y="2024111"/>
                  </a:lnTo>
                  <a:lnTo>
                    <a:pt x="2156055" y="2032367"/>
                  </a:lnTo>
                  <a:lnTo>
                    <a:pt x="2169075" y="2041259"/>
                  </a:lnTo>
                  <a:lnTo>
                    <a:pt x="2181778" y="2050151"/>
                  </a:lnTo>
                  <a:lnTo>
                    <a:pt x="2293243" y="1945990"/>
                  </a:lnTo>
                  <a:lnTo>
                    <a:pt x="2468220" y="2134941"/>
                  </a:lnTo>
                  <a:lnTo>
                    <a:pt x="2357390" y="2237831"/>
                  </a:lnTo>
                  <a:lnTo>
                    <a:pt x="2365330" y="2251169"/>
                  </a:lnTo>
                  <a:lnTo>
                    <a:pt x="2373269" y="2264507"/>
                  </a:lnTo>
                  <a:lnTo>
                    <a:pt x="2380573" y="2278162"/>
                  </a:lnTo>
                  <a:lnTo>
                    <a:pt x="2387559" y="2292135"/>
                  </a:lnTo>
                  <a:lnTo>
                    <a:pt x="2394228" y="2306107"/>
                  </a:lnTo>
                  <a:lnTo>
                    <a:pt x="2400897" y="2320715"/>
                  </a:lnTo>
                  <a:lnTo>
                    <a:pt x="2406930" y="2335323"/>
                  </a:lnTo>
                  <a:lnTo>
                    <a:pt x="2412647" y="2349614"/>
                  </a:lnTo>
                  <a:lnTo>
                    <a:pt x="2418045" y="2364539"/>
                  </a:lnTo>
                  <a:lnTo>
                    <a:pt x="2423444" y="2379465"/>
                  </a:lnTo>
                  <a:lnTo>
                    <a:pt x="2427890" y="2394708"/>
                  </a:lnTo>
                  <a:lnTo>
                    <a:pt x="2432335" y="2409951"/>
                  </a:lnTo>
                  <a:lnTo>
                    <a:pt x="2435829" y="2425194"/>
                  </a:lnTo>
                  <a:lnTo>
                    <a:pt x="2439639" y="2440754"/>
                  </a:lnTo>
                  <a:lnTo>
                    <a:pt x="2443133" y="2456315"/>
                  </a:lnTo>
                  <a:lnTo>
                    <a:pt x="2445673" y="2472193"/>
                  </a:lnTo>
                  <a:lnTo>
                    <a:pt x="2595563" y="2477909"/>
                  </a:lnTo>
                  <a:lnTo>
                    <a:pt x="2586354" y="2735136"/>
                  </a:lnTo>
                  <a:lnTo>
                    <a:pt x="2437099" y="2729420"/>
                  </a:lnTo>
                  <a:lnTo>
                    <a:pt x="2432971" y="2744980"/>
                  </a:lnTo>
                  <a:lnTo>
                    <a:pt x="2428842" y="2760541"/>
                  </a:lnTo>
                  <a:lnTo>
                    <a:pt x="2424079" y="2776419"/>
                  </a:lnTo>
                  <a:lnTo>
                    <a:pt x="2419315" y="2791027"/>
                  </a:lnTo>
                  <a:lnTo>
                    <a:pt x="2413599" y="2806270"/>
                  </a:lnTo>
                  <a:lnTo>
                    <a:pt x="2408201" y="2821196"/>
                  </a:lnTo>
                  <a:lnTo>
                    <a:pt x="2402167" y="2835804"/>
                  </a:lnTo>
                  <a:lnTo>
                    <a:pt x="2395816" y="2850094"/>
                  </a:lnTo>
                  <a:lnTo>
                    <a:pt x="2388829" y="2864702"/>
                  </a:lnTo>
                  <a:lnTo>
                    <a:pt x="2381525" y="2878992"/>
                  </a:lnTo>
                  <a:lnTo>
                    <a:pt x="2374221" y="2892647"/>
                  </a:lnTo>
                  <a:lnTo>
                    <a:pt x="2366917" y="2906303"/>
                  </a:lnTo>
                  <a:lnTo>
                    <a:pt x="2358661" y="2919640"/>
                  </a:lnTo>
                  <a:lnTo>
                    <a:pt x="2350404" y="2932978"/>
                  </a:lnTo>
                  <a:lnTo>
                    <a:pt x="2341512" y="2945998"/>
                  </a:lnTo>
                  <a:lnTo>
                    <a:pt x="2332620" y="2958701"/>
                  </a:lnTo>
                  <a:lnTo>
                    <a:pt x="2433606" y="3067625"/>
                  </a:lnTo>
                  <a:lnTo>
                    <a:pt x="2245290" y="3242603"/>
                  </a:lnTo>
                  <a:lnTo>
                    <a:pt x="2144940" y="3134949"/>
                  </a:lnTo>
                  <a:lnTo>
                    <a:pt x="2131285" y="3143205"/>
                  </a:lnTo>
                  <a:lnTo>
                    <a:pt x="2117947" y="3150509"/>
                  </a:lnTo>
                  <a:lnTo>
                    <a:pt x="2103657" y="3157813"/>
                  </a:lnTo>
                  <a:lnTo>
                    <a:pt x="2089684" y="3165117"/>
                  </a:lnTo>
                  <a:lnTo>
                    <a:pt x="2075394" y="3172103"/>
                  </a:lnTo>
                  <a:lnTo>
                    <a:pt x="2061104" y="3178455"/>
                  </a:lnTo>
                  <a:lnTo>
                    <a:pt x="2046496" y="3184488"/>
                  </a:lnTo>
                  <a:lnTo>
                    <a:pt x="2031570" y="3190205"/>
                  </a:lnTo>
                  <a:lnTo>
                    <a:pt x="2016645" y="3195603"/>
                  </a:lnTo>
                  <a:lnTo>
                    <a:pt x="2001402" y="3200684"/>
                  </a:lnTo>
                  <a:lnTo>
                    <a:pt x="1986159" y="3205448"/>
                  </a:lnTo>
                  <a:lnTo>
                    <a:pt x="1970598" y="3209576"/>
                  </a:lnTo>
                  <a:lnTo>
                    <a:pt x="1955037" y="3213704"/>
                  </a:lnTo>
                  <a:lnTo>
                    <a:pt x="1939477" y="3217515"/>
                  </a:lnTo>
                  <a:lnTo>
                    <a:pt x="1923916" y="3220373"/>
                  </a:lnTo>
                  <a:lnTo>
                    <a:pt x="1908038" y="3223231"/>
                  </a:lnTo>
                  <a:lnTo>
                    <a:pt x="1902322" y="3370263"/>
                  </a:lnTo>
                  <a:lnTo>
                    <a:pt x="1645095" y="3360736"/>
                  </a:lnTo>
                  <a:lnTo>
                    <a:pt x="1650493" y="3213704"/>
                  </a:lnTo>
                  <a:lnTo>
                    <a:pt x="1634615" y="3209576"/>
                  </a:lnTo>
                  <a:lnTo>
                    <a:pt x="1619054" y="3205130"/>
                  </a:lnTo>
                  <a:lnTo>
                    <a:pt x="1603494" y="3200684"/>
                  </a:lnTo>
                  <a:lnTo>
                    <a:pt x="1588251" y="3195603"/>
                  </a:lnTo>
                  <a:lnTo>
                    <a:pt x="1573325" y="3189887"/>
                  </a:lnTo>
                  <a:lnTo>
                    <a:pt x="1558717" y="3184488"/>
                  </a:lnTo>
                  <a:lnTo>
                    <a:pt x="1543792" y="3178137"/>
                  </a:lnTo>
                  <a:lnTo>
                    <a:pt x="1529184" y="3171786"/>
                  </a:lnTo>
                  <a:lnTo>
                    <a:pt x="1515211" y="3164482"/>
                  </a:lnTo>
                  <a:lnTo>
                    <a:pt x="1500921" y="3157496"/>
                  </a:lnTo>
                  <a:lnTo>
                    <a:pt x="1486948" y="3150192"/>
                  </a:lnTo>
                  <a:lnTo>
                    <a:pt x="1472975" y="3142252"/>
                  </a:lnTo>
                  <a:lnTo>
                    <a:pt x="1459637" y="3134313"/>
                  </a:lnTo>
                  <a:lnTo>
                    <a:pt x="1446300" y="3125739"/>
                  </a:lnTo>
                  <a:lnTo>
                    <a:pt x="1433280" y="3117165"/>
                  </a:lnTo>
                  <a:lnTo>
                    <a:pt x="1420577" y="3107638"/>
                  </a:lnTo>
                  <a:lnTo>
                    <a:pt x="1312606" y="3207988"/>
                  </a:lnTo>
                  <a:lnTo>
                    <a:pt x="1137310" y="3019673"/>
                  </a:lnTo>
                  <a:lnTo>
                    <a:pt x="1245917" y="2918688"/>
                  </a:lnTo>
                  <a:lnTo>
                    <a:pt x="1238296" y="2905350"/>
                  </a:lnTo>
                  <a:lnTo>
                    <a:pt x="1230357" y="2891377"/>
                  </a:lnTo>
                  <a:lnTo>
                    <a:pt x="1223053" y="2877722"/>
                  </a:lnTo>
                  <a:lnTo>
                    <a:pt x="1216066" y="2863749"/>
                  </a:lnTo>
                  <a:lnTo>
                    <a:pt x="1209397" y="2849459"/>
                  </a:lnTo>
                  <a:lnTo>
                    <a:pt x="1203046" y="2834851"/>
                  </a:lnTo>
                  <a:lnTo>
                    <a:pt x="1197012" y="2820560"/>
                  </a:lnTo>
                  <a:lnTo>
                    <a:pt x="1191296" y="2805635"/>
                  </a:lnTo>
                  <a:lnTo>
                    <a:pt x="1186215" y="2790710"/>
                  </a:lnTo>
                  <a:lnTo>
                    <a:pt x="1181134" y="2775466"/>
                  </a:lnTo>
                  <a:lnTo>
                    <a:pt x="1176688" y="2760223"/>
                  </a:lnTo>
                  <a:lnTo>
                    <a:pt x="1172560" y="2744980"/>
                  </a:lnTo>
                  <a:lnTo>
                    <a:pt x="1168432" y="2729420"/>
                  </a:lnTo>
                  <a:lnTo>
                    <a:pt x="1164938" y="2713859"/>
                  </a:lnTo>
                  <a:lnTo>
                    <a:pt x="1161763" y="2697981"/>
                  </a:lnTo>
                  <a:lnTo>
                    <a:pt x="1159222" y="2682420"/>
                  </a:lnTo>
                  <a:lnTo>
                    <a:pt x="1009650" y="2676704"/>
                  </a:lnTo>
                  <a:lnTo>
                    <a:pt x="1019494" y="2419478"/>
                  </a:lnTo>
                  <a:lnTo>
                    <a:pt x="1169384" y="2425194"/>
                  </a:lnTo>
                  <a:lnTo>
                    <a:pt x="1173513" y="2409633"/>
                  </a:lnTo>
                  <a:lnTo>
                    <a:pt x="1177641" y="2393755"/>
                  </a:lnTo>
                  <a:lnTo>
                    <a:pt x="1182404" y="2378512"/>
                  </a:lnTo>
                  <a:lnTo>
                    <a:pt x="1187803" y="2363904"/>
                  </a:lnTo>
                  <a:lnTo>
                    <a:pt x="1193202" y="2348978"/>
                  </a:lnTo>
                  <a:lnTo>
                    <a:pt x="1198918" y="2334053"/>
                  </a:lnTo>
                  <a:lnTo>
                    <a:pt x="1205269" y="2319445"/>
                  </a:lnTo>
                  <a:lnTo>
                    <a:pt x="1211620" y="2305155"/>
                  </a:lnTo>
                  <a:lnTo>
                    <a:pt x="1218607" y="2290864"/>
                  </a:lnTo>
                  <a:lnTo>
                    <a:pt x="1225593" y="2277209"/>
                  </a:lnTo>
                  <a:lnTo>
                    <a:pt x="1233215" y="2263554"/>
                  </a:lnTo>
                  <a:lnTo>
                    <a:pt x="1240836" y="2249581"/>
                  </a:lnTo>
                  <a:lnTo>
                    <a:pt x="1248775" y="2236243"/>
                  </a:lnTo>
                  <a:lnTo>
                    <a:pt x="1257349" y="2223223"/>
                  </a:lnTo>
                  <a:lnTo>
                    <a:pt x="1265606" y="2210203"/>
                  </a:lnTo>
                  <a:lnTo>
                    <a:pt x="1274815" y="2197818"/>
                  </a:lnTo>
                  <a:lnTo>
                    <a:pt x="1171607" y="2086988"/>
                  </a:lnTo>
                  <a:lnTo>
                    <a:pt x="1360558" y="1912011"/>
                  </a:lnTo>
                  <a:lnTo>
                    <a:pt x="1464083" y="2023476"/>
                  </a:lnTo>
                  <a:lnTo>
                    <a:pt x="1477421" y="2015537"/>
                  </a:lnTo>
                  <a:lnTo>
                    <a:pt x="1491076" y="2007915"/>
                  </a:lnTo>
                  <a:lnTo>
                    <a:pt x="1504732" y="2000611"/>
                  </a:lnTo>
                  <a:lnTo>
                    <a:pt x="1518387" y="1993625"/>
                  </a:lnTo>
                  <a:lnTo>
                    <a:pt x="1532677" y="1986956"/>
                  </a:lnTo>
                  <a:lnTo>
                    <a:pt x="1546650" y="1980605"/>
                  </a:lnTo>
                  <a:lnTo>
                    <a:pt x="1561258" y="1974571"/>
                  </a:lnTo>
                  <a:lnTo>
                    <a:pt x="1575548" y="1969172"/>
                  </a:lnTo>
                  <a:lnTo>
                    <a:pt x="1590474" y="1963774"/>
                  </a:lnTo>
                  <a:lnTo>
                    <a:pt x="1605399" y="1958693"/>
                  </a:lnTo>
                  <a:lnTo>
                    <a:pt x="1620325" y="1954247"/>
                  </a:lnTo>
                  <a:lnTo>
                    <a:pt x="1635568" y="1950118"/>
                  </a:lnTo>
                  <a:lnTo>
                    <a:pt x="1650811" y="1945990"/>
                  </a:lnTo>
                  <a:lnTo>
                    <a:pt x="1666371" y="1942815"/>
                  </a:lnTo>
                  <a:lnTo>
                    <a:pt x="1681932" y="1939321"/>
                  </a:lnTo>
                  <a:lnTo>
                    <a:pt x="1697493" y="1936781"/>
                  </a:lnTo>
                  <a:lnTo>
                    <a:pt x="1703527" y="1784350"/>
                  </a:lnTo>
                  <a:close/>
                  <a:moveTo>
                    <a:pt x="499967" y="1495425"/>
                  </a:moveTo>
                  <a:lnTo>
                    <a:pt x="512673" y="1507816"/>
                  </a:lnTo>
                  <a:lnTo>
                    <a:pt x="526015" y="1520207"/>
                  </a:lnTo>
                  <a:lnTo>
                    <a:pt x="540309" y="1532916"/>
                  </a:lnTo>
                  <a:lnTo>
                    <a:pt x="555557" y="1545307"/>
                  </a:lnTo>
                  <a:lnTo>
                    <a:pt x="571122" y="1557381"/>
                  </a:lnTo>
                  <a:lnTo>
                    <a:pt x="587958" y="1569136"/>
                  </a:lnTo>
                  <a:lnTo>
                    <a:pt x="596217" y="1574220"/>
                  </a:lnTo>
                  <a:lnTo>
                    <a:pt x="604794" y="1579939"/>
                  </a:lnTo>
                  <a:lnTo>
                    <a:pt x="613371" y="1584705"/>
                  </a:lnTo>
                  <a:lnTo>
                    <a:pt x="622265" y="1589788"/>
                  </a:lnTo>
                  <a:lnTo>
                    <a:pt x="639736" y="1608851"/>
                  </a:lnTo>
                  <a:lnTo>
                    <a:pt x="657525" y="1628868"/>
                  </a:lnTo>
                  <a:lnTo>
                    <a:pt x="692150" y="1668583"/>
                  </a:lnTo>
                  <a:lnTo>
                    <a:pt x="641960" y="1916723"/>
                  </a:lnTo>
                  <a:lnTo>
                    <a:pt x="640054" y="1924030"/>
                  </a:lnTo>
                  <a:lnTo>
                    <a:pt x="637830" y="1931338"/>
                  </a:lnTo>
                  <a:lnTo>
                    <a:pt x="635289" y="1938328"/>
                  </a:lnTo>
                  <a:lnTo>
                    <a:pt x="631795" y="1945000"/>
                  </a:lnTo>
                  <a:lnTo>
                    <a:pt x="628618" y="1951672"/>
                  </a:lnTo>
                  <a:lnTo>
                    <a:pt x="624489" y="1958026"/>
                  </a:lnTo>
                  <a:lnTo>
                    <a:pt x="620041" y="1963745"/>
                  </a:lnTo>
                  <a:lnTo>
                    <a:pt x="615277" y="1969464"/>
                  </a:lnTo>
                  <a:lnTo>
                    <a:pt x="247746" y="2374875"/>
                  </a:lnTo>
                  <a:lnTo>
                    <a:pt x="244252" y="2379323"/>
                  </a:lnTo>
                  <a:lnTo>
                    <a:pt x="240122" y="2382818"/>
                  </a:lnTo>
                  <a:lnTo>
                    <a:pt x="235675" y="2386631"/>
                  </a:lnTo>
                  <a:lnTo>
                    <a:pt x="231228" y="2390126"/>
                  </a:lnTo>
                  <a:lnTo>
                    <a:pt x="226781" y="2393303"/>
                  </a:lnTo>
                  <a:lnTo>
                    <a:pt x="222334" y="2395845"/>
                  </a:lnTo>
                  <a:lnTo>
                    <a:pt x="217251" y="2399022"/>
                  </a:lnTo>
                  <a:lnTo>
                    <a:pt x="212486" y="2401246"/>
                  </a:lnTo>
                  <a:lnTo>
                    <a:pt x="207404" y="2403470"/>
                  </a:lnTo>
                  <a:lnTo>
                    <a:pt x="202639" y="2405377"/>
                  </a:lnTo>
                  <a:lnTo>
                    <a:pt x="197239" y="2406965"/>
                  </a:lnTo>
                  <a:lnTo>
                    <a:pt x="192156" y="2408236"/>
                  </a:lnTo>
                  <a:lnTo>
                    <a:pt x="187074" y="2409189"/>
                  </a:lnTo>
                  <a:lnTo>
                    <a:pt x="181673" y="2410460"/>
                  </a:lnTo>
                  <a:lnTo>
                    <a:pt x="176273" y="2411095"/>
                  </a:lnTo>
                  <a:lnTo>
                    <a:pt x="170873" y="2411413"/>
                  </a:lnTo>
                  <a:lnTo>
                    <a:pt x="165473" y="2411413"/>
                  </a:lnTo>
                  <a:lnTo>
                    <a:pt x="160073" y="2411413"/>
                  </a:lnTo>
                  <a:lnTo>
                    <a:pt x="154990" y="2411095"/>
                  </a:lnTo>
                  <a:lnTo>
                    <a:pt x="149272" y="2410460"/>
                  </a:lnTo>
                  <a:lnTo>
                    <a:pt x="144190" y="2409825"/>
                  </a:lnTo>
                  <a:lnTo>
                    <a:pt x="139107" y="2408554"/>
                  </a:lnTo>
                  <a:lnTo>
                    <a:pt x="133707" y="2406965"/>
                  </a:lnTo>
                  <a:lnTo>
                    <a:pt x="128625" y="2405377"/>
                  </a:lnTo>
                  <a:lnTo>
                    <a:pt x="123224" y="2403470"/>
                  </a:lnTo>
                  <a:lnTo>
                    <a:pt x="118459" y="2401246"/>
                  </a:lnTo>
                  <a:lnTo>
                    <a:pt x="113377" y="2399022"/>
                  </a:lnTo>
                  <a:lnTo>
                    <a:pt x="108612" y="2395845"/>
                  </a:lnTo>
                  <a:lnTo>
                    <a:pt x="104165" y="2392985"/>
                  </a:lnTo>
                  <a:lnTo>
                    <a:pt x="99082" y="2390126"/>
                  </a:lnTo>
                  <a:lnTo>
                    <a:pt x="94635" y="2386313"/>
                  </a:lnTo>
                  <a:lnTo>
                    <a:pt x="90506" y="2382501"/>
                  </a:lnTo>
                  <a:lnTo>
                    <a:pt x="86058" y="2378688"/>
                  </a:lnTo>
                  <a:lnTo>
                    <a:pt x="82564" y="2374875"/>
                  </a:lnTo>
                  <a:lnTo>
                    <a:pt x="78752" y="2370427"/>
                  </a:lnTo>
                  <a:lnTo>
                    <a:pt x="75258" y="2365661"/>
                  </a:lnTo>
                  <a:lnTo>
                    <a:pt x="72081" y="2361213"/>
                  </a:lnTo>
                  <a:lnTo>
                    <a:pt x="69222" y="2356448"/>
                  </a:lnTo>
                  <a:lnTo>
                    <a:pt x="66364" y="2351999"/>
                  </a:lnTo>
                  <a:lnTo>
                    <a:pt x="64140" y="2346916"/>
                  </a:lnTo>
                  <a:lnTo>
                    <a:pt x="61916" y="2342150"/>
                  </a:lnTo>
                  <a:lnTo>
                    <a:pt x="60328" y="2336749"/>
                  </a:lnTo>
                  <a:lnTo>
                    <a:pt x="58422" y="2331983"/>
                  </a:lnTo>
                  <a:lnTo>
                    <a:pt x="57151" y="2326900"/>
                  </a:lnTo>
                  <a:lnTo>
                    <a:pt x="55563" y="2321498"/>
                  </a:lnTo>
                  <a:lnTo>
                    <a:pt x="54928" y="2316097"/>
                  </a:lnTo>
                  <a:lnTo>
                    <a:pt x="54293" y="2310696"/>
                  </a:lnTo>
                  <a:lnTo>
                    <a:pt x="53975" y="2305612"/>
                  </a:lnTo>
                  <a:lnTo>
                    <a:pt x="53975" y="2299893"/>
                  </a:lnTo>
                  <a:lnTo>
                    <a:pt x="53975" y="2294810"/>
                  </a:lnTo>
                  <a:lnTo>
                    <a:pt x="54293" y="2289726"/>
                  </a:lnTo>
                  <a:lnTo>
                    <a:pt x="54928" y="2284007"/>
                  </a:lnTo>
                  <a:lnTo>
                    <a:pt x="55563" y="2278924"/>
                  </a:lnTo>
                  <a:lnTo>
                    <a:pt x="56834" y="2273523"/>
                  </a:lnTo>
                  <a:lnTo>
                    <a:pt x="58422" y="2268439"/>
                  </a:lnTo>
                  <a:lnTo>
                    <a:pt x="60328" y="2263355"/>
                  </a:lnTo>
                  <a:lnTo>
                    <a:pt x="61916" y="2257954"/>
                  </a:lnTo>
                  <a:lnTo>
                    <a:pt x="64140" y="2253188"/>
                  </a:lnTo>
                  <a:lnTo>
                    <a:pt x="66364" y="2248105"/>
                  </a:lnTo>
                  <a:lnTo>
                    <a:pt x="69222" y="2243021"/>
                  </a:lnTo>
                  <a:lnTo>
                    <a:pt x="72081" y="2238573"/>
                  </a:lnTo>
                  <a:lnTo>
                    <a:pt x="75258" y="2233807"/>
                  </a:lnTo>
                  <a:lnTo>
                    <a:pt x="78752" y="2229359"/>
                  </a:lnTo>
                  <a:lnTo>
                    <a:pt x="82882" y="2224911"/>
                  </a:lnTo>
                  <a:lnTo>
                    <a:pt x="429129" y="1842376"/>
                  </a:lnTo>
                  <a:lnTo>
                    <a:pt x="499967" y="1495425"/>
                  </a:lnTo>
                  <a:close/>
                  <a:moveTo>
                    <a:pt x="2178844" y="1055220"/>
                  </a:moveTo>
                  <a:lnTo>
                    <a:pt x="2166450" y="1055537"/>
                  </a:lnTo>
                  <a:lnTo>
                    <a:pt x="2154055" y="1056172"/>
                  </a:lnTo>
                  <a:lnTo>
                    <a:pt x="2141978" y="1058076"/>
                  </a:lnTo>
                  <a:lnTo>
                    <a:pt x="2129584" y="1059979"/>
                  </a:lnTo>
                  <a:lnTo>
                    <a:pt x="2117507" y="1062518"/>
                  </a:lnTo>
                  <a:lnTo>
                    <a:pt x="2105430" y="1066008"/>
                  </a:lnTo>
                  <a:lnTo>
                    <a:pt x="2093671" y="1070133"/>
                  </a:lnTo>
                  <a:lnTo>
                    <a:pt x="2081594" y="1074575"/>
                  </a:lnTo>
                  <a:lnTo>
                    <a:pt x="2070153" y="1079334"/>
                  </a:lnTo>
                  <a:lnTo>
                    <a:pt x="2058712" y="1085363"/>
                  </a:lnTo>
                  <a:lnTo>
                    <a:pt x="2047588" y="1091709"/>
                  </a:lnTo>
                  <a:lnTo>
                    <a:pt x="2036783" y="1098372"/>
                  </a:lnTo>
                  <a:lnTo>
                    <a:pt x="2025977" y="1105987"/>
                  </a:lnTo>
                  <a:lnTo>
                    <a:pt x="2015490" y="1114236"/>
                  </a:lnTo>
                  <a:lnTo>
                    <a:pt x="2005320" y="1122803"/>
                  </a:lnTo>
                  <a:lnTo>
                    <a:pt x="1996103" y="1132005"/>
                  </a:lnTo>
                  <a:lnTo>
                    <a:pt x="1987204" y="1141206"/>
                  </a:lnTo>
                  <a:lnTo>
                    <a:pt x="1978941" y="1151042"/>
                  </a:lnTo>
                  <a:lnTo>
                    <a:pt x="1971314" y="1161513"/>
                  </a:lnTo>
                  <a:lnTo>
                    <a:pt x="1964322" y="1171666"/>
                  </a:lnTo>
                  <a:lnTo>
                    <a:pt x="1957330" y="1182454"/>
                  </a:lnTo>
                  <a:lnTo>
                    <a:pt x="1951610" y="1193242"/>
                  </a:lnTo>
                  <a:lnTo>
                    <a:pt x="1945889" y="1204348"/>
                  </a:lnTo>
                  <a:lnTo>
                    <a:pt x="1941122" y="1216088"/>
                  </a:lnTo>
                  <a:lnTo>
                    <a:pt x="1936673" y="1227510"/>
                  </a:lnTo>
                  <a:lnTo>
                    <a:pt x="1932859" y="1239250"/>
                  </a:lnTo>
                  <a:lnTo>
                    <a:pt x="1929999" y="1251307"/>
                  </a:lnTo>
                  <a:lnTo>
                    <a:pt x="1927456" y="1263047"/>
                  </a:lnTo>
                  <a:lnTo>
                    <a:pt x="1925231" y="1275421"/>
                  </a:lnTo>
                  <a:lnTo>
                    <a:pt x="1923642" y="1287796"/>
                  </a:lnTo>
                  <a:lnTo>
                    <a:pt x="1923007" y="1299853"/>
                  </a:lnTo>
                  <a:lnTo>
                    <a:pt x="1922371" y="1312545"/>
                  </a:lnTo>
                  <a:lnTo>
                    <a:pt x="1923007" y="1324919"/>
                  </a:lnTo>
                  <a:lnTo>
                    <a:pt x="1923642" y="1336976"/>
                  </a:lnTo>
                  <a:lnTo>
                    <a:pt x="1925231" y="1349351"/>
                  </a:lnTo>
                  <a:lnTo>
                    <a:pt x="1927456" y="1361408"/>
                  </a:lnTo>
                  <a:lnTo>
                    <a:pt x="1929999" y="1373465"/>
                  </a:lnTo>
                  <a:lnTo>
                    <a:pt x="1933177" y="1385522"/>
                  </a:lnTo>
                  <a:lnTo>
                    <a:pt x="1936990" y="1397579"/>
                  </a:lnTo>
                  <a:lnTo>
                    <a:pt x="1941440" y="1409002"/>
                  </a:lnTo>
                  <a:lnTo>
                    <a:pt x="1946843" y="1420424"/>
                  </a:lnTo>
                  <a:lnTo>
                    <a:pt x="1952563" y="1432164"/>
                  </a:lnTo>
                  <a:lnTo>
                    <a:pt x="1958919" y="1443269"/>
                  </a:lnTo>
                  <a:lnTo>
                    <a:pt x="1965593" y="1454375"/>
                  </a:lnTo>
                  <a:lnTo>
                    <a:pt x="1973539" y="1465163"/>
                  </a:lnTo>
                  <a:lnTo>
                    <a:pt x="1981802" y="1475633"/>
                  </a:lnTo>
                  <a:lnTo>
                    <a:pt x="1990065" y="1485152"/>
                  </a:lnTo>
                  <a:lnTo>
                    <a:pt x="1999281" y="1494671"/>
                  </a:lnTo>
                  <a:lnTo>
                    <a:pt x="2008816" y="1503872"/>
                  </a:lnTo>
                  <a:lnTo>
                    <a:pt x="2018350" y="1511805"/>
                  </a:lnTo>
                  <a:lnTo>
                    <a:pt x="2028838" y="1519737"/>
                  </a:lnTo>
                  <a:lnTo>
                    <a:pt x="2039325" y="1526717"/>
                  </a:lnTo>
                  <a:lnTo>
                    <a:pt x="2049813" y="1533381"/>
                  </a:lnTo>
                  <a:lnTo>
                    <a:pt x="2060937" y="1539409"/>
                  </a:lnTo>
                  <a:lnTo>
                    <a:pt x="2072060" y="1544803"/>
                  </a:lnTo>
                  <a:lnTo>
                    <a:pt x="2083501" y="1549880"/>
                  </a:lnTo>
                  <a:lnTo>
                    <a:pt x="2094942" y="1554005"/>
                  </a:lnTo>
                  <a:lnTo>
                    <a:pt x="2107019" y="1557812"/>
                  </a:lnTo>
                  <a:lnTo>
                    <a:pt x="2118778" y="1560985"/>
                  </a:lnTo>
                  <a:lnTo>
                    <a:pt x="2130855" y="1563523"/>
                  </a:lnTo>
                  <a:lnTo>
                    <a:pt x="2142932" y="1565745"/>
                  </a:lnTo>
                  <a:lnTo>
                    <a:pt x="2155326" y="1567331"/>
                  </a:lnTo>
                  <a:lnTo>
                    <a:pt x="2167721" y="1567966"/>
                  </a:lnTo>
                  <a:lnTo>
                    <a:pt x="2179798" y="1568283"/>
                  </a:lnTo>
                  <a:lnTo>
                    <a:pt x="2192510" y="1567966"/>
                  </a:lnTo>
                  <a:lnTo>
                    <a:pt x="2204905" y="1567014"/>
                  </a:lnTo>
                  <a:lnTo>
                    <a:pt x="2216982" y="1565427"/>
                  </a:lnTo>
                  <a:lnTo>
                    <a:pt x="2229058" y="1563206"/>
                  </a:lnTo>
                  <a:lnTo>
                    <a:pt x="2241135" y="1560668"/>
                  </a:lnTo>
                  <a:lnTo>
                    <a:pt x="2253212" y="1557178"/>
                  </a:lnTo>
                  <a:lnTo>
                    <a:pt x="2264971" y="1553370"/>
                  </a:lnTo>
                  <a:lnTo>
                    <a:pt x="2277048" y="1548928"/>
                  </a:lnTo>
                  <a:lnTo>
                    <a:pt x="2288489" y="1543851"/>
                  </a:lnTo>
                  <a:lnTo>
                    <a:pt x="2299930" y="1538140"/>
                  </a:lnTo>
                  <a:lnTo>
                    <a:pt x="2311053" y="1532111"/>
                  </a:lnTo>
                  <a:lnTo>
                    <a:pt x="2321859" y="1524814"/>
                  </a:lnTo>
                  <a:lnTo>
                    <a:pt x="2332665" y="1517516"/>
                  </a:lnTo>
                  <a:lnTo>
                    <a:pt x="2343152" y="1509266"/>
                  </a:lnTo>
                  <a:lnTo>
                    <a:pt x="2353322" y="1500382"/>
                  </a:lnTo>
                  <a:lnTo>
                    <a:pt x="2362539" y="1491498"/>
                  </a:lnTo>
                  <a:lnTo>
                    <a:pt x="2371437" y="1482296"/>
                  </a:lnTo>
                  <a:lnTo>
                    <a:pt x="2379701" y="1472143"/>
                  </a:lnTo>
                  <a:lnTo>
                    <a:pt x="2387328" y="1462307"/>
                  </a:lnTo>
                  <a:lnTo>
                    <a:pt x="2394955" y="1451836"/>
                  </a:lnTo>
                  <a:lnTo>
                    <a:pt x="2400994" y="1441048"/>
                  </a:lnTo>
                  <a:lnTo>
                    <a:pt x="2407350" y="1430260"/>
                  </a:lnTo>
                  <a:lnTo>
                    <a:pt x="2412753" y="1419155"/>
                  </a:lnTo>
                  <a:lnTo>
                    <a:pt x="2417520" y="1407415"/>
                  </a:lnTo>
                  <a:lnTo>
                    <a:pt x="2421969" y="1395993"/>
                  </a:lnTo>
                  <a:lnTo>
                    <a:pt x="2425783" y="1384253"/>
                  </a:lnTo>
                  <a:lnTo>
                    <a:pt x="2428961" y="1372196"/>
                  </a:lnTo>
                  <a:lnTo>
                    <a:pt x="2431504" y="1360139"/>
                  </a:lnTo>
                  <a:lnTo>
                    <a:pt x="2433411" y="1348081"/>
                  </a:lnTo>
                  <a:lnTo>
                    <a:pt x="2435000" y="1336024"/>
                  </a:lnTo>
                  <a:lnTo>
                    <a:pt x="2435635" y="1323333"/>
                  </a:lnTo>
                  <a:lnTo>
                    <a:pt x="2435953" y="1310958"/>
                  </a:lnTo>
                  <a:lnTo>
                    <a:pt x="2435635" y="1298901"/>
                  </a:lnTo>
                  <a:lnTo>
                    <a:pt x="2435000" y="1286527"/>
                  </a:lnTo>
                  <a:lnTo>
                    <a:pt x="2433411" y="1274152"/>
                  </a:lnTo>
                  <a:lnTo>
                    <a:pt x="2431186" y="1262095"/>
                  </a:lnTo>
                  <a:lnTo>
                    <a:pt x="2428643" y="1250038"/>
                  </a:lnTo>
                  <a:lnTo>
                    <a:pt x="2425465" y="1237981"/>
                  </a:lnTo>
                  <a:lnTo>
                    <a:pt x="2421652" y="1225924"/>
                  </a:lnTo>
                  <a:lnTo>
                    <a:pt x="2416884" y="1214501"/>
                  </a:lnTo>
                  <a:lnTo>
                    <a:pt x="2411799" y="1203079"/>
                  </a:lnTo>
                  <a:lnTo>
                    <a:pt x="2406079" y="1191339"/>
                  </a:lnTo>
                  <a:lnTo>
                    <a:pt x="2399723" y="1180233"/>
                  </a:lnTo>
                  <a:lnTo>
                    <a:pt x="2393049" y="1169128"/>
                  </a:lnTo>
                  <a:lnTo>
                    <a:pt x="2385103" y="1158657"/>
                  </a:lnTo>
                  <a:lnTo>
                    <a:pt x="2376840" y="1148187"/>
                  </a:lnTo>
                  <a:lnTo>
                    <a:pt x="2368259" y="1138351"/>
                  </a:lnTo>
                  <a:lnTo>
                    <a:pt x="2359043" y="1128832"/>
                  </a:lnTo>
                  <a:lnTo>
                    <a:pt x="2349826" y="1120265"/>
                  </a:lnTo>
                  <a:lnTo>
                    <a:pt x="2340292" y="1111698"/>
                  </a:lnTo>
                  <a:lnTo>
                    <a:pt x="2329804" y="1103766"/>
                  </a:lnTo>
                  <a:lnTo>
                    <a:pt x="2319317" y="1096785"/>
                  </a:lnTo>
                  <a:lnTo>
                    <a:pt x="2308829" y="1090122"/>
                  </a:lnTo>
                  <a:lnTo>
                    <a:pt x="2297705" y="1084094"/>
                  </a:lnTo>
                  <a:lnTo>
                    <a:pt x="2286582" y="1078700"/>
                  </a:lnTo>
                  <a:lnTo>
                    <a:pt x="2275141" y="1073623"/>
                  </a:lnTo>
                  <a:lnTo>
                    <a:pt x="2263700" y="1069181"/>
                  </a:lnTo>
                  <a:lnTo>
                    <a:pt x="2251623" y="1065691"/>
                  </a:lnTo>
                  <a:lnTo>
                    <a:pt x="2239864" y="1062518"/>
                  </a:lnTo>
                  <a:lnTo>
                    <a:pt x="2227787" y="1059979"/>
                  </a:lnTo>
                  <a:lnTo>
                    <a:pt x="2215710" y="1057758"/>
                  </a:lnTo>
                  <a:lnTo>
                    <a:pt x="2203316" y="1056172"/>
                  </a:lnTo>
                  <a:lnTo>
                    <a:pt x="2190921" y="1055537"/>
                  </a:lnTo>
                  <a:lnTo>
                    <a:pt x="2178844" y="1055220"/>
                  </a:lnTo>
                  <a:close/>
                  <a:moveTo>
                    <a:pt x="2144839" y="823913"/>
                  </a:moveTo>
                  <a:lnTo>
                    <a:pt x="2301519" y="838826"/>
                  </a:lnTo>
                  <a:lnTo>
                    <a:pt x="2292938" y="930841"/>
                  </a:lnTo>
                  <a:lnTo>
                    <a:pt x="2302155" y="933379"/>
                  </a:lnTo>
                  <a:lnTo>
                    <a:pt x="2311053" y="936235"/>
                  </a:lnTo>
                  <a:lnTo>
                    <a:pt x="2319952" y="939725"/>
                  </a:lnTo>
                  <a:lnTo>
                    <a:pt x="2328851" y="943215"/>
                  </a:lnTo>
                  <a:lnTo>
                    <a:pt x="2338067" y="946706"/>
                  </a:lnTo>
                  <a:lnTo>
                    <a:pt x="2346330" y="950513"/>
                  </a:lnTo>
                  <a:lnTo>
                    <a:pt x="2354911" y="954638"/>
                  </a:lnTo>
                  <a:lnTo>
                    <a:pt x="2363492" y="959080"/>
                  </a:lnTo>
                  <a:lnTo>
                    <a:pt x="2372073" y="963522"/>
                  </a:lnTo>
                  <a:lnTo>
                    <a:pt x="2380654" y="968282"/>
                  </a:lnTo>
                  <a:lnTo>
                    <a:pt x="2388917" y="973358"/>
                  </a:lnTo>
                  <a:lnTo>
                    <a:pt x="2397180" y="978752"/>
                  </a:lnTo>
                  <a:lnTo>
                    <a:pt x="2405125" y="983829"/>
                  </a:lnTo>
                  <a:lnTo>
                    <a:pt x="2413071" y="989540"/>
                  </a:lnTo>
                  <a:lnTo>
                    <a:pt x="2420698" y="995569"/>
                  </a:lnTo>
                  <a:lnTo>
                    <a:pt x="2428643" y="1001280"/>
                  </a:lnTo>
                  <a:lnTo>
                    <a:pt x="2499197" y="943215"/>
                  </a:lnTo>
                  <a:lnTo>
                    <a:pt x="2599625" y="1063787"/>
                  </a:lnTo>
                  <a:lnTo>
                    <a:pt x="2529389" y="1122169"/>
                  </a:lnTo>
                  <a:lnTo>
                    <a:pt x="2533839" y="1130736"/>
                  </a:lnTo>
                  <a:lnTo>
                    <a:pt x="2538288" y="1139620"/>
                  </a:lnTo>
                  <a:lnTo>
                    <a:pt x="2542420" y="1148504"/>
                  </a:lnTo>
                  <a:lnTo>
                    <a:pt x="2546551" y="1157388"/>
                  </a:lnTo>
                  <a:lnTo>
                    <a:pt x="2550365" y="1166590"/>
                  </a:lnTo>
                  <a:lnTo>
                    <a:pt x="2553543" y="1175474"/>
                  </a:lnTo>
                  <a:lnTo>
                    <a:pt x="2557039" y="1184676"/>
                  </a:lnTo>
                  <a:lnTo>
                    <a:pt x="2559899" y="1193560"/>
                  </a:lnTo>
                  <a:lnTo>
                    <a:pt x="2562442" y="1203079"/>
                  </a:lnTo>
                  <a:lnTo>
                    <a:pt x="2564984" y="1212280"/>
                  </a:lnTo>
                  <a:lnTo>
                    <a:pt x="2567527" y="1221799"/>
                  </a:lnTo>
                  <a:lnTo>
                    <a:pt x="2569116" y="1231318"/>
                  </a:lnTo>
                  <a:lnTo>
                    <a:pt x="2571022" y="1240519"/>
                  </a:lnTo>
                  <a:lnTo>
                    <a:pt x="2572612" y="1249721"/>
                  </a:lnTo>
                  <a:lnTo>
                    <a:pt x="2574201" y="1259557"/>
                  </a:lnTo>
                  <a:lnTo>
                    <a:pt x="2575154" y="1269075"/>
                  </a:lnTo>
                  <a:lnTo>
                    <a:pt x="2665412" y="1277325"/>
                  </a:lnTo>
                  <a:lnTo>
                    <a:pt x="2650793" y="1433433"/>
                  </a:lnTo>
                  <a:lnTo>
                    <a:pt x="2561170" y="1425501"/>
                  </a:lnTo>
                  <a:lnTo>
                    <a:pt x="2558310" y="1434385"/>
                  </a:lnTo>
                  <a:lnTo>
                    <a:pt x="2555132" y="1443587"/>
                  </a:lnTo>
                  <a:lnTo>
                    <a:pt x="2552272" y="1452471"/>
                  </a:lnTo>
                  <a:lnTo>
                    <a:pt x="2548458" y="1461355"/>
                  </a:lnTo>
                  <a:lnTo>
                    <a:pt x="2544644" y="1470239"/>
                  </a:lnTo>
                  <a:lnTo>
                    <a:pt x="2540513" y="1479124"/>
                  </a:lnTo>
                  <a:lnTo>
                    <a:pt x="2536381" y="1488008"/>
                  </a:lnTo>
                  <a:lnTo>
                    <a:pt x="2531932" y="1496575"/>
                  </a:lnTo>
                  <a:lnTo>
                    <a:pt x="2527482" y="1505142"/>
                  </a:lnTo>
                  <a:lnTo>
                    <a:pt x="2522715" y="1513708"/>
                  </a:lnTo>
                  <a:lnTo>
                    <a:pt x="2517630" y="1521958"/>
                  </a:lnTo>
                  <a:lnTo>
                    <a:pt x="2512228" y="1530208"/>
                  </a:lnTo>
                  <a:lnTo>
                    <a:pt x="2506825" y="1538140"/>
                  </a:lnTo>
                  <a:lnTo>
                    <a:pt x="2501104" y="1546390"/>
                  </a:lnTo>
                  <a:lnTo>
                    <a:pt x="2495384" y="1554322"/>
                  </a:lnTo>
                  <a:lnTo>
                    <a:pt x="2489027" y="1561937"/>
                  </a:lnTo>
                  <a:lnTo>
                    <a:pt x="2546233" y="1631107"/>
                  </a:lnTo>
                  <a:lnTo>
                    <a:pt x="2425465" y="1731372"/>
                  </a:lnTo>
                  <a:lnTo>
                    <a:pt x="2367624" y="1662202"/>
                  </a:lnTo>
                  <a:lnTo>
                    <a:pt x="2359043" y="1666644"/>
                  </a:lnTo>
                  <a:lnTo>
                    <a:pt x="2350144" y="1671086"/>
                  </a:lnTo>
                  <a:lnTo>
                    <a:pt x="2341245" y="1675211"/>
                  </a:lnTo>
                  <a:lnTo>
                    <a:pt x="2332029" y="1679018"/>
                  </a:lnTo>
                  <a:lnTo>
                    <a:pt x="2323130" y="1682826"/>
                  </a:lnTo>
                  <a:lnTo>
                    <a:pt x="2313596" y="1685999"/>
                  </a:lnTo>
                  <a:lnTo>
                    <a:pt x="2304697" y="1689489"/>
                  </a:lnTo>
                  <a:lnTo>
                    <a:pt x="2295481" y="1692344"/>
                  </a:lnTo>
                  <a:lnTo>
                    <a:pt x="2286264" y="1694883"/>
                  </a:lnTo>
                  <a:lnTo>
                    <a:pt x="2277048" y="1697421"/>
                  </a:lnTo>
                  <a:lnTo>
                    <a:pt x="2267196" y="1699642"/>
                  </a:lnTo>
                  <a:lnTo>
                    <a:pt x="2257979" y="1701546"/>
                  </a:lnTo>
                  <a:lnTo>
                    <a:pt x="2248763" y="1703450"/>
                  </a:lnTo>
                  <a:lnTo>
                    <a:pt x="2238910" y="1705036"/>
                  </a:lnTo>
                  <a:lnTo>
                    <a:pt x="2229376" y="1706623"/>
                  </a:lnTo>
                  <a:lnTo>
                    <a:pt x="2220160" y="1707575"/>
                  </a:lnTo>
                  <a:lnTo>
                    <a:pt x="2211579" y="1797051"/>
                  </a:lnTo>
                  <a:lnTo>
                    <a:pt x="2054898" y="1782138"/>
                  </a:lnTo>
                  <a:lnTo>
                    <a:pt x="2063161" y="1692027"/>
                  </a:lnTo>
                  <a:lnTo>
                    <a:pt x="2054263" y="1689172"/>
                  </a:lnTo>
                  <a:lnTo>
                    <a:pt x="2045364" y="1685999"/>
                  </a:lnTo>
                  <a:lnTo>
                    <a:pt x="2035830" y="1682826"/>
                  </a:lnTo>
                  <a:lnTo>
                    <a:pt x="2027249" y="1679335"/>
                  </a:lnTo>
                  <a:lnTo>
                    <a:pt x="2018350" y="1675528"/>
                  </a:lnTo>
                  <a:lnTo>
                    <a:pt x="2009451" y="1671720"/>
                  </a:lnTo>
                  <a:lnTo>
                    <a:pt x="2000870" y="1667596"/>
                  </a:lnTo>
                  <a:lnTo>
                    <a:pt x="1992289" y="1663154"/>
                  </a:lnTo>
                  <a:lnTo>
                    <a:pt x="1984026" y="1658077"/>
                  </a:lnTo>
                  <a:lnTo>
                    <a:pt x="1975445" y="1653317"/>
                  </a:lnTo>
                  <a:lnTo>
                    <a:pt x="1967182" y="1648241"/>
                  </a:lnTo>
                  <a:lnTo>
                    <a:pt x="1958919" y="1642847"/>
                  </a:lnTo>
                  <a:lnTo>
                    <a:pt x="1950656" y="1637453"/>
                  </a:lnTo>
                  <a:lnTo>
                    <a:pt x="1943029" y="1631742"/>
                  </a:lnTo>
                  <a:lnTo>
                    <a:pt x="1935084" y="1626030"/>
                  </a:lnTo>
                  <a:lnTo>
                    <a:pt x="1927456" y="1620002"/>
                  </a:lnTo>
                  <a:lnTo>
                    <a:pt x="1857220" y="1678384"/>
                  </a:lnTo>
                  <a:lnTo>
                    <a:pt x="1756792" y="1556860"/>
                  </a:lnTo>
                  <a:lnTo>
                    <a:pt x="1827346" y="1498478"/>
                  </a:lnTo>
                  <a:lnTo>
                    <a:pt x="1822896" y="1489594"/>
                  </a:lnTo>
                  <a:lnTo>
                    <a:pt x="1818765" y="1481027"/>
                  </a:lnTo>
                  <a:lnTo>
                    <a:pt x="1814633" y="1472143"/>
                  </a:lnTo>
                  <a:lnTo>
                    <a:pt x="1810820" y="1463259"/>
                  </a:lnTo>
                  <a:lnTo>
                    <a:pt x="1807324" y="1454057"/>
                  </a:lnTo>
                  <a:lnTo>
                    <a:pt x="1803828" y="1445173"/>
                  </a:lnTo>
                  <a:lnTo>
                    <a:pt x="1800968" y="1436289"/>
                  </a:lnTo>
                  <a:lnTo>
                    <a:pt x="1797789" y="1426770"/>
                  </a:lnTo>
                  <a:lnTo>
                    <a:pt x="1795247" y="1417569"/>
                  </a:lnTo>
                  <a:lnTo>
                    <a:pt x="1792704" y="1408367"/>
                  </a:lnTo>
                  <a:lnTo>
                    <a:pt x="1790480" y="1399166"/>
                  </a:lnTo>
                  <a:lnTo>
                    <a:pt x="1788573" y="1389647"/>
                  </a:lnTo>
                  <a:lnTo>
                    <a:pt x="1786666" y="1380445"/>
                  </a:lnTo>
                  <a:lnTo>
                    <a:pt x="1785395" y="1371244"/>
                  </a:lnTo>
                  <a:lnTo>
                    <a:pt x="1783170" y="1352206"/>
                  </a:lnTo>
                  <a:lnTo>
                    <a:pt x="1690687" y="1343639"/>
                  </a:lnTo>
                  <a:lnTo>
                    <a:pt x="1705624" y="1186897"/>
                  </a:lnTo>
                  <a:lnTo>
                    <a:pt x="1798425" y="1195781"/>
                  </a:lnTo>
                  <a:lnTo>
                    <a:pt x="1801285" y="1186897"/>
                  </a:lnTo>
                  <a:lnTo>
                    <a:pt x="1804146" y="1178012"/>
                  </a:lnTo>
                  <a:lnTo>
                    <a:pt x="1807642" y="1169128"/>
                  </a:lnTo>
                  <a:lnTo>
                    <a:pt x="1810820" y="1160244"/>
                  </a:lnTo>
                  <a:lnTo>
                    <a:pt x="1814633" y="1151677"/>
                  </a:lnTo>
                  <a:lnTo>
                    <a:pt x="1818765" y="1142793"/>
                  </a:lnTo>
                  <a:lnTo>
                    <a:pt x="1822896" y="1134226"/>
                  </a:lnTo>
                  <a:lnTo>
                    <a:pt x="1827346" y="1125659"/>
                  </a:lnTo>
                  <a:lnTo>
                    <a:pt x="1831795" y="1117727"/>
                  </a:lnTo>
                  <a:lnTo>
                    <a:pt x="1836562" y="1109160"/>
                  </a:lnTo>
                  <a:lnTo>
                    <a:pt x="1841329" y="1100910"/>
                  </a:lnTo>
                  <a:lnTo>
                    <a:pt x="1846732" y="1092661"/>
                  </a:lnTo>
                  <a:lnTo>
                    <a:pt x="1852135" y="1085045"/>
                  </a:lnTo>
                  <a:lnTo>
                    <a:pt x="1857856" y="1077113"/>
                  </a:lnTo>
                  <a:lnTo>
                    <a:pt x="1863894" y="1069181"/>
                  </a:lnTo>
                  <a:lnTo>
                    <a:pt x="1869615" y="1061566"/>
                  </a:lnTo>
                  <a:lnTo>
                    <a:pt x="1810184" y="989858"/>
                  </a:lnTo>
                  <a:lnTo>
                    <a:pt x="1931588" y="889593"/>
                  </a:lnTo>
                  <a:lnTo>
                    <a:pt x="1990700" y="961301"/>
                  </a:lnTo>
                  <a:lnTo>
                    <a:pt x="1999599" y="956859"/>
                  </a:lnTo>
                  <a:lnTo>
                    <a:pt x="2008180" y="952734"/>
                  </a:lnTo>
                  <a:lnTo>
                    <a:pt x="2017079" y="948609"/>
                  </a:lnTo>
                  <a:lnTo>
                    <a:pt x="2025977" y="944485"/>
                  </a:lnTo>
                  <a:lnTo>
                    <a:pt x="2034876" y="941312"/>
                  </a:lnTo>
                  <a:lnTo>
                    <a:pt x="2043775" y="937504"/>
                  </a:lnTo>
                  <a:lnTo>
                    <a:pt x="2052673" y="934649"/>
                  </a:lnTo>
                  <a:lnTo>
                    <a:pt x="2061890" y="931476"/>
                  </a:lnTo>
                  <a:lnTo>
                    <a:pt x="2071424" y="928937"/>
                  </a:lnTo>
                  <a:lnTo>
                    <a:pt x="2080641" y="926399"/>
                  </a:lnTo>
                  <a:lnTo>
                    <a:pt x="2089539" y="924178"/>
                  </a:lnTo>
                  <a:lnTo>
                    <a:pt x="2099074" y="922274"/>
                  </a:lnTo>
                  <a:lnTo>
                    <a:pt x="2108608" y="920370"/>
                  </a:lnTo>
                  <a:lnTo>
                    <a:pt x="2117825" y="918784"/>
                  </a:lnTo>
                  <a:lnTo>
                    <a:pt x="2127041" y="917515"/>
                  </a:lnTo>
                  <a:lnTo>
                    <a:pt x="2136258" y="916246"/>
                  </a:lnTo>
                  <a:lnTo>
                    <a:pt x="2144839" y="823913"/>
                  </a:lnTo>
                  <a:close/>
                  <a:moveTo>
                    <a:pt x="1509345" y="590550"/>
                  </a:moveTo>
                  <a:lnTo>
                    <a:pt x="1518239" y="590550"/>
                  </a:lnTo>
                  <a:lnTo>
                    <a:pt x="1526817" y="591817"/>
                  </a:lnTo>
                  <a:lnTo>
                    <a:pt x="1535394" y="593400"/>
                  </a:lnTo>
                  <a:lnTo>
                    <a:pt x="1543971" y="596250"/>
                  </a:lnTo>
                  <a:lnTo>
                    <a:pt x="1551912" y="599417"/>
                  </a:lnTo>
                  <a:lnTo>
                    <a:pt x="1559854" y="603534"/>
                  </a:lnTo>
                  <a:lnTo>
                    <a:pt x="1566843" y="608601"/>
                  </a:lnTo>
                  <a:lnTo>
                    <a:pt x="1570655" y="611452"/>
                  </a:lnTo>
                  <a:lnTo>
                    <a:pt x="1574149" y="614302"/>
                  </a:lnTo>
                  <a:lnTo>
                    <a:pt x="1577326" y="617469"/>
                  </a:lnTo>
                  <a:lnTo>
                    <a:pt x="1580185" y="620953"/>
                  </a:lnTo>
                  <a:lnTo>
                    <a:pt x="1583362" y="624753"/>
                  </a:lnTo>
                  <a:lnTo>
                    <a:pt x="1586221" y="628237"/>
                  </a:lnTo>
                  <a:lnTo>
                    <a:pt x="1588762" y="632037"/>
                  </a:lnTo>
                  <a:lnTo>
                    <a:pt x="1591621" y="636154"/>
                  </a:lnTo>
                  <a:lnTo>
                    <a:pt x="1593845" y="640271"/>
                  </a:lnTo>
                  <a:lnTo>
                    <a:pt x="1595433" y="644388"/>
                  </a:lnTo>
                  <a:lnTo>
                    <a:pt x="1597339" y="648505"/>
                  </a:lnTo>
                  <a:lnTo>
                    <a:pt x="1598927" y="652305"/>
                  </a:lnTo>
                  <a:lnTo>
                    <a:pt x="1601151" y="660856"/>
                  </a:lnTo>
                  <a:lnTo>
                    <a:pt x="1603057" y="669724"/>
                  </a:lnTo>
                  <a:lnTo>
                    <a:pt x="1603375" y="678274"/>
                  </a:lnTo>
                  <a:lnTo>
                    <a:pt x="1603375" y="687142"/>
                  </a:lnTo>
                  <a:lnTo>
                    <a:pt x="1602104" y="696326"/>
                  </a:lnTo>
                  <a:lnTo>
                    <a:pt x="1600516" y="704560"/>
                  </a:lnTo>
                  <a:lnTo>
                    <a:pt x="1597657" y="712794"/>
                  </a:lnTo>
                  <a:lnTo>
                    <a:pt x="1594480" y="721028"/>
                  </a:lnTo>
                  <a:lnTo>
                    <a:pt x="1590350" y="728629"/>
                  </a:lnTo>
                  <a:lnTo>
                    <a:pt x="1585268" y="736229"/>
                  </a:lnTo>
                  <a:lnTo>
                    <a:pt x="1582409" y="739396"/>
                  </a:lnTo>
                  <a:lnTo>
                    <a:pt x="1579550" y="742880"/>
                  </a:lnTo>
                  <a:lnTo>
                    <a:pt x="1576373" y="746047"/>
                  </a:lnTo>
                  <a:lnTo>
                    <a:pt x="1572879" y="749531"/>
                  </a:lnTo>
                  <a:lnTo>
                    <a:pt x="1569384" y="752381"/>
                  </a:lnTo>
                  <a:lnTo>
                    <a:pt x="1565572" y="755231"/>
                  </a:lnTo>
                  <a:lnTo>
                    <a:pt x="1297460" y="948099"/>
                  </a:lnTo>
                  <a:lnTo>
                    <a:pt x="1293012" y="951266"/>
                  </a:lnTo>
                  <a:lnTo>
                    <a:pt x="1288247" y="953799"/>
                  </a:lnTo>
                  <a:lnTo>
                    <a:pt x="1283164" y="956333"/>
                  </a:lnTo>
                  <a:lnTo>
                    <a:pt x="1278399" y="958550"/>
                  </a:lnTo>
                  <a:lnTo>
                    <a:pt x="1273634" y="960450"/>
                  </a:lnTo>
                  <a:lnTo>
                    <a:pt x="1268869" y="962033"/>
                  </a:lnTo>
                  <a:lnTo>
                    <a:pt x="1263469" y="962983"/>
                  </a:lnTo>
                  <a:lnTo>
                    <a:pt x="1258386" y="964250"/>
                  </a:lnTo>
                  <a:lnTo>
                    <a:pt x="1253304" y="964884"/>
                  </a:lnTo>
                  <a:lnTo>
                    <a:pt x="1247903" y="965200"/>
                  </a:lnTo>
                  <a:lnTo>
                    <a:pt x="1242820" y="965200"/>
                  </a:lnTo>
                  <a:lnTo>
                    <a:pt x="1237102" y="964884"/>
                  </a:lnTo>
                  <a:lnTo>
                    <a:pt x="1232020" y="964567"/>
                  </a:lnTo>
                  <a:lnTo>
                    <a:pt x="1226937" y="963617"/>
                  </a:lnTo>
                  <a:lnTo>
                    <a:pt x="1221537" y="962667"/>
                  </a:lnTo>
                  <a:lnTo>
                    <a:pt x="1216454" y="961083"/>
                  </a:lnTo>
                  <a:lnTo>
                    <a:pt x="1006475" y="894894"/>
                  </a:lnTo>
                  <a:lnTo>
                    <a:pt x="1009652" y="885393"/>
                  </a:lnTo>
                  <a:lnTo>
                    <a:pt x="1013464" y="875259"/>
                  </a:lnTo>
                  <a:lnTo>
                    <a:pt x="1017911" y="862591"/>
                  </a:lnTo>
                  <a:lnTo>
                    <a:pt x="1022676" y="847706"/>
                  </a:lnTo>
                  <a:lnTo>
                    <a:pt x="1027123" y="832188"/>
                  </a:lnTo>
                  <a:lnTo>
                    <a:pt x="1029029" y="824271"/>
                  </a:lnTo>
                  <a:lnTo>
                    <a:pt x="1030935" y="816353"/>
                  </a:lnTo>
                  <a:lnTo>
                    <a:pt x="1031888" y="808753"/>
                  </a:lnTo>
                  <a:lnTo>
                    <a:pt x="1033159" y="801469"/>
                  </a:lnTo>
                  <a:lnTo>
                    <a:pt x="1033794" y="793868"/>
                  </a:lnTo>
                  <a:lnTo>
                    <a:pt x="1033794" y="786584"/>
                  </a:lnTo>
                  <a:lnTo>
                    <a:pt x="1033794" y="778666"/>
                  </a:lnTo>
                  <a:lnTo>
                    <a:pt x="1033477" y="770749"/>
                  </a:lnTo>
                  <a:lnTo>
                    <a:pt x="1032841" y="762832"/>
                  </a:lnTo>
                  <a:lnTo>
                    <a:pt x="1031888" y="755548"/>
                  </a:lnTo>
                  <a:lnTo>
                    <a:pt x="1029665" y="740980"/>
                  </a:lnTo>
                  <a:lnTo>
                    <a:pt x="1027441" y="727995"/>
                  </a:lnTo>
                  <a:lnTo>
                    <a:pt x="1025217" y="718178"/>
                  </a:lnTo>
                  <a:lnTo>
                    <a:pt x="1022994" y="708994"/>
                  </a:lnTo>
                  <a:lnTo>
                    <a:pt x="1227572" y="773599"/>
                  </a:lnTo>
                  <a:lnTo>
                    <a:pt x="1458835" y="607651"/>
                  </a:lnTo>
                  <a:lnTo>
                    <a:pt x="1462965" y="605118"/>
                  </a:lnTo>
                  <a:lnTo>
                    <a:pt x="1467095" y="602268"/>
                  </a:lnTo>
                  <a:lnTo>
                    <a:pt x="1470589" y="600051"/>
                  </a:lnTo>
                  <a:lnTo>
                    <a:pt x="1474719" y="598467"/>
                  </a:lnTo>
                  <a:lnTo>
                    <a:pt x="1479166" y="596567"/>
                  </a:lnTo>
                  <a:lnTo>
                    <a:pt x="1483296" y="594984"/>
                  </a:lnTo>
                  <a:lnTo>
                    <a:pt x="1491873" y="592767"/>
                  </a:lnTo>
                  <a:lnTo>
                    <a:pt x="1500768" y="591183"/>
                  </a:lnTo>
                  <a:lnTo>
                    <a:pt x="1509345" y="590550"/>
                  </a:lnTo>
                  <a:close/>
                  <a:moveTo>
                    <a:pt x="690596" y="539750"/>
                  </a:moveTo>
                  <a:lnTo>
                    <a:pt x="691548" y="539750"/>
                  </a:lnTo>
                  <a:lnTo>
                    <a:pt x="693769" y="540067"/>
                  </a:lnTo>
                  <a:lnTo>
                    <a:pt x="702016" y="540702"/>
                  </a:lnTo>
                  <a:lnTo>
                    <a:pt x="727394" y="541020"/>
                  </a:lnTo>
                  <a:lnTo>
                    <a:pt x="757531" y="541655"/>
                  </a:lnTo>
                  <a:lnTo>
                    <a:pt x="770854" y="541972"/>
                  </a:lnTo>
                  <a:lnTo>
                    <a:pt x="781640" y="543242"/>
                  </a:lnTo>
                  <a:lnTo>
                    <a:pt x="781957" y="543242"/>
                  </a:lnTo>
                  <a:lnTo>
                    <a:pt x="785763" y="546734"/>
                  </a:lnTo>
                  <a:lnTo>
                    <a:pt x="789887" y="552130"/>
                  </a:lnTo>
                  <a:lnTo>
                    <a:pt x="794646" y="558479"/>
                  </a:lnTo>
                  <a:lnTo>
                    <a:pt x="799404" y="566415"/>
                  </a:lnTo>
                  <a:lnTo>
                    <a:pt x="804797" y="576573"/>
                  </a:lnTo>
                  <a:lnTo>
                    <a:pt x="809872" y="588001"/>
                  </a:lnTo>
                  <a:lnTo>
                    <a:pt x="812093" y="594668"/>
                  </a:lnTo>
                  <a:lnTo>
                    <a:pt x="814631" y="602286"/>
                  </a:lnTo>
                  <a:lnTo>
                    <a:pt x="817169" y="609905"/>
                  </a:lnTo>
                  <a:lnTo>
                    <a:pt x="820024" y="618476"/>
                  </a:lnTo>
                  <a:lnTo>
                    <a:pt x="822244" y="627364"/>
                  </a:lnTo>
                  <a:lnTo>
                    <a:pt x="824465" y="637205"/>
                  </a:lnTo>
                  <a:lnTo>
                    <a:pt x="826685" y="647681"/>
                  </a:lnTo>
                  <a:lnTo>
                    <a:pt x="828906" y="658791"/>
                  </a:lnTo>
                  <a:lnTo>
                    <a:pt x="830809" y="670537"/>
                  </a:lnTo>
                  <a:lnTo>
                    <a:pt x="832395" y="683235"/>
                  </a:lnTo>
                  <a:lnTo>
                    <a:pt x="834299" y="696567"/>
                  </a:lnTo>
                  <a:lnTo>
                    <a:pt x="835885" y="710535"/>
                  </a:lnTo>
                  <a:lnTo>
                    <a:pt x="836836" y="725454"/>
                  </a:lnTo>
                  <a:lnTo>
                    <a:pt x="838105" y="741644"/>
                  </a:lnTo>
                  <a:lnTo>
                    <a:pt x="839057" y="757834"/>
                  </a:lnTo>
                  <a:lnTo>
                    <a:pt x="840009" y="775611"/>
                  </a:lnTo>
                  <a:lnTo>
                    <a:pt x="840326" y="794022"/>
                  </a:lnTo>
                  <a:lnTo>
                    <a:pt x="840643" y="813069"/>
                  </a:lnTo>
                  <a:lnTo>
                    <a:pt x="840326" y="833703"/>
                  </a:lnTo>
                  <a:lnTo>
                    <a:pt x="840326" y="854972"/>
                  </a:lnTo>
                  <a:lnTo>
                    <a:pt x="844767" y="839735"/>
                  </a:lnTo>
                  <a:lnTo>
                    <a:pt x="849208" y="824497"/>
                  </a:lnTo>
                  <a:lnTo>
                    <a:pt x="857456" y="794975"/>
                  </a:lnTo>
                  <a:lnTo>
                    <a:pt x="864435" y="767992"/>
                  </a:lnTo>
                  <a:lnTo>
                    <a:pt x="870145" y="742914"/>
                  </a:lnTo>
                  <a:lnTo>
                    <a:pt x="878710" y="705456"/>
                  </a:lnTo>
                  <a:lnTo>
                    <a:pt x="881248" y="694028"/>
                  </a:lnTo>
                  <a:lnTo>
                    <a:pt x="882517" y="688314"/>
                  </a:lnTo>
                  <a:lnTo>
                    <a:pt x="878076" y="679425"/>
                  </a:lnTo>
                  <a:lnTo>
                    <a:pt x="874586" y="670854"/>
                  </a:lnTo>
                  <a:lnTo>
                    <a:pt x="871097" y="663236"/>
                  </a:lnTo>
                  <a:lnTo>
                    <a:pt x="868559" y="655617"/>
                  </a:lnTo>
                  <a:lnTo>
                    <a:pt x="864752" y="644506"/>
                  </a:lnTo>
                  <a:lnTo>
                    <a:pt x="863801" y="640380"/>
                  </a:lnTo>
                  <a:lnTo>
                    <a:pt x="867290" y="637205"/>
                  </a:lnTo>
                  <a:lnTo>
                    <a:pt x="876489" y="629269"/>
                  </a:lnTo>
                  <a:lnTo>
                    <a:pt x="881882" y="624507"/>
                  </a:lnTo>
                  <a:lnTo>
                    <a:pt x="888227" y="619746"/>
                  </a:lnTo>
                  <a:lnTo>
                    <a:pt x="894571" y="615619"/>
                  </a:lnTo>
                  <a:lnTo>
                    <a:pt x="900598" y="611810"/>
                  </a:lnTo>
                  <a:lnTo>
                    <a:pt x="921535" y="619746"/>
                  </a:lnTo>
                  <a:lnTo>
                    <a:pt x="939300" y="659426"/>
                  </a:lnTo>
                  <a:lnTo>
                    <a:pt x="934224" y="671172"/>
                  </a:lnTo>
                  <a:lnTo>
                    <a:pt x="928514" y="683235"/>
                  </a:lnTo>
                  <a:lnTo>
                    <a:pt x="922487" y="695932"/>
                  </a:lnTo>
                  <a:lnTo>
                    <a:pt x="923439" y="707043"/>
                  </a:lnTo>
                  <a:lnTo>
                    <a:pt x="924073" y="720693"/>
                  </a:lnTo>
                  <a:lnTo>
                    <a:pt x="924708" y="736248"/>
                  </a:lnTo>
                  <a:lnTo>
                    <a:pt x="924073" y="753390"/>
                  </a:lnTo>
                  <a:lnTo>
                    <a:pt x="923439" y="790213"/>
                  </a:lnTo>
                  <a:lnTo>
                    <a:pt x="921852" y="827354"/>
                  </a:lnTo>
                  <a:lnTo>
                    <a:pt x="920266" y="862273"/>
                  </a:lnTo>
                  <a:lnTo>
                    <a:pt x="918680" y="891161"/>
                  </a:lnTo>
                  <a:lnTo>
                    <a:pt x="916777" y="918461"/>
                  </a:lnTo>
                  <a:lnTo>
                    <a:pt x="918680" y="913382"/>
                  </a:lnTo>
                  <a:lnTo>
                    <a:pt x="923756" y="899097"/>
                  </a:lnTo>
                  <a:lnTo>
                    <a:pt x="927245" y="888621"/>
                  </a:lnTo>
                  <a:lnTo>
                    <a:pt x="931369" y="876241"/>
                  </a:lnTo>
                  <a:lnTo>
                    <a:pt x="935493" y="862273"/>
                  </a:lnTo>
                  <a:lnTo>
                    <a:pt x="939934" y="846401"/>
                  </a:lnTo>
                  <a:lnTo>
                    <a:pt x="943741" y="828307"/>
                  </a:lnTo>
                  <a:lnTo>
                    <a:pt x="947865" y="809260"/>
                  </a:lnTo>
                  <a:lnTo>
                    <a:pt x="951672" y="788626"/>
                  </a:lnTo>
                  <a:lnTo>
                    <a:pt x="955161" y="766722"/>
                  </a:lnTo>
                  <a:lnTo>
                    <a:pt x="957699" y="743866"/>
                  </a:lnTo>
                  <a:lnTo>
                    <a:pt x="958650" y="731486"/>
                  </a:lnTo>
                  <a:lnTo>
                    <a:pt x="959919" y="719106"/>
                  </a:lnTo>
                  <a:lnTo>
                    <a:pt x="960554" y="707043"/>
                  </a:lnTo>
                  <a:lnTo>
                    <a:pt x="960871" y="694345"/>
                  </a:lnTo>
                  <a:lnTo>
                    <a:pt x="961188" y="681330"/>
                  </a:lnTo>
                  <a:lnTo>
                    <a:pt x="961188" y="668315"/>
                  </a:lnTo>
                  <a:lnTo>
                    <a:pt x="969119" y="649268"/>
                  </a:lnTo>
                  <a:lnTo>
                    <a:pt x="970705" y="651173"/>
                  </a:lnTo>
                  <a:lnTo>
                    <a:pt x="973877" y="656887"/>
                  </a:lnTo>
                  <a:lnTo>
                    <a:pt x="976098" y="661331"/>
                  </a:lnTo>
                  <a:lnTo>
                    <a:pt x="978636" y="666727"/>
                  </a:lnTo>
                  <a:lnTo>
                    <a:pt x="981808" y="673076"/>
                  </a:lnTo>
                  <a:lnTo>
                    <a:pt x="984663" y="681012"/>
                  </a:lnTo>
                  <a:lnTo>
                    <a:pt x="988152" y="690218"/>
                  </a:lnTo>
                  <a:lnTo>
                    <a:pt x="991007" y="700377"/>
                  </a:lnTo>
                  <a:lnTo>
                    <a:pt x="993862" y="712122"/>
                  </a:lnTo>
                  <a:lnTo>
                    <a:pt x="997035" y="724820"/>
                  </a:lnTo>
                  <a:lnTo>
                    <a:pt x="999572" y="739422"/>
                  </a:lnTo>
                  <a:lnTo>
                    <a:pt x="1002110" y="754977"/>
                  </a:lnTo>
                  <a:lnTo>
                    <a:pt x="1004013" y="772436"/>
                  </a:lnTo>
                  <a:lnTo>
                    <a:pt x="1005600" y="790848"/>
                  </a:lnTo>
                  <a:lnTo>
                    <a:pt x="1005282" y="796244"/>
                  </a:lnTo>
                  <a:lnTo>
                    <a:pt x="1004331" y="801958"/>
                  </a:lnTo>
                  <a:lnTo>
                    <a:pt x="1003062" y="809260"/>
                  </a:lnTo>
                  <a:lnTo>
                    <a:pt x="1000841" y="817196"/>
                  </a:lnTo>
                  <a:lnTo>
                    <a:pt x="997669" y="826085"/>
                  </a:lnTo>
                  <a:lnTo>
                    <a:pt x="994497" y="836243"/>
                  </a:lnTo>
                  <a:lnTo>
                    <a:pt x="985932" y="858781"/>
                  </a:lnTo>
                  <a:lnTo>
                    <a:pt x="964043" y="914969"/>
                  </a:lnTo>
                  <a:lnTo>
                    <a:pt x="951037" y="948301"/>
                  </a:lnTo>
                  <a:lnTo>
                    <a:pt x="937079" y="985442"/>
                  </a:lnTo>
                  <a:lnTo>
                    <a:pt x="922804" y="1025757"/>
                  </a:lnTo>
                  <a:lnTo>
                    <a:pt x="915825" y="1047026"/>
                  </a:lnTo>
                  <a:lnTo>
                    <a:pt x="908212" y="1068929"/>
                  </a:lnTo>
                  <a:lnTo>
                    <a:pt x="901233" y="1091785"/>
                  </a:lnTo>
                  <a:lnTo>
                    <a:pt x="894254" y="1115594"/>
                  </a:lnTo>
                  <a:lnTo>
                    <a:pt x="886958" y="1139719"/>
                  </a:lnTo>
                  <a:lnTo>
                    <a:pt x="880296" y="1165115"/>
                  </a:lnTo>
                  <a:lnTo>
                    <a:pt x="873634" y="1190510"/>
                  </a:lnTo>
                  <a:lnTo>
                    <a:pt x="867290" y="1217493"/>
                  </a:lnTo>
                  <a:lnTo>
                    <a:pt x="861580" y="1244476"/>
                  </a:lnTo>
                  <a:lnTo>
                    <a:pt x="855553" y="1272728"/>
                  </a:lnTo>
                  <a:lnTo>
                    <a:pt x="850477" y="1301298"/>
                  </a:lnTo>
                  <a:lnTo>
                    <a:pt x="845402" y="1330821"/>
                  </a:lnTo>
                  <a:lnTo>
                    <a:pt x="840960" y="1360343"/>
                  </a:lnTo>
                  <a:lnTo>
                    <a:pt x="836836" y="1391135"/>
                  </a:lnTo>
                  <a:lnTo>
                    <a:pt x="874586" y="1434307"/>
                  </a:lnTo>
                  <a:lnTo>
                    <a:pt x="949768" y="1522239"/>
                  </a:lnTo>
                  <a:lnTo>
                    <a:pt x="990373" y="1569856"/>
                  </a:lnTo>
                  <a:lnTo>
                    <a:pt x="1026219" y="1613028"/>
                  </a:lnTo>
                  <a:lnTo>
                    <a:pt x="1041129" y="1631122"/>
                  </a:lnTo>
                  <a:lnTo>
                    <a:pt x="1053500" y="1646042"/>
                  </a:lnTo>
                  <a:lnTo>
                    <a:pt x="1062065" y="1657470"/>
                  </a:lnTo>
                  <a:lnTo>
                    <a:pt x="1066824" y="1664137"/>
                  </a:lnTo>
                  <a:lnTo>
                    <a:pt x="1071582" y="1671755"/>
                  </a:lnTo>
                  <a:lnTo>
                    <a:pt x="1077292" y="1680326"/>
                  </a:lnTo>
                  <a:lnTo>
                    <a:pt x="1080147" y="1685088"/>
                  </a:lnTo>
                  <a:lnTo>
                    <a:pt x="1083002" y="1689850"/>
                  </a:lnTo>
                  <a:lnTo>
                    <a:pt x="1085540" y="1695564"/>
                  </a:lnTo>
                  <a:lnTo>
                    <a:pt x="1088395" y="1701913"/>
                  </a:lnTo>
                  <a:lnTo>
                    <a:pt x="1090616" y="1708579"/>
                  </a:lnTo>
                  <a:lnTo>
                    <a:pt x="1091884" y="1715880"/>
                  </a:lnTo>
                  <a:lnTo>
                    <a:pt x="1093471" y="1724134"/>
                  </a:lnTo>
                  <a:lnTo>
                    <a:pt x="1093788" y="1733022"/>
                  </a:lnTo>
                  <a:lnTo>
                    <a:pt x="1093788" y="1742545"/>
                  </a:lnTo>
                  <a:lnTo>
                    <a:pt x="1092836" y="1753021"/>
                  </a:lnTo>
                  <a:lnTo>
                    <a:pt x="1090933" y="1765084"/>
                  </a:lnTo>
                  <a:lnTo>
                    <a:pt x="1087761" y="1777147"/>
                  </a:lnTo>
                  <a:lnTo>
                    <a:pt x="1086809" y="1785083"/>
                  </a:lnTo>
                  <a:lnTo>
                    <a:pt x="1084271" y="1801272"/>
                  </a:lnTo>
                  <a:lnTo>
                    <a:pt x="1076340" y="1854920"/>
                  </a:lnTo>
                  <a:lnTo>
                    <a:pt x="1054452" y="2009516"/>
                  </a:lnTo>
                  <a:lnTo>
                    <a:pt x="1023681" y="2230139"/>
                  </a:lnTo>
                  <a:lnTo>
                    <a:pt x="1022730" y="2236488"/>
                  </a:lnTo>
                  <a:lnTo>
                    <a:pt x="1021461" y="2242520"/>
                  </a:lnTo>
                  <a:lnTo>
                    <a:pt x="1019875" y="2248551"/>
                  </a:lnTo>
                  <a:lnTo>
                    <a:pt x="1018289" y="2254582"/>
                  </a:lnTo>
                  <a:lnTo>
                    <a:pt x="1015751" y="2259979"/>
                  </a:lnTo>
                  <a:lnTo>
                    <a:pt x="1013530" y="2265693"/>
                  </a:lnTo>
                  <a:lnTo>
                    <a:pt x="1011310" y="2271407"/>
                  </a:lnTo>
                  <a:lnTo>
                    <a:pt x="1008455" y="2276486"/>
                  </a:lnTo>
                  <a:lnTo>
                    <a:pt x="1005917" y="2281248"/>
                  </a:lnTo>
                  <a:lnTo>
                    <a:pt x="1002427" y="2286009"/>
                  </a:lnTo>
                  <a:lnTo>
                    <a:pt x="999255" y="2291088"/>
                  </a:lnTo>
                  <a:lnTo>
                    <a:pt x="995766" y="2295533"/>
                  </a:lnTo>
                  <a:lnTo>
                    <a:pt x="992276" y="2299659"/>
                  </a:lnTo>
                  <a:lnTo>
                    <a:pt x="988470" y="2303469"/>
                  </a:lnTo>
                  <a:lnTo>
                    <a:pt x="984346" y="2307278"/>
                  </a:lnTo>
                  <a:lnTo>
                    <a:pt x="980222" y="2311087"/>
                  </a:lnTo>
                  <a:lnTo>
                    <a:pt x="975781" y="2314262"/>
                  </a:lnTo>
                  <a:lnTo>
                    <a:pt x="971339" y="2317436"/>
                  </a:lnTo>
                  <a:lnTo>
                    <a:pt x="966581" y="2320293"/>
                  </a:lnTo>
                  <a:lnTo>
                    <a:pt x="961823" y="2322833"/>
                  </a:lnTo>
                  <a:lnTo>
                    <a:pt x="956747" y="2325372"/>
                  </a:lnTo>
                  <a:lnTo>
                    <a:pt x="951989" y="2327277"/>
                  </a:lnTo>
                  <a:lnTo>
                    <a:pt x="946913" y="2329182"/>
                  </a:lnTo>
                  <a:lnTo>
                    <a:pt x="941203" y="2331086"/>
                  </a:lnTo>
                  <a:lnTo>
                    <a:pt x="936128" y="2332674"/>
                  </a:lnTo>
                  <a:lnTo>
                    <a:pt x="930418" y="2333309"/>
                  </a:lnTo>
                  <a:lnTo>
                    <a:pt x="925025" y="2334578"/>
                  </a:lnTo>
                  <a:lnTo>
                    <a:pt x="919315" y="2334896"/>
                  </a:lnTo>
                  <a:lnTo>
                    <a:pt x="913605" y="2335213"/>
                  </a:lnTo>
                  <a:lnTo>
                    <a:pt x="907577" y="2335213"/>
                  </a:lnTo>
                  <a:lnTo>
                    <a:pt x="901550" y="2334896"/>
                  </a:lnTo>
                  <a:lnTo>
                    <a:pt x="895523" y="2333943"/>
                  </a:lnTo>
                  <a:lnTo>
                    <a:pt x="889813" y="2333309"/>
                  </a:lnTo>
                  <a:lnTo>
                    <a:pt x="883786" y="2332356"/>
                  </a:lnTo>
                  <a:lnTo>
                    <a:pt x="878076" y="2330769"/>
                  </a:lnTo>
                  <a:lnTo>
                    <a:pt x="872683" y="2328864"/>
                  </a:lnTo>
                  <a:lnTo>
                    <a:pt x="867290" y="2326642"/>
                  </a:lnTo>
                  <a:lnTo>
                    <a:pt x="862214" y="2324420"/>
                  </a:lnTo>
                  <a:lnTo>
                    <a:pt x="857456" y="2321881"/>
                  </a:lnTo>
                  <a:lnTo>
                    <a:pt x="852698" y="2319341"/>
                  </a:lnTo>
                  <a:lnTo>
                    <a:pt x="848257" y="2316167"/>
                  </a:lnTo>
                  <a:lnTo>
                    <a:pt x="843815" y="2312992"/>
                  </a:lnTo>
                  <a:lnTo>
                    <a:pt x="839692" y="2309183"/>
                  </a:lnTo>
                  <a:lnTo>
                    <a:pt x="835568" y="2305373"/>
                  </a:lnTo>
                  <a:lnTo>
                    <a:pt x="831761" y="2301882"/>
                  </a:lnTo>
                  <a:lnTo>
                    <a:pt x="827954" y="2297755"/>
                  </a:lnTo>
                  <a:lnTo>
                    <a:pt x="824782" y="2293311"/>
                  </a:lnTo>
                  <a:lnTo>
                    <a:pt x="821293" y="2288866"/>
                  </a:lnTo>
                  <a:lnTo>
                    <a:pt x="818755" y="2283787"/>
                  </a:lnTo>
                  <a:lnTo>
                    <a:pt x="815900" y="2279026"/>
                  </a:lnTo>
                  <a:lnTo>
                    <a:pt x="813362" y="2274264"/>
                  </a:lnTo>
                  <a:lnTo>
                    <a:pt x="811141" y="2269185"/>
                  </a:lnTo>
                  <a:lnTo>
                    <a:pt x="809238" y="2263471"/>
                  </a:lnTo>
                  <a:lnTo>
                    <a:pt x="807335" y="2258392"/>
                  </a:lnTo>
                  <a:lnTo>
                    <a:pt x="805749" y="2252678"/>
                  </a:lnTo>
                  <a:lnTo>
                    <a:pt x="804162" y="2246646"/>
                  </a:lnTo>
                  <a:lnTo>
                    <a:pt x="803211" y="2241250"/>
                  </a:lnTo>
                  <a:lnTo>
                    <a:pt x="802576" y="2234901"/>
                  </a:lnTo>
                  <a:lnTo>
                    <a:pt x="801942" y="2228869"/>
                  </a:lnTo>
                  <a:lnTo>
                    <a:pt x="801625" y="2222838"/>
                  </a:lnTo>
                  <a:lnTo>
                    <a:pt x="801625" y="2216807"/>
                  </a:lnTo>
                  <a:lnTo>
                    <a:pt x="801942" y="2210458"/>
                  </a:lnTo>
                  <a:lnTo>
                    <a:pt x="802576" y="2204109"/>
                  </a:lnTo>
                  <a:lnTo>
                    <a:pt x="803211" y="2197443"/>
                  </a:lnTo>
                  <a:lnTo>
                    <a:pt x="833981" y="1990152"/>
                  </a:lnTo>
                  <a:lnTo>
                    <a:pt x="855235" y="1846032"/>
                  </a:lnTo>
                  <a:lnTo>
                    <a:pt x="861897" y="1797146"/>
                  </a:lnTo>
                  <a:lnTo>
                    <a:pt x="863801" y="1783178"/>
                  </a:lnTo>
                  <a:lnTo>
                    <a:pt x="864435" y="1777147"/>
                  </a:lnTo>
                  <a:lnTo>
                    <a:pt x="861897" y="1774290"/>
                  </a:lnTo>
                  <a:lnTo>
                    <a:pt x="855553" y="1767623"/>
                  </a:lnTo>
                  <a:lnTo>
                    <a:pt x="833030" y="1744133"/>
                  </a:lnTo>
                  <a:lnTo>
                    <a:pt x="763558" y="1673343"/>
                  </a:lnTo>
                  <a:lnTo>
                    <a:pt x="687424" y="1595886"/>
                  </a:lnTo>
                  <a:lnTo>
                    <a:pt x="657288" y="1564777"/>
                  </a:lnTo>
                  <a:lnTo>
                    <a:pt x="637620" y="1543825"/>
                  </a:lnTo>
                  <a:lnTo>
                    <a:pt x="624931" y="1537159"/>
                  </a:lnTo>
                  <a:lnTo>
                    <a:pt x="612876" y="1530175"/>
                  </a:lnTo>
                  <a:lnTo>
                    <a:pt x="600822" y="1523192"/>
                  </a:lnTo>
                  <a:lnTo>
                    <a:pt x="589719" y="1516208"/>
                  </a:lnTo>
                  <a:lnTo>
                    <a:pt x="578933" y="1508907"/>
                  </a:lnTo>
                  <a:lnTo>
                    <a:pt x="569100" y="1501605"/>
                  </a:lnTo>
                  <a:lnTo>
                    <a:pt x="559266" y="1494622"/>
                  </a:lnTo>
                  <a:lnTo>
                    <a:pt x="550383" y="1487003"/>
                  </a:lnTo>
                  <a:lnTo>
                    <a:pt x="541818" y="1480019"/>
                  </a:lnTo>
                  <a:lnTo>
                    <a:pt x="533570" y="1472718"/>
                  </a:lnTo>
                  <a:lnTo>
                    <a:pt x="525957" y="1465099"/>
                  </a:lnTo>
                  <a:lnTo>
                    <a:pt x="518978" y="1458116"/>
                  </a:lnTo>
                  <a:lnTo>
                    <a:pt x="511682" y="1451132"/>
                  </a:lnTo>
                  <a:lnTo>
                    <a:pt x="505655" y="1444148"/>
                  </a:lnTo>
                  <a:lnTo>
                    <a:pt x="499945" y="1436847"/>
                  </a:lnTo>
                  <a:lnTo>
                    <a:pt x="494235" y="1430181"/>
                  </a:lnTo>
                  <a:lnTo>
                    <a:pt x="489159" y="1423514"/>
                  </a:lnTo>
                  <a:lnTo>
                    <a:pt x="484718" y="1416848"/>
                  </a:lnTo>
                  <a:lnTo>
                    <a:pt x="480277" y="1410499"/>
                  </a:lnTo>
                  <a:lnTo>
                    <a:pt x="476470" y="1404150"/>
                  </a:lnTo>
                  <a:lnTo>
                    <a:pt x="473298" y="1397801"/>
                  </a:lnTo>
                  <a:lnTo>
                    <a:pt x="469808" y="1392405"/>
                  </a:lnTo>
                  <a:lnTo>
                    <a:pt x="464733" y="1381294"/>
                  </a:lnTo>
                  <a:lnTo>
                    <a:pt x="460926" y="1371453"/>
                  </a:lnTo>
                  <a:lnTo>
                    <a:pt x="458706" y="1362565"/>
                  </a:lnTo>
                  <a:lnTo>
                    <a:pt x="457754" y="1359073"/>
                  </a:lnTo>
                  <a:lnTo>
                    <a:pt x="457119" y="1355264"/>
                  </a:lnTo>
                  <a:lnTo>
                    <a:pt x="457119" y="1352089"/>
                  </a:lnTo>
                  <a:lnTo>
                    <a:pt x="457119" y="1349550"/>
                  </a:lnTo>
                  <a:lnTo>
                    <a:pt x="456802" y="1347010"/>
                  </a:lnTo>
                  <a:lnTo>
                    <a:pt x="456168" y="1344788"/>
                  </a:lnTo>
                  <a:lnTo>
                    <a:pt x="454264" y="1342566"/>
                  </a:lnTo>
                  <a:lnTo>
                    <a:pt x="452361" y="1340344"/>
                  </a:lnTo>
                  <a:lnTo>
                    <a:pt x="449823" y="1338439"/>
                  </a:lnTo>
                  <a:lnTo>
                    <a:pt x="446968" y="1336217"/>
                  </a:lnTo>
                  <a:lnTo>
                    <a:pt x="440624" y="1332408"/>
                  </a:lnTo>
                  <a:lnTo>
                    <a:pt x="434279" y="1328598"/>
                  </a:lnTo>
                  <a:lnTo>
                    <a:pt x="431107" y="1326376"/>
                  </a:lnTo>
                  <a:lnTo>
                    <a:pt x="428887" y="1324472"/>
                  </a:lnTo>
                  <a:lnTo>
                    <a:pt x="426666" y="1322250"/>
                  </a:lnTo>
                  <a:lnTo>
                    <a:pt x="425397" y="1319393"/>
                  </a:lnTo>
                  <a:lnTo>
                    <a:pt x="424128" y="1317170"/>
                  </a:lnTo>
                  <a:lnTo>
                    <a:pt x="424128" y="1314631"/>
                  </a:lnTo>
                  <a:lnTo>
                    <a:pt x="425714" y="1302568"/>
                  </a:lnTo>
                  <a:lnTo>
                    <a:pt x="427618" y="1289553"/>
                  </a:lnTo>
                  <a:lnTo>
                    <a:pt x="429521" y="1275268"/>
                  </a:lnTo>
                  <a:lnTo>
                    <a:pt x="432059" y="1260983"/>
                  </a:lnTo>
                  <a:lnTo>
                    <a:pt x="438086" y="1229873"/>
                  </a:lnTo>
                  <a:lnTo>
                    <a:pt x="445382" y="1196542"/>
                  </a:lnTo>
                  <a:lnTo>
                    <a:pt x="453313" y="1161623"/>
                  </a:lnTo>
                  <a:lnTo>
                    <a:pt x="462195" y="1125117"/>
                  </a:lnTo>
                  <a:lnTo>
                    <a:pt x="471712" y="1087658"/>
                  </a:lnTo>
                  <a:lnTo>
                    <a:pt x="481229" y="1049883"/>
                  </a:lnTo>
                  <a:lnTo>
                    <a:pt x="501531" y="974014"/>
                  </a:lnTo>
                  <a:lnTo>
                    <a:pt x="521199" y="901001"/>
                  </a:lnTo>
                  <a:lnTo>
                    <a:pt x="538963" y="833386"/>
                  </a:lnTo>
                  <a:lnTo>
                    <a:pt x="546577" y="803228"/>
                  </a:lnTo>
                  <a:lnTo>
                    <a:pt x="553238" y="775293"/>
                  </a:lnTo>
                  <a:lnTo>
                    <a:pt x="622710" y="754659"/>
                  </a:lnTo>
                  <a:lnTo>
                    <a:pt x="591305" y="753072"/>
                  </a:lnTo>
                  <a:lnTo>
                    <a:pt x="520881" y="750215"/>
                  </a:lnTo>
                  <a:lnTo>
                    <a:pt x="482497" y="748628"/>
                  </a:lnTo>
                  <a:lnTo>
                    <a:pt x="448554" y="747358"/>
                  </a:lnTo>
                  <a:lnTo>
                    <a:pt x="423494" y="747041"/>
                  </a:lnTo>
                  <a:lnTo>
                    <a:pt x="415563" y="747358"/>
                  </a:lnTo>
                  <a:lnTo>
                    <a:pt x="411439" y="747993"/>
                  </a:lnTo>
                  <a:lnTo>
                    <a:pt x="409853" y="748628"/>
                  </a:lnTo>
                  <a:lnTo>
                    <a:pt x="406364" y="750850"/>
                  </a:lnTo>
                  <a:lnTo>
                    <a:pt x="396847" y="757516"/>
                  </a:lnTo>
                  <a:lnTo>
                    <a:pt x="382889" y="767992"/>
                  </a:lnTo>
                  <a:lnTo>
                    <a:pt x="366393" y="781007"/>
                  </a:lnTo>
                  <a:lnTo>
                    <a:pt x="325472" y="812752"/>
                  </a:lnTo>
                  <a:lnTo>
                    <a:pt x="279791" y="849258"/>
                  </a:lnTo>
                  <a:lnTo>
                    <a:pt x="195093" y="917826"/>
                  </a:lnTo>
                  <a:lnTo>
                    <a:pt x="154805" y="951158"/>
                  </a:lnTo>
                  <a:lnTo>
                    <a:pt x="154488" y="951475"/>
                  </a:lnTo>
                  <a:lnTo>
                    <a:pt x="150681" y="954332"/>
                  </a:lnTo>
                  <a:lnTo>
                    <a:pt x="146875" y="957506"/>
                  </a:lnTo>
                  <a:lnTo>
                    <a:pt x="143068" y="960046"/>
                  </a:lnTo>
                  <a:lnTo>
                    <a:pt x="139261" y="962586"/>
                  </a:lnTo>
                  <a:lnTo>
                    <a:pt x="135454" y="964808"/>
                  </a:lnTo>
                  <a:lnTo>
                    <a:pt x="131013" y="966712"/>
                  </a:lnTo>
                  <a:lnTo>
                    <a:pt x="126889" y="968617"/>
                  </a:lnTo>
                  <a:lnTo>
                    <a:pt x="122766" y="969887"/>
                  </a:lnTo>
                  <a:lnTo>
                    <a:pt x="113883" y="972426"/>
                  </a:lnTo>
                  <a:lnTo>
                    <a:pt x="105318" y="974014"/>
                  </a:lnTo>
                  <a:lnTo>
                    <a:pt x="96436" y="975283"/>
                  </a:lnTo>
                  <a:lnTo>
                    <a:pt x="87554" y="974966"/>
                  </a:lnTo>
                  <a:lnTo>
                    <a:pt x="78671" y="974014"/>
                  </a:lnTo>
                  <a:lnTo>
                    <a:pt x="70106" y="972109"/>
                  </a:lnTo>
                  <a:lnTo>
                    <a:pt x="61541" y="969569"/>
                  </a:lnTo>
                  <a:lnTo>
                    <a:pt x="52976" y="966395"/>
                  </a:lnTo>
                  <a:lnTo>
                    <a:pt x="48852" y="964490"/>
                  </a:lnTo>
                  <a:lnTo>
                    <a:pt x="45363" y="962268"/>
                  </a:lnTo>
                  <a:lnTo>
                    <a:pt x="41239" y="959729"/>
                  </a:lnTo>
                  <a:lnTo>
                    <a:pt x="37432" y="956872"/>
                  </a:lnTo>
                  <a:lnTo>
                    <a:pt x="33626" y="954015"/>
                  </a:lnTo>
                  <a:lnTo>
                    <a:pt x="30453" y="951158"/>
                  </a:lnTo>
                  <a:lnTo>
                    <a:pt x="26647" y="947666"/>
                  </a:lnTo>
                  <a:lnTo>
                    <a:pt x="23792" y="944491"/>
                  </a:lnTo>
                  <a:lnTo>
                    <a:pt x="20302" y="940682"/>
                  </a:lnTo>
                  <a:lnTo>
                    <a:pt x="17764" y="936873"/>
                  </a:lnTo>
                  <a:lnTo>
                    <a:pt x="14909" y="933063"/>
                  </a:lnTo>
                  <a:lnTo>
                    <a:pt x="12689" y="929254"/>
                  </a:lnTo>
                  <a:lnTo>
                    <a:pt x="10468" y="925127"/>
                  </a:lnTo>
                  <a:lnTo>
                    <a:pt x="8248" y="921000"/>
                  </a:lnTo>
                  <a:lnTo>
                    <a:pt x="6662" y="916874"/>
                  </a:lnTo>
                  <a:lnTo>
                    <a:pt x="4758" y="912429"/>
                  </a:lnTo>
                  <a:lnTo>
                    <a:pt x="2538" y="903858"/>
                  </a:lnTo>
                  <a:lnTo>
                    <a:pt x="634" y="894970"/>
                  </a:lnTo>
                  <a:lnTo>
                    <a:pt x="0" y="886399"/>
                  </a:lnTo>
                  <a:lnTo>
                    <a:pt x="0" y="877511"/>
                  </a:lnTo>
                  <a:lnTo>
                    <a:pt x="952" y="868622"/>
                  </a:lnTo>
                  <a:lnTo>
                    <a:pt x="2538" y="859734"/>
                  </a:lnTo>
                  <a:lnTo>
                    <a:pt x="5075" y="851163"/>
                  </a:lnTo>
                  <a:lnTo>
                    <a:pt x="8882" y="842909"/>
                  </a:lnTo>
                  <a:lnTo>
                    <a:pt x="10785" y="838782"/>
                  </a:lnTo>
                  <a:lnTo>
                    <a:pt x="13006" y="834656"/>
                  </a:lnTo>
                  <a:lnTo>
                    <a:pt x="15544" y="831164"/>
                  </a:lnTo>
                  <a:lnTo>
                    <a:pt x="18082" y="827354"/>
                  </a:lnTo>
                  <a:lnTo>
                    <a:pt x="20937" y="823545"/>
                  </a:lnTo>
                  <a:lnTo>
                    <a:pt x="24109" y="820053"/>
                  </a:lnTo>
                  <a:lnTo>
                    <a:pt x="27281" y="816561"/>
                  </a:lnTo>
                  <a:lnTo>
                    <a:pt x="30771" y="813069"/>
                  </a:lnTo>
                  <a:lnTo>
                    <a:pt x="80575" y="775611"/>
                  </a:lnTo>
                  <a:lnTo>
                    <a:pt x="189700" y="694028"/>
                  </a:lnTo>
                  <a:lnTo>
                    <a:pt x="248386" y="650220"/>
                  </a:lnTo>
                  <a:lnTo>
                    <a:pt x="300094" y="612127"/>
                  </a:lnTo>
                  <a:lnTo>
                    <a:pt x="321348" y="596572"/>
                  </a:lnTo>
                  <a:lnTo>
                    <a:pt x="337843" y="585144"/>
                  </a:lnTo>
                  <a:lnTo>
                    <a:pt x="349263" y="577208"/>
                  </a:lnTo>
                  <a:lnTo>
                    <a:pt x="352436" y="574986"/>
                  </a:lnTo>
                  <a:lnTo>
                    <a:pt x="354022" y="574351"/>
                  </a:lnTo>
                  <a:lnTo>
                    <a:pt x="460926" y="562606"/>
                  </a:lnTo>
                  <a:lnTo>
                    <a:pt x="554190" y="552448"/>
                  </a:lnTo>
                  <a:lnTo>
                    <a:pt x="595112" y="548003"/>
                  </a:lnTo>
                  <a:lnTo>
                    <a:pt x="631275" y="544512"/>
                  </a:lnTo>
                  <a:lnTo>
                    <a:pt x="663315" y="541655"/>
                  </a:lnTo>
                  <a:lnTo>
                    <a:pt x="690596" y="539750"/>
                  </a:lnTo>
                  <a:close/>
                  <a:moveTo>
                    <a:pt x="912333" y="0"/>
                  </a:moveTo>
                  <a:lnTo>
                    <a:pt x="923772" y="0"/>
                  </a:lnTo>
                  <a:lnTo>
                    <a:pt x="935529" y="0"/>
                  </a:lnTo>
                  <a:lnTo>
                    <a:pt x="943791" y="636"/>
                  </a:lnTo>
                  <a:lnTo>
                    <a:pt x="952052" y="1908"/>
                  </a:lnTo>
                  <a:lnTo>
                    <a:pt x="960632" y="3817"/>
                  </a:lnTo>
                  <a:lnTo>
                    <a:pt x="969211" y="5407"/>
                  </a:lnTo>
                  <a:lnTo>
                    <a:pt x="977473" y="8270"/>
                  </a:lnTo>
                  <a:lnTo>
                    <a:pt x="986052" y="11451"/>
                  </a:lnTo>
                  <a:lnTo>
                    <a:pt x="993996" y="14949"/>
                  </a:lnTo>
                  <a:lnTo>
                    <a:pt x="1001940" y="19084"/>
                  </a:lnTo>
                  <a:lnTo>
                    <a:pt x="1010202" y="22901"/>
                  </a:lnTo>
                  <a:lnTo>
                    <a:pt x="1017828" y="27990"/>
                  </a:lnTo>
                  <a:lnTo>
                    <a:pt x="1025454" y="33080"/>
                  </a:lnTo>
                  <a:lnTo>
                    <a:pt x="1032762" y="39123"/>
                  </a:lnTo>
                  <a:lnTo>
                    <a:pt x="1039753" y="44848"/>
                  </a:lnTo>
                  <a:lnTo>
                    <a:pt x="1047061" y="51210"/>
                  </a:lnTo>
                  <a:lnTo>
                    <a:pt x="1053734" y="57889"/>
                  </a:lnTo>
                  <a:lnTo>
                    <a:pt x="1060407" y="65523"/>
                  </a:lnTo>
                  <a:lnTo>
                    <a:pt x="1066127" y="72839"/>
                  </a:lnTo>
                  <a:lnTo>
                    <a:pt x="1072164" y="80791"/>
                  </a:lnTo>
                  <a:lnTo>
                    <a:pt x="1077884" y="89061"/>
                  </a:lnTo>
                  <a:lnTo>
                    <a:pt x="1082968" y="97331"/>
                  </a:lnTo>
                  <a:lnTo>
                    <a:pt x="1087734" y="106555"/>
                  </a:lnTo>
                  <a:lnTo>
                    <a:pt x="1092183" y="115779"/>
                  </a:lnTo>
                  <a:lnTo>
                    <a:pt x="1096313" y="125003"/>
                  </a:lnTo>
                  <a:lnTo>
                    <a:pt x="1100127" y="134546"/>
                  </a:lnTo>
                  <a:lnTo>
                    <a:pt x="1103304" y="145042"/>
                  </a:lnTo>
                  <a:lnTo>
                    <a:pt x="1106164" y="155220"/>
                  </a:lnTo>
                  <a:lnTo>
                    <a:pt x="1108706" y="166035"/>
                  </a:lnTo>
                  <a:lnTo>
                    <a:pt x="1110612" y="176849"/>
                  </a:lnTo>
                  <a:lnTo>
                    <a:pt x="1111566" y="187982"/>
                  </a:lnTo>
                  <a:lnTo>
                    <a:pt x="1112519" y="199433"/>
                  </a:lnTo>
                  <a:lnTo>
                    <a:pt x="1112837" y="210883"/>
                  </a:lnTo>
                  <a:lnTo>
                    <a:pt x="1112519" y="222970"/>
                  </a:lnTo>
                  <a:lnTo>
                    <a:pt x="1110930" y="247144"/>
                  </a:lnTo>
                  <a:lnTo>
                    <a:pt x="1109024" y="271636"/>
                  </a:lnTo>
                  <a:lnTo>
                    <a:pt x="1106164" y="296764"/>
                  </a:lnTo>
                  <a:lnTo>
                    <a:pt x="1104575" y="308851"/>
                  </a:lnTo>
                  <a:lnTo>
                    <a:pt x="1102351" y="321574"/>
                  </a:lnTo>
                  <a:lnTo>
                    <a:pt x="1100444" y="333978"/>
                  </a:lnTo>
                  <a:lnTo>
                    <a:pt x="1097902" y="345747"/>
                  </a:lnTo>
                  <a:lnTo>
                    <a:pt x="1095360" y="358152"/>
                  </a:lnTo>
                  <a:lnTo>
                    <a:pt x="1092183" y="369921"/>
                  </a:lnTo>
                  <a:lnTo>
                    <a:pt x="1089323" y="381372"/>
                  </a:lnTo>
                  <a:lnTo>
                    <a:pt x="1085510" y="393140"/>
                  </a:lnTo>
                  <a:lnTo>
                    <a:pt x="1082014" y="404273"/>
                  </a:lnTo>
                  <a:lnTo>
                    <a:pt x="1077884" y="415406"/>
                  </a:lnTo>
                  <a:lnTo>
                    <a:pt x="1073753" y="425902"/>
                  </a:lnTo>
                  <a:lnTo>
                    <a:pt x="1068986" y="436080"/>
                  </a:lnTo>
                  <a:lnTo>
                    <a:pt x="1063585" y="445941"/>
                  </a:lnTo>
                  <a:lnTo>
                    <a:pt x="1058501" y="455483"/>
                  </a:lnTo>
                  <a:lnTo>
                    <a:pt x="1052463" y="464389"/>
                  </a:lnTo>
                  <a:lnTo>
                    <a:pt x="1046108" y="472977"/>
                  </a:lnTo>
                  <a:lnTo>
                    <a:pt x="1039753" y="481247"/>
                  </a:lnTo>
                  <a:lnTo>
                    <a:pt x="1032762" y="488563"/>
                  </a:lnTo>
                  <a:lnTo>
                    <a:pt x="1025454" y="495242"/>
                  </a:lnTo>
                  <a:lnTo>
                    <a:pt x="1017510" y="501922"/>
                  </a:lnTo>
                  <a:lnTo>
                    <a:pt x="1009248" y="507647"/>
                  </a:lnTo>
                  <a:lnTo>
                    <a:pt x="1000351" y="512736"/>
                  </a:lnTo>
                  <a:lnTo>
                    <a:pt x="991454" y="516871"/>
                  </a:lnTo>
                  <a:lnTo>
                    <a:pt x="981921" y="520688"/>
                  </a:lnTo>
                  <a:lnTo>
                    <a:pt x="971435" y="523551"/>
                  </a:lnTo>
                  <a:lnTo>
                    <a:pt x="960949" y="525778"/>
                  </a:lnTo>
                  <a:lnTo>
                    <a:pt x="953005" y="526732"/>
                  </a:lnTo>
                  <a:lnTo>
                    <a:pt x="944426" y="527050"/>
                  </a:lnTo>
                  <a:lnTo>
                    <a:pt x="935847" y="526414"/>
                  </a:lnTo>
                  <a:lnTo>
                    <a:pt x="926314" y="525141"/>
                  </a:lnTo>
                  <a:lnTo>
                    <a:pt x="917099" y="523233"/>
                  </a:lnTo>
                  <a:lnTo>
                    <a:pt x="907884" y="520688"/>
                  </a:lnTo>
                  <a:lnTo>
                    <a:pt x="898669" y="517190"/>
                  </a:lnTo>
                  <a:lnTo>
                    <a:pt x="888819" y="513373"/>
                  </a:lnTo>
                  <a:lnTo>
                    <a:pt x="879286" y="508283"/>
                  </a:lnTo>
                  <a:lnTo>
                    <a:pt x="869118" y="503194"/>
                  </a:lnTo>
                  <a:lnTo>
                    <a:pt x="859585" y="496833"/>
                  </a:lnTo>
                  <a:lnTo>
                    <a:pt x="849735" y="490153"/>
                  </a:lnTo>
                  <a:lnTo>
                    <a:pt x="840202" y="482837"/>
                  </a:lnTo>
                  <a:lnTo>
                    <a:pt x="830987" y="474886"/>
                  </a:lnTo>
                  <a:lnTo>
                    <a:pt x="821454" y="465979"/>
                  </a:lnTo>
                  <a:lnTo>
                    <a:pt x="812239" y="456755"/>
                  </a:lnTo>
                  <a:lnTo>
                    <a:pt x="803342" y="446577"/>
                  </a:lnTo>
                  <a:lnTo>
                    <a:pt x="794445" y="435762"/>
                  </a:lnTo>
                  <a:lnTo>
                    <a:pt x="786183" y="424630"/>
                  </a:lnTo>
                  <a:lnTo>
                    <a:pt x="778240" y="412225"/>
                  </a:lnTo>
                  <a:lnTo>
                    <a:pt x="770296" y="400138"/>
                  </a:lnTo>
                  <a:lnTo>
                    <a:pt x="762987" y="386779"/>
                  </a:lnTo>
                  <a:lnTo>
                    <a:pt x="756314" y="372784"/>
                  </a:lnTo>
                  <a:lnTo>
                    <a:pt x="749324" y="358470"/>
                  </a:lnTo>
                  <a:lnTo>
                    <a:pt x="743604" y="343203"/>
                  </a:lnTo>
                  <a:lnTo>
                    <a:pt x="738202" y="327617"/>
                  </a:lnTo>
                  <a:lnTo>
                    <a:pt x="733436" y="311077"/>
                  </a:lnTo>
                  <a:lnTo>
                    <a:pt x="728987" y="294219"/>
                  </a:lnTo>
                  <a:lnTo>
                    <a:pt x="725810" y="276725"/>
                  </a:lnTo>
                  <a:lnTo>
                    <a:pt x="722632" y="258595"/>
                  </a:lnTo>
                  <a:lnTo>
                    <a:pt x="720408" y="240146"/>
                  </a:lnTo>
                  <a:lnTo>
                    <a:pt x="719137" y="221062"/>
                  </a:lnTo>
                  <a:lnTo>
                    <a:pt x="719772" y="209293"/>
                  </a:lnTo>
                  <a:lnTo>
                    <a:pt x="721361" y="197206"/>
                  </a:lnTo>
                  <a:lnTo>
                    <a:pt x="722632" y="185756"/>
                  </a:lnTo>
                  <a:lnTo>
                    <a:pt x="724856" y="174623"/>
                  </a:lnTo>
                  <a:lnTo>
                    <a:pt x="727399" y="163490"/>
                  </a:lnTo>
                  <a:lnTo>
                    <a:pt x="730576" y="152676"/>
                  </a:lnTo>
                  <a:lnTo>
                    <a:pt x="734389" y="142179"/>
                  </a:lnTo>
                  <a:lnTo>
                    <a:pt x="737884" y="131683"/>
                  </a:lnTo>
                  <a:lnTo>
                    <a:pt x="742333" y="121823"/>
                  </a:lnTo>
                  <a:lnTo>
                    <a:pt x="746782" y="111962"/>
                  </a:lnTo>
                  <a:lnTo>
                    <a:pt x="752184" y="102420"/>
                  </a:lnTo>
                  <a:lnTo>
                    <a:pt x="757268" y="93514"/>
                  </a:lnTo>
                  <a:lnTo>
                    <a:pt x="763305" y="84290"/>
                  </a:lnTo>
                  <a:lnTo>
                    <a:pt x="769660" y="76338"/>
                  </a:lnTo>
                  <a:lnTo>
                    <a:pt x="776015" y="68068"/>
                  </a:lnTo>
                  <a:lnTo>
                    <a:pt x="783006" y="60116"/>
                  </a:lnTo>
                  <a:lnTo>
                    <a:pt x="790314" y="53118"/>
                  </a:lnTo>
                  <a:lnTo>
                    <a:pt x="797940" y="46121"/>
                  </a:lnTo>
                  <a:lnTo>
                    <a:pt x="805567" y="39759"/>
                  </a:lnTo>
                  <a:lnTo>
                    <a:pt x="813828" y="33398"/>
                  </a:lnTo>
                  <a:lnTo>
                    <a:pt x="822725" y="27990"/>
                  </a:lnTo>
                  <a:lnTo>
                    <a:pt x="831305" y="22901"/>
                  </a:lnTo>
                  <a:lnTo>
                    <a:pt x="840520" y="18130"/>
                  </a:lnTo>
                  <a:lnTo>
                    <a:pt x="849735" y="13995"/>
                  </a:lnTo>
                  <a:lnTo>
                    <a:pt x="859903" y="10496"/>
                  </a:lnTo>
                  <a:lnTo>
                    <a:pt x="870071" y="7316"/>
                  </a:lnTo>
                  <a:lnTo>
                    <a:pt x="879922" y="4771"/>
                  </a:lnTo>
                  <a:lnTo>
                    <a:pt x="890725" y="2544"/>
                  </a:lnTo>
                  <a:lnTo>
                    <a:pt x="901529" y="954"/>
                  </a:lnTo>
                  <a:lnTo>
                    <a:pt x="912333"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p>
              <a:pPr lvl="0" algn="ctr"/>
              <a:endParaRPr lang="zh-CN" altLang="en-US" sz="1800">
                <a:solidFill>
                  <a:srgbClr val="FFFFFF"/>
                </a:solidFill>
              </a:endParaRPr>
            </a:p>
          </p:txBody>
        </p:sp>
        <p:sp>
          <p:nvSpPr>
            <p:cNvPr id="44" name="文本框 36">
              <a:hlinkClick r:id="" action="ppaction://noaction"/>
            </p:cNvPr>
            <p:cNvSpPr>
              <a:spLocks noChangeArrowheads="1"/>
            </p:cNvSpPr>
            <p:nvPr userDrawn="1"/>
          </p:nvSpPr>
          <p:spPr bwMode="auto">
            <a:xfrm>
              <a:off x="-351733" y="3697625"/>
              <a:ext cx="1208972" cy="3067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任务训练</a:t>
              </a:r>
              <a:endPar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cxnSp>
        <p:nvCxnSpPr>
          <p:cNvPr id="27" name="直接连接符 26"/>
          <p:cNvCxnSpPr/>
          <p:nvPr userDrawn="1"/>
        </p:nvCxnSpPr>
        <p:spPr>
          <a:xfrm>
            <a:off x="10993181" y="6379725"/>
            <a:ext cx="0" cy="143983"/>
          </a:xfrm>
          <a:prstGeom prst="line">
            <a:avLst/>
          </a:prstGeom>
          <a:ln w="38100">
            <a:solidFill>
              <a:srgbClr val="183A6A"/>
            </a:solidFill>
          </a:ln>
        </p:spPr>
        <p:style>
          <a:lnRef idx="1">
            <a:schemeClr val="accent1"/>
          </a:lnRef>
          <a:fillRef idx="0">
            <a:schemeClr val="accent1"/>
          </a:fillRef>
          <a:effectRef idx="0">
            <a:schemeClr val="accent1"/>
          </a:effectRef>
          <a:fontRef idx="minor">
            <a:schemeClr val="tx1"/>
          </a:fontRef>
        </p:style>
      </p:cxnSp>
      <p:sp>
        <p:nvSpPr>
          <p:cNvPr id="47" name="矩形 4"/>
          <p:cNvSpPr>
            <a:spLocks noChangeArrowheads="1"/>
          </p:cNvSpPr>
          <p:nvPr userDrawn="1"/>
        </p:nvSpPr>
        <p:spPr bwMode="auto">
          <a:xfrm>
            <a:off x="10993181" y="6307733"/>
            <a:ext cx="749968" cy="2168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200" dirty="0">
                <a:solidFill>
                  <a:schemeClr val="bg1">
                    <a:lumMod val="50000"/>
                  </a:schemeClr>
                </a:solidFill>
              </a:rPr>
              <a:t>Page. </a:t>
            </a:r>
            <a:endParaRPr lang="zh-CN" altLang="en-US" sz="1200" dirty="0">
              <a:solidFill>
                <a:schemeClr val="bg1">
                  <a:lumMod val="50000"/>
                </a:schemeClr>
              </a:solidFill>
            </a:endParaRPr>
          </a:p>
        </p:txBody>
      </p:sp>
      <p:sp>
        <p:nvSpPr>
          <p:cNvPr id="48" name="Rectangle 5"/>
          <p:cNvSpPr>
            <a:spLocks noChangeArrowheads="1"/>
          </p:cNvSpPr>
          <p:nvPr userDrawn="1"/>
        </p:nvSpPr>
        <p:spPr bwMode="gray">
          <a:xfrm>
            <a:off x="11419668" y="6309350"/>
            <a:ext cx="630335" cy="223861"/>
          </a:xfrm>
          <a:prstGeom prst="rect">
            <a:avLst/>
          </a:prstGeom>
          <a:noFill/>
          <a:ln w="9525">
            <a:noFill/>
            <a:miter lim="800000"/>
          </a:ln>
        </p:spPr>
        <p:txBody>
          <a:bodyPr/>
          <a:lstStyle/>
          <a:p>
            <a:fld id="{0B6D6995-4C9D-4B2B-8F70-F313D5F5D1FC}" type="slidenum">
              <a:rPr lang="de-DE" sz="1200" b="0" kern="1200" spc="0" baseline="0" smtClean="0">
                <a:solidFill>
                  <a:schemeClr val="tx1">
                    <a:lumMod val="50000"/>
                    <a:lumOff val="50000"/>
                  </a:schemeClr>
                </a:solidFill>
                <a:latin typeface="+mn-lt"/>
                <a:ea typeface="+mn-ea"/>
                <a:cs typeface="+mn-cs"/>
              </a:rPr>
            </a:fld>
            <a:endParaRPr lang="de-DE" sz="1200" b="0" kern="1200" spc="0" baseline="0" dirty="0">
              <a:solidFill>
                <a:schemeClr val="tx1">
                  <a:lumMod val="50000"/>
                  <a:lumOff val="50000"/>
                </a:schemeClr>
              </a:solidFill>
              <a:latin typeface="+mn-lt"/>
              <a:ea typeface="+mn-ea"/>
              <a:cs typeface="+mn-cs"/>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4_仅标题">
    <p:spTree>
      <p:nvGrpSpPr>
        <p:cNvPr id="1" name=""/>
        <p:cNvGrpSpPr/>
        <p:nvPr/>
      </p:nvGrpSpPr>
      <p:grpSpPr>
        <a:xfrm>
          <a:off x="0" y="0"/>
          <a:ext cx="0" cy="0"/>
          <a:chOff x="0" y="0"/>
          <a:chExt cx="0" cy="0"/>
        </a:xfrm>
      </p:grpSpPr>
      <p:sp>
        <p:nvSpPr>
          <p:cNvPr id="23" name="矩形 22"/>
          <p:cNvSpPr/>
          <p:nvPr userDrawn="1"/>
        </p:nvSpPr>
        <p:spPr>
          <a:xfrm>
            <a:off x="0" y="0"/>
            <a:ext cx="1584382" cy="6858000"/>
          </a:xfrm>
          <a:prstGeom prst="rect">
            <a:avLst/>
          </a:prstGeom>
          <a:solidFill>
            <a:schemeClr val="accent5">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nvGrpSpPr>
          <p:cNvPr id="24" name="组合 23"/>
          <p:cNvGrpSpPr/>
          <p:nvPr userDrawn="1"/>
        </p:nvGrpSpPr>
        <p:grpSpPr>
          <a:xfrm>
            <a:off x="83821" y="2953470"/>
            <a:ext cx="1617069" cy="998847"/>
            <a:chOff x="229875" y="1926660"/>
            <a:chExt cx="1616859" cy="999078"/>
          </a:xfrm>
        </p:grpSpPr>
        <p:sp>
          <p:nvSpPr>
            <p:cNvPr id="25" name="圆角矩形 24"/>
            <p:cNvSpPr/>
            <p:nvPr/>
          </p:nvSpPr>
          <p:spPr>
            <a:xfrm>
              <a:off x="229875" y="1926660"/>
              <a:ext cx="1609650" cy="792088"/>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26" name="矩形 30"/>
            <p:cNvSpPr/>
            <p:nvPr/>
          </p:nvSpPr>
          <p:spPr>
            <a:xfrm>
              <a:off x="1774726" y="2781722"/>
              <a:ext cx="72008" cy="144016"/>
            </a:xfrm>
            <a:custGeom>
              <a:avLst/>
              <a:gdLst>
                <a:gd name="connsiteX0" fmla="*/ 0 w 72008"/>
                <a:gd name="connsiteY0" fmla="*/ 0 h 144016"/>
                <a:gd name="connsiteX1" fmla="*/ 72008 w 72008"/>
                <a:gd name="connsiteY1" fmla="*/ 0 h 144016"/>
                <a:gd name="connsiteX2" fmla="*/ 72008 w 72008"/>
                <a:gd name="connsiteY2" fmla="*/ 144016 h 144016"/>
                <a:gd name="connsiteX3" fmla="*/ 0 w 72008"/>
                <a:gd name="connsiteY3" fmla="*/ 144016 h 144016"/>
                <a:gd name="connsiteX4" fmla="*/ 0 w 72008"/>
                <a:gd name="connsiteY4" fmla="*/ 0 h 144016"/>
                <a:gd name="connsiteX0-1" fmla="*/ 0 w 72008"/>
                <a:gd name="connsiteY0-2" fmla="*/ 0 h 144016"/>
                <a:gd name="connsiteX1-3" fmla="*/ 72008 w 72008"/>
                <a:gd name="connsiteY1-4" fmla="*/ 0 h 144016"/>
                <a:gd name="connsiteX2-5" fmla="*/ 0 w 72008"/>
                <a:gd name="connsiteY2-6" fmla="*/ 144016 h 144016"/>
                <a:gd name="connsiteX3-7" fmla="*/ 0 w 72008"/>
                <a:gd name="connsiteY3-8" fmla="*/ 0 h 144016"/>
              </a:gdLst>
              <a:ahLst/>
              <a:cxnLst>
                <a:cxn ang="0">
                  <a:pos x="connsiteX0-1" y="connsiteY0-2"/>
                </a:cxn>
                <a:cxn ang="0">
                  <a:pos x="connsiteX1-3" y="connsiteY1-4"/>
                </a:cxn>
                <a:cxn ang="0">
                  <a:pos x="connsiteX2-5" y="connsiteY2-6"/>
                </a:cxn>
                <a:cxn ang="0">
                  <a:pos x="connsiteX3-7" y="connsiteY3-8"/>
                </a:cxn>
              </a:cxnLst>
              <a:rect l="l" t="t" r="r" b="b"/>
              <a:pathLst>
                <a:path w="72008" h="144016">
                  <a:moveTo>
                    <a:pt x="0" y="0"/>
                  </a:moveTo>
                  <a:lnTo>
                    <a:pt x="72008" y="0"/>
                  </a:lnTo>
                  <a:lnTo>
                    <a:pt x="0" y="144016"/>
                  </a:lnTo>
                  <a:lnTo>
                    <a:pt x="0" y="0"/>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grpSp>
        <p:nvGrpSpPr>
          <p:cNvPr id="28" name="组合 27"/>
          <p:cNvGrpSpPr/>
          <p:nvPr userDrawn="1"/>
        </p:nvGrpSpPr>
        <p:grpSpPr>
          <a:xfrm>
            <a:off x="229953" y="5723383"/>
            <a:ext cx="1208509" cy="796331"/>
            <a:chOff x="5489796" y="4545945"/>
            <a:chExt cx="1208352" cy="1127793"/>
          </a:xfrm>
        </p:grpSpPr>
        <p:sp>
          <p:nvSpPr>
            <p:cNvPr id="29" name="文本框 38">
              <a:hlinkClick r:id="" action="ppaction://noaction"/>
            </p:cNvPr>
            <p:cNvSpPr>
              <a:spLocks noChangeArrowheads="1"/>
            </p:cNvSpPr>
            <p:nvPr/>
          </p:nvSpPr>
          <p:spPr bwMode="auto">
            <a:xfrm>
              <a:off x="5489796" y="5237953"/>
              <a:ext cx="1208352" cy="4357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课程总结</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KSO_Shape"/>
            <p:cNvSpPr/>
            <p:nvPr/>
          </p:nvSpPr>
          <p:spPr bwMode="auto">
            <a:xfrm>
              <a:off x="5812202" y="4545945"/>
              <a:ext cx="486353" cy="606745"/>
            </a:xfrm>
            <a:custGeom>
              <a:avLst/>
              <a:gdLst>
                <a:gd name="T0" fmla="*/ 354414 w 2295525"/>
                <a:gd name="T1" fmla="*/ 1437494 h 1735138"/>
                <a:gd name="T2" fmla="*/ 223983 w 2295525"/>
                <a:gd name="T3" fmla="*/ 1389407 h 1735138"/>
                <a:gd name="T4" fmla="*/ 200120 w 2295525"/>
                <a:gd name="T5" fmla="*/ 1433678 h 1735138"/>
                <a:gd name="T6" fmla="*/ 1871799 w 2295525"/>
                <a:gd name="T7" fmla="*/ 1202082 h 1735138"/>
                <a:gd name="T8" fmla="*/ 1862595 w 2295525"/>
                <a:gd name="T9" fmla="*/ 1430571 h 1735138"/>
                <a:gd name="T10" fmla="*/ 1585813 w 2295525"/>
                <a:gd name="T11" fmla="*/ 1207999 h 1735138"/>
                <a:gd name="T12" fmla="*/ 1490656 w 2295525"/>
                <a:gd name="T13" fmla="*/ 1402297 h 1735138"/>
                <a:gd name="T14" fmla="*/ 1152749 w 2295525"/>
                <a:gd name="T15" fmla="*/ 1383558 h 1735138"/>
                <a:gd name="T16" fmla="*/ 1090837 w 2295525"/>
                <a:gd name="T17" fmla="*/ 1220821 h 1735138"/>
                <a:gd name="T18" fmla="*/ 783516 w 2295525"/>
                <a:gd name="T19" fmla="*/ 1424982 h 1735138"/>
                <a:gd name="T20" fmla="*/ 1483025 w 2295525"/>
                <a:gd name="T21" fmla="*/ 1122300 h 1735138"/>
                <a:gd name="T22" fmla="*/ 1518730 w 2295525"/>
                <a:gd name="T23" fmla="*/ 1215802 h 1735138"/>
                <a:gd name="T24" fmla="*/ 1183050 w 2295525"/>
                <a:gd name="T25" fmla="*/ 1170419 h 1735138"/>
                <a:gd name="T26" fmla="*/ 1093135 w 2295525"/>
                <a:gd name="T27" fmla="*/ 1129269 h 1735138"/>
                <a:gd name="T28" fmla="*/ 556942 w 2295525"/>
                <a:gd name="T29" fmla="*/ 1349470 h 1735138"/>
                <a:gd name="T30" fmla="*/ 575056 w 2295525"/>
                <a:gd name="T31" fmla="*/ 1122300 h 1735138"/>
                <a:gd name="T32" fmla="*/ 1862842 w 2295525"/>
                <a:gd name="T33" fmla="*/ 1073163 h 1735138"/>
                <a:gd name="T34" fmla="*/ 1818708 w 2295525"/>
                <a:gd name="T35" fmla="*/ 1141187 h 1735138"/>
                <a:gd name="T36" fmla="*/ 1616812 w 2295525"/>
                <a:gd name="T37" fmla="*/ 1141187 h 1735138"/>
                <a:gd name="T38" fmla="*/ 1710350 w 2295525"/>
                <a:gd name="T39" fmla="*/ 973592 h 1735138"/>
                <a:gd name="T40" fmla="*/ 1049969 w 2295525"/>
                <a:gd name="T41" fmla="*/ 1053775 h 1735138"/>
                <a:gd name="T42" fmla="*/ 1014682 w 2295525"/>
                <a:gd name="T43" fmla="*/ 1139873 h 1735138"/>
                <a:gd name="T44" fmla="*/ 810877 w 2295525"/>
                <a:gd name="T45" fmla="*/ 1148088 h 1735138"/>
                <a:gd name="T46" fmla="*/ 894641 w 2295525"/>
                <a:gd name="T47" fmla="*/ 977206 h 1735138"/>
                <a:gd name="T48" fmla="*/ 1442943 w 2295525"/>
                <a:gd name="T49" fmla="*/ 1075103 h 1735138"/>
                <a:gd name="T50" fmla="*/ 1436373 w 2295525"/>
                <a:gd name="T51" fmla="*/ 1150050 h 1735138"/>
                <a:gd name="T52" fmla="*/ 1208721 w 2295525"/>
                <a:gd name="T53" fmla="*/ 1078390 h 1735138"/>
                <a:gd name="T54" fmla="*/ 1323368 w 2295525"/>
                <a:gd name="T55" fmla="*/ 948876 h 1735138"/>
                <a:gd name="T56" fmla="*/ 1621695 w 2295525"/>
                <a:gd name="T57" fmla="*/ 933562 h 1735138"/>
                <a:gd name="T58" fmla="*/ 1479674 w 2295525"/>
                <a:gd name="T59" fmla="*/ 1082709 h 1735138"/>
                <a:gd name="T60" fmla="*/ 1414939 w 2295525"/>
                <a:gd name="T61" fmla="*/ 921326 h 1735138"/>
                <a:gd name="T62" fmla="*/ 734217 w 2295525"/>
                <a:gd name="T63" fmla="*/ 885923 h 1735138"/>
                <a:gd name="T64" fmla="*/ 821379 w 2295525"/>
                <a:gd name="T65" fmla="*/ 995880 h 1735138"/>
                <a:gd name="T66" fmla="*/ 569798 w 2295525"/>
                <a:gd name="T67" fmla="*/ 1011399 h 1735138"/>
                <a:gd name="T68" fmla="*/ 708465 w 2295525"/>
                <a:gd name="T69" fmla="*/ 874696 h 1735138"/>
                <a:gd name="T70" fmla="*/ 1179427 w 2295525"/>
                <a:gd name="T71" fmla="*/ 987627 h 1735138"/>
                <a:gd name="T72" fmla="*/ 1053942 w 2295525"/>
                <a:gd name="T73" fmla="*/ 998854 h 1735138"/>
                <a:gd name="T74" fmla="*/ 1081279 w 2295525"/>
                <a:gd name="T75" fmla="*/ 872390 h 1735138"/>
                <a:gd name="T76" fmla="*/ 630962 w 2295525"/>
                <a:gd name="T77" fmla="*/ 582190 h 1735138"/>
                <a:gd name="T78" fmla="*/ 650134 w 2295525"/>
                <a:gd name="T79" fmla="*/ 606180 h 1735138"/>
                <a:gd name="T80" fmla="*/ 568156 w 2295525"/>
                <a:gd name="T81" fmla="*/ 576931 h 1735138"/>
                <a:gd name="T82" fmla="*/ 423066 w 2295525"/>
                <a:gd name="T83" fmla="*/ 442769 h 1735138"/>
                <a:gd name="T84" fmla="*/ 467582 w 2295525"/>
                <a:gd name="T85" fmla="*/ 701168 h 1735138"/>
                <a:gd name="T86" fmla="*/ 431639 w 2295525"/>
                <a:gd name="T87" fmla="*/ 840254 h 1735138"/>
                <a:gd name="T88" fmla="*/ 233461 w 2295525"/>
                <a:gd name="T89" fmla="*/ 1059432 h 1735138"/>
                <a:gd name="T90" fmla="*/ 24401 w 2295525"/>
                <a:gd name="T91" fmla="*/ 753902 h 1735138"/>
                <a:gd name="T92" fmla="*/ 24071 w 2295525"/>
                <a:gd name="T93" fmla="*/ 496162 h 1735138"/>
                <a:gd name="T94" fmla="*/ 271712 w 2295525"/>
                <a:gd name="T95" fmla="*/ 589107 h 1735138"/>
                <a:gd name="T96" fmla="*/ 114945 w 2295525"/>
                <a:gd name="T97" fmla="*/ 167158 h 1735138"/>
                <a:gd name="T98" fmla="*/ 805855 w 2295525"/>
                <a:gd name="T99" fmla="*/ 635663 h 1735138"/>
                <a:gd name="T100" fmla="*/ 259204 w 2295525"/>
                <a:gd name="T101" fmla="*/ 33300 h 1735138"/>
                <a:gd name="T102" fmla="*/ 328699 w 2295525"/>
                <a:gd name="T103" fmla="*/ 129902 h 1735138"/>
                <a:gd name="T104" fmla="*/ 367892 w 2295525"/>
                <a:gd name="T105" fmla="*/ 169466 h 1735138"/>
                <a:gd name="T106" fmla="*/ 336932 w 2295525"/>
                <a:gd name="T107" fmla="*/ 328712 h 1735138"/>
                <a:gd name="T108" fmla="*/ 211447 w 2295525"/>
                <a:gd name="T109" fmla="*/ 381464 h 1735138"/>
                <a:gd name="T110" fmla="*/ 106711 w 2295525"/>
                <a:gd name="T111" fmla="*/ 261452 h 1735138"/>
                <a:gd name="T112" fmla="*/ 105065 w 2295525"/>
                <a:gd name="T113" fmla="*/ 98581 h 1735138"/>
                <a:gd name="T114" fmla="*/ 1739362 w 2295525"/>
                <a:gd name="T115" fmla="*/ 11210 h 1735138"/>
                <a:gd name="T116" fmla="*/ 1780178 w 2295525"/>
                <a:gd name="T117" fmla="*/ 665335 h 1735138"/>
                <a:gd name="T118" fmla="*/ 801905 w 2295525"/>
                <a:gd name="T119" fmla="*/ 719736 h 1735138"/>
                <a:gd name="T120" fmla="*/ 728501 w 2295525"/>
                <a:gd name="T121" fmla="*/ 578954 h 1735138"/>
                <a:gd name="T122" fmla="*/ 797296 w 2295525"/>
                <a:gd name="T123" fmla="*/ 2967 h 173513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295525" h="1735138">
                  <a:moveTo>
                    <a:pt x="350837" y="1671638"/>
                  </a:moveTo>
                  <a:lnTo>
                    <a:pt x="438244" y="1671638"/>
                  </a:lnTo>
                  <a:lnTo>
                    <a:pt x="442634" y="1674019"/>
                  </a:lnTo>
                  <a:lnTo>
                    <a:pt x="452213" y="1680766"/>
                  </a:lnTo>
                  <a:lnTo>
                    <a:pt x="458599" y="1685132"/>
                  </a:lnTo>
                  <a:lnTo>
                    <a:pt x="465384" y="1690291"/>
                  </a:lnTo>
                  <a:lnTo>
                    <a:pt x="472169" y="1695847"/>
                  </a:lnTo>
                  <a:lnTo>
                    <a:pt x="478156" y="1701404"/>
                  </a:lnTo>
                  <a:lnTo>
                    <a:pt x="483743" y="1706960"/>
                  </a:lnTo>
                  <a:lnTo>
                    <a:pt x="488533" y="1712913"/>
                  </a:lnTo>
                  <a:lnTo>
                    <a:pt x="490129" y="1715691"/>
                  </a:lnTo>
                  <a:lnTo>
                    <a:pt x="490928" y="1718072"/>
                  </a:lnTo>
                  <a:lnTo>
                    <a:pt x="491726" y="1720454"/>
                  </a:lnTo>
                  <a:lnTo>
                    <a:pt x="492125" y="1723232"/>
                  </a:lnTo>
                  <a:lnTo>
                    <a:pt x="491726" y="1725216"/>
                  </a:lnTo>
                  <a:lnTo>
                    <a:pt x="490928" y="1727201"/>
                  </a:lnTo>
                  <a:lnTo>
                    <a:pt x="489331" y="1729582"/>
                  </a:lnTo>
                  <a:lnTo>
                    <a:pt x="486537" y="1730772"/>
                  </a:lnTo>
                  <a:lnTo>
                    <a:pt x="483743" y="1732360"/>
                  </a:lnTo>
                  <a:lnTo>
                    <a:pt x="479752" y="1733551"/>
                  </a:lnTo>
                  <a:lnTo>
                    <a:pt x="475362" y="1734344"/>
                  </a:lnTo>
                  <a:lnTo>
                    <a:pt x="469774" y="1734741"/>
                  </a:lnTo>
                  <a:lnTo>
                    <a:pt x="462590" y="1735138"/>
                  </a:lnTo>
                  <a:lnTo>
                    <a:pt x="455805" y="1735138"/>
                  </a:lnTo>
                  <a:lnTo>
                    <a:pt x="449419" y="1734741"/>
                  </a:lnTo>
                  <a:lnTo>
                    <a:pt x="443432" y="1733947"/>
                  </a:lnTo>
                  <a:lnTo>
                    <a:pt x="437446" y="1733154"/>
                  </a:lnTo>
                  <a:lnTo>
                    <a:pt x="431858" y="1731566"/>
                  </a:lnTo>
                  <a:lnTo>
                    <a:pt x="427069" y="1730376"/>
                  </a:lnTo>
                  <a:lnTo>
                    <a:pt x="421481" y="1727994"/>
                  </a:lnTo>
                  <a:lnTo>
                    <a:pt x="416691" y="1726010"/>
                  </a:lnTo>
                  <a:lnTo>
                    <a:pt x="411902" y="1724026"/>
                  </a:lnTo>
                  <a:lnTo>
                    <a:pt x="402722" y="1718866"/>
                  </a:lnTo>
                  <a:lnTo>
                    <a:pt x="394341" y="1712913"/>
                  </a:lnTo>
                  <a:lnTo>
                    <a:pt x="385560" y="1706960"/>
                  </a:lnTo>
                  <a:lnTo>
                    <a:pt x="381968" y="1704579"/>
                  </a:lnTo>
                  <a:lnTo>
                    <a:pt x="379573" y="1703785"/>
                  </a:lnTo>
                  <a:lnTo>
                    <a:pt x="377578" y="1703785"/>
                  </a:lnTo>
                  <a:lnTo>
                    <a:pt x="376780" y="1704182"/>
                  </a:lnTo>
                  <a:lnTo>
                    <a:pt x="376380" y="1705372"/>
                  </a:lnTo>
                  <a:lnTo>
                    <a:pt x="375582" y="1706563"/>
                  </a:lnTo>
                  <a:lnTo>
                    <a:pt x="375183" y="1707357"/>
                  </a:lnTo>
                  <a:lnTo>
                    <a:pt x="373986" y="1707754"/>
                  </a:lnTo>
                  <a:lnTo>
                    <a:pt x="364008" y="1707357"/>
                  </a:lnTo>
                  <a:lnTo>
                    <a:pt x="358420" y="1706563"/>
                  </a:lnTo>
                  <a:lnTo>
                    <a:pt x="356425" y="1706166"/>
                  </a:lnTo>
                  <a:lnTo>
                    <a:pt x="355227" y="1705769"/>
                  </a:lnTo>
                  <a:lnTo>
                    <a:pt x="353232" y="1697435"/>
                  </a:lnTo>
                  <a:lnTo>
                    <a:pt x="352433" y="1690688"/>
                  </a:lnTo>
                  <a:lnTo>
                    <a:pt x="351635" y="1685132"/>
                  </a:lnTo>
                  <a:lnTo>
                    <a:pt x="351236" y="1680766"/>
                  </a:lnTo>
                  <a:lnTo>
                    <a:pt x="351635" y="1677988"/>
                  </a:lnTo>
                  <a:lnTo>
                    <a:pt x="351635" y="1676004"/>
                  </a:lnTo>
                  <a:lnTo>
                    <a:pt x="352433" y="1674019"/>
                  </a:lnTo>
                  <a:lnTo>
                    <a:pt x="350837" y="1671638"/>
                  </a:lnTo>
                  <a:close/>
                  <a:moveTo>
                    <a:pt x="168275" y="1670050"/>
                  </a:moveTo>
                  <a:lnTo>
                    <a:pt x="265566" y="1670050"/>
                  </a:lnTo>
                  <a:lnTo>
                    <a:pt x="269899" y="1672491"/>
                  </a:lnTo>
                  <a:lnTo>
                    <a:pt x="281322" y="1679406"/>
                  </a:lnTo>
                  <a:lnTo>
                    <a:pt x="288018" y="1683881"/>
                  </a:lnTo>
                  <a:lnTo>
                    <a:pt x="295502" y="1689170"/>
                  </a:lnTo>
                  <a:lnTo>
                    <a:pt x="302986" y="1694458"/>
                  </a:lnTo>
                  <a:lnTo>
                    <a:pt x="309682" y="1700560"/>
                  </a:lnTo>
                  <a:lnTo>
                    <a:pt x="315984" y="1706255"/>
                  </a:lnTo>
                  <a:lnTo>
                    <a:pt x="318742" y="1709510"/>
                  </a:lnTo>
                  <a:lnTo>
                    <a:pt x="321105" y="1711950"/>
                  </a:lnTo>
                  <a:lnTo>
                    <a:pt x="322681" y="1714798"/>
                  </a:lnTo>
                  <a:lnTo>
                    <a:pt x="323862" y="1717646"/>
                  </a:lnTo>
                  <a:lnTo>
                    <a:pt x="325044" y="1720086"/>
                  </a:lnTo>
                  <a:lnTo>
                    <a:pt x="325438" y="1722934"/>
                  </a:lnTo>
                  <a:lnTo>
                    <a:pt x="325044" y="1724968"/>
                  </a:lnTo>
                  <a:lnTo>
                    <a:pt x="323862" y="1727002"/>
                  </a:lnTo>
                  <a:lnTo>
                    <a:pt x="321893" y="1728629"/>
                  </a:lnTo>
                  <a:lnTo>
                    <a:pt x="319529" y="1730663"/>
                  </a:lnTo>
                  <a:lnTo>
                    <a:pt x="315984" y="1732290"/>
                  </a:lnTo>
                  <a:lnTo>
                    <a:pt x="312046" y="1733104"/>
                  </a:lnTo>
                  <a:lnTo>
                    <a:pt x="306531" y="1734324"/>
                  </a:lnTo>
                  <a:lnTo>
                    <a:pt x="300229" y="1734731"/>
                  </a:lnTo>
                  <a:lnTo>
                    <a:pt x="292351" y="1735138"/>
                  </a:lnTo>
                  <a:lnTo>
                    <a:pt x="285261" y="1735138"/>
                  </a:lnTo>
                  <a:lnTo>
                    <a:pt x="278171" y="1734731"/>
                  </a:lnTo>
                  <a:lnTo>
                    <a:pt x="271475" y="1733918"/>
                  </a:lnTo>
                  <a:lnTo>
                    <a:pt x="264778" y="1732697"/>
                  </a:lnTo>
                  <a:lnTo>
                    <a:pt x="258476" y="1731477"/>
                  </a:lnTo>
                  <a:lnTo>
                    <a:pt x="252568" y="1729850"/>
                  </a:lnTo>
                  <a:lnTo>
                    <a:pt x="247053" y="1727816"/>
                  </a:lnTo>
                  <a:lnTo>
                    <a:pt x="241145" y="1725782"/>
                  </a:lnTo>
                  <a:lnTo>
                    <a:pt x="236024" y="1723748"/>
                  </a:lnTo>
                  <a:lnTo>
                    <a:pt x="225783" y="1718052"/>
                  </a:lnTo>
                  <a:lnTo>
                    <a:pt x="215936" y="1712357"/>
                  </a:lnTo>
                  <a:lnTo>
                    <a:pt x="206876" y="1706255"/>
                  </a:lnTo>
                  <a:lnTo>
                    <a:pt x="202543" y="1703814"/>
                  </a:lnTo>
                  <a:lnTo>
                    <a:pt x="200180" y="1703001"/>
                  </a:lnTo>
                  <a:lnTo>
                    <a:pt x="198211" y="1703001"/>
                  </a:lnTo>
                  <a:lnTo>
                    <a:pt x="197423" y="1703408"/>
                  </a:lnTo>
                  <a:lnTo>
                    <a:pt x="196241" y="1704628"/>
                  </a:lnTo>
                  <a:lnTo>
                    <a:pt x="195847" y="1705848"/>
                  </a:lnTo>
                  <a:lnTo>
                    <a:pt x="195060" y="1706662"/>
                  </a:lnTo>
                  <a:lnTo>
                    <a:pt x="193878" y="1707069"/>
                  </a:lnTo>
                  <a:lnTo>
                    <a:pt x="182455" y="1706662"/>
                  </a:lnTo>
                  <a:lnTo>
                    <a:pt x="176941" y="1705848"/>
                  </a:lnTo>
                  <a:lnTo>
                    <a:pt x="174183" y="1705442"/>
                  </a:lnTo>
                  <a:lnTo>
                    <a:pt x="173002" y="1705035"/>
                  </a:lnTo>
                  <a:lnTo>
                    <a:pt x="171032" y="1696492"/>
                  </a:lnTo>
                  <a:lnTo>
                    <a:pt x="169457" y="1689576"/>
                  </a:lnTo>
                  <a:lnTo>
                    <a:pt x="169063" y="1683881"/>
                  </a:lnTo>
                  <a:lnTo>
                    <a:pt x="168669" y="1679406"/>
                  </a:lnTo>
                  <a:lnTo>
                    <a:pt x="169063" y="1676152"/>
                  </a:lnTo>
                  <a:lnTo>
                    <a:pt x="169063" y="1674118"/>
                  </a:lnTo>
                  <a:lnTo>
                    <a:pt x="169457" y="1672491"/>
                  </a:lnTo>
                  <a:lnTo>
                    <a:pt x="168275" y="1670050"/>
                  </a:lnTo>
                  <a:close/>
                  <a:moveTo>
                    <a:pt x="1942197" y="1444625"/>
                  </a:moveTo>
                  <a:lnTo>
                    <a:pt x="2238486" y="1444625"/>
                  </a:lnTo>
                  <a:lnTo>
                    <a:pt x="2244427" y="1445021"/>
                  </a:lnTo>
                  <a:lnTo>
                    <a:pt x="2249973" y="1445812"/>
                  </a:lnTo>
                  <a:lnTo>
                    <a:pt x="2255518" y="1447000"/>
                  </a:lnTo>
                  <a:lnTo>
                    <a:pt x="2260272" y="1448978"/>
                  </a:lnTo>
                  <a:lnTo>
                    <a:pt x="2265421" y="1451748"/>
                  </a:lnTo>
                  <a:lnTo>
                    <a:pt x="2270174" y="1454123"/>
                  </a:lnTo>
                  <a:lnTo>
                    <a:pt x="2274532" y="1457289"/>
                  </a:lnTo>
                  <a:lnTo>
                    <a:pt x="2278493" y="1461246"/>
                  </a:lnTo>
                  <a:lnTo>
                    <a:pt x="2282454" y="1465204"/>
                  </a:lnTo>
                  <a:lnTo>
                    <a:pt x="2285623" y="1469557"/>
                  </a:lnTo>
                  <a:lnTo>
                    <a:pt x="2287999" y="1474306"/>
                  </a:lnTo>
                  <a:lnTo>
                    <a:pt x="2290772" y="1479451"/>
                  </a:lnTo>
                  <a:lnTo>
                    <a:pt x="2292356" y="1484200"/>
                  </a:lnTo>
                  <a:lnTo>
                    <a:pt x="2293941" y="1489740"/>
                  </a:lnTo>
                  <a:lnTo>
                    <a:pt x="2294733" y="1495280"/>
                  </a:lnTo>
                  <a:lnTo>
                    <a:pt x="2295525" y="1501217"/>
                  </a:lnTo>
                  <a:lnTo>
                    <a:pt x="2295525" y="1665451"/>
                  </a:lnTo>
                  <a:lnTo>
                    <a:pt x="2294733" y="1671387"/>
                  </a:lnTo>
                  <a:lnTo>
                    <a:pt x="2293941" y="1676927"/>
                  </a:lnTo>
                  <a:lnTo>
                    <a:pt x="2292356" y="1682468"/>
                  </a:lnTo>
                  <a:lnTo>
                    <a:pt x="2290772" y="1688008"/>
                  </a:lnTo>
                  <a:lnTo>
                    <a:pt x="2287999" y="1692361"/>
                  </a:lnTo>
                  <a:lnTo>
                    <a:pt x="2285623" y="1697110"/>
                  </a:lnTo>
                  <a:lnTo>
                    <a:pt x="2282454" y="1701859"/>
                  </a:lnTo>
                  <a:lnTo>
                    <a:pt x="2278493" y="1705421"/>
                  </a:lnTo>
                  <a:lnTo>
                    <a:pt x="2274532" y="1709378"/>
                  </a:lnTo>
                  <a:lnTo>
                    <a:pt x="2270174" y="1712544"/>
                  </a:lnTo>
                  <a:lnTo>
                    <a:pt x="2265421" y="1715315"/>
                  </a:lnTo>
                  <a:lnTo>
                    <a:pt x="2260272" y="1717689"/>
                  </a:lnTo>
                  <a:lnTo>
                    <a:pt x="2255518" y="1719668"/>
                  </a:lnTo>
                  <a:lnTo>
                    <a:pt x="2249973" y="1720855"/>
                  </a:lnTo>
                  <a:lnTo>
                    <a:pt x="2244427" y="1722042"/>
                  </a:lnTo>
                  <a:lnTo>
                    <a:pt x="2238486" y="1722438"/>
                  </a:lnTo>
                  <a:lnTo>
                    <a:pt x="1942197" y="1722438"/>
                  </a:lnTo>
                  <a:lnTo>
                    <a:pt x="1936652" y="1722042"/>
                  </a:lnTo>
                  <a:lnTo>
                    <a:pt x="1931106" y="1720855"/>
                  </a:lnTo>
                  <a:lnTo>
                    <a:pt x="1925561" y="1719668"/>
                  </a:lnTo>
                  <a:lnTo>
                    <a:pt x="1920412" y="1717689"/>
                  </a:lnTo>
                  <a:lnTo>
                    <a:pt x="1915262" y="1715315"/>
                  </a:lnTo>
                  <a:lnTo>
                    <a:pt x="1910905" y="1712544"/>
                  </a:lnTo>
                  <a:lnTo>
                    <a:pt x="1906548" y="1709378"/>
                  </a:lnTo>
                  <a:lnTo>
                    <a:pt x="1902191" y="1705421"/>
                  </a:lnTo>
                  <a:lnTo>
                    <a:pt x="1899022" y="1701859"/>
                  </a:lnTo>
                  <a:lnTo>
                    <a:pt x="1895457" y="1697110"/>
                  </a:lnTo>
                  <a:lnTo>
                    <a:pt x="1892684" y="1692361"/>
                  </a:lnTo>
                  <a:lnTo>
                    <a:pt x="1890307" y="1688008"/>
                  </a:lnTo>
                  <a:lnTo>
                    <a:pt x="1888327" y="1682468"/>
                  </a:lnTo>
                  <a:lnTo>
                    <a:pt x="1887139" y="1676927"/>
                  </a:lnTo>
                  <a:lnTo>
                    <a:pt x="1886346" y="1671387"/>
                  </a:lnTo>
                  <a:lnTo>
                    <a:pt x="1885950" y="1665451"/>
                  </a:lnTo>
                  <a:lnTo>
                    <a:pt x="1885950" y="1501217"/>
                  </a:lnTo>
                  <a:lnTo>
                    <a:pt x="1886346" y="1495280"/>
                  </a:lnTo>
                  <a:lnTo>
                    <a:pt x="1887139" y="1489740"/>
                  </a:lnTo>
                  <a:lnTo>
                    <a:pt x="1888327" y="1484200"/>
                  </a:lnTo>
                  <a:lnTo>
                    <a:pt x="1890307" y="1479451"/>
                  </a:lnTo>
                  <a:lnTo>
                    <a:pt x="1892684" y="1474306"/>
                  </a:lnTo>
                  <a:lnTo>
                    <a:pt x="1895457" y="1469557"/>
                  </a:lnTo>
                  <a:lnTo>
                    <a:pt x="1899022" y="1465204"/>
                  </a:lnTo>
                  <a:lnTo>
                    <a:pt x="1902191" y="1461246"/>
                  </a:lnTo>
                  <a:lnTo>
                    <a:pt x="1906548" y="1457289"/>
                  </a:lnTo>
                  <a:lnTo>
                    <a:pt x="1910905" y="1454123"/>
                  </a:lnTo>
                  <a:lnTo>
                    <a:pt x="1915262" y="1451748"/>
                  </a:lnTo>
                  <a:lnTo>
                    <a:pt x="1920412" y="1448978"/>
                  </a:lnTo>
                  <a:lnTo>
                    <a:pt x="1925561" y="1447000"/>
                  </a:lnTo>
                  <a:lnTo>
                    <a:pt x="1931106" y="1445812"/>
                  </a:lnTo>
                  <a:lnTo>
                    <a:pt x="1936652" y="1445021"/>
                  </a:lnTo>
                  <a:lnTo>
                    <a:pt x="1942197" y="1444625"/>
                  </a:lnTo>
                  <a:close/>
                  <a:moveTo>
                    <a:pt x="1445637" y="1444625"/>
                  </a:moveTo>
                  <a:lnTo>
                    <a:pt x="1743650" y="1444625"/>
                  </a:lnTo>
                  <a:lnTo>
                    <a:pt x="1749627" y="1445021"/>
                  </a:lnTo>
                  <a:lnTo>
                    <a:pt x="1755204" y="1445812"/>
                  </a:lnTo>
                  <a:lnTo>
                    <a:pt x="1760384" y="1447000"/>
                  </a:lnTo>
                  <a:lnTo>
                    <a:pt x="1765563" y="1448978"/>
                  </a:lnTo>
                  <a:lnTo>
                    <a:pt x="1770743" y="1451748"/>
                  </a:lnTo>
                  <a:lnTo>
                    <a:pt x="1775524" y="1454123"/>
                  </a:lnTo>
                  <a:lnTo>
                    <a:pt x="1779508" y="1457289"/>
                  </a:lnTo>
                  <a:lnTo>
                    <a:pt x="1783890" y="1461246"/>
                  </a:lnTo>
                  <a:lnTo>
                    <a:pt x="1787476" y="1465204"/>
                  </a:lnTo>
                  <a:lnTo>
                    <a:pt x="1790663" y="1469557"/>
                  </a:lnTo>
                  <a:lnTo>
                    <a:pt x="1793452" y="1474306"/>
                  </a:lnTo>
                  <a:lnTo>
                    <a:pt x="1796241" y="1479451"/>
                  </a:lnTo>
                  <a:lnTo>
                    <a:pt x="1797835" y="1484200"/>
                  </a:lnTo>
                  <a:lnTo>
                    <a:pt x="1799428" y="1489740"/>
                  </a:lnTo>
                  <a:lnTo>
                    <a:pt x="1800225" y="1495280"/>
                  </a:lnTo>
                  <a:lnTo>
                    <a:pt x="1800225" y="1501217"/>
                  </a:lnTo>
                  <a:lnTo>
                    <a:pt x="1800225" y="1665451"/>
                  </a:lnTo>
                  <a:lnTo>
                    <a:pt x="1800225" y="1671387"/>
                  </a:lnTo>
                  <a:lnTo>
                    <a:pt x="1799428" y="1676927"/>
                  </a:lnTo>
                  <a:lnTo>
                    <a:pt x="1797835" y="1682468"/>
                  </a:lnTo>
                  <a:lnTo>
                    <a:pt x="1796241" y="1688008"/>
                  </a:lnTo>
                  <a:lnTo>
                    <a:pt x="1793452" y="1692361"/>
                  </a:lnTo>
                  <a:lnTo>
                    <a:pt x="1790663" y="1697110"/>
                  </a:lnTo>
                  <a:lnTo>
                    <a:pt x="1787476" y="1701859"/>
                  </a:lnTo>
                  <a:lnTo>
                    <a:pt x="1783890" y="1705421"/>
                  </a:lnTo>
                  <a:lnTo>
                    <a:pt x="1779508" y="1709378"/>
                  </a:lnTo>
                  <a:lnTo>
                    <a:pt x="1775524" y="1712544"/>
                  </a:lnTo>
                  <a:lnTo>
                    <a:pt x="1770743" y="1715315"/>
                  </a:lnTo>
                  <a:lnTo>
                    <a:pt x="1765563" y="1717689"/>
                  </a:lnTo>
                  <a:lnTo>
                    <a:pt x="1760384" y="1719668"/>
                  </a:lnTo>
                  <a:lnTo>
                    <a:pt x="1755204" y="1720855"/>
                  </a:lnTo>
                  <a:lnTo>
                    <a:pt x="1749627" y="1722042"/>
                  </a:lnTo>
                  <a:lnTo>
                    <a:pt x="1743650" y="1722438"/>
                  </a:lnTo>
                  <a:lnTo>
                    <a:pt x="1445637" y="1722438"/>
                  </a:lnTo>
                  <a:lnTo>
                    <a:pt x="1439661" y="1722042"/>
                  </a:lnTo>
                  <a:lnTo>
                    <a:pt x="1434083" y="1720855"/>
                  </a:lnTo>
                  <a:lnTo>
                    <a:pt x="1428904" y="1719668"/>
                  </a:lnTo>
                  <a:lnTo>
                    <a:pt x="1423724" y="1717689"/>
                  </a:lnTo>
                  <a:lnTo>
                    <a:pt x="1418545" y="1715315"/>
                  </a:lnTo>
                  <a:lnTo>
                    <a:pt x="1413764" y="1712544"/>
                  </a:lnTo>
                  <a:lnTo>
                    <a:pt x="1409780" y="1709378"/>
                  </a:lnTo>
                  <a:lnTo>
                    <a:pt x="1405397" y="1705421"/>
                  </a:lnTo>
                  <a:lnTo>
                    <a:pt x="1401811" y="1701859"/>
                  </a:lnTo>
                  <a:lnTo>
                    <a:pt x="1398624" y="1697110"/>
                  </a:lnTo>
                  <a:lnTo>
                    <a:pt x="1395835" y="1692361"/>
                  </a:lnTo>
                  <a:lnTo>
                    <a:pt x="1393046" y="1688008"/>
                  </a:lnTo>
                  <a:lnTo>
                    <a:pt x="1391453" y="1682468"/>
                  </a:lnTo>
                  <a:lnTo>
                    <a:pt x="1389859" y="1676927"/>
                  </a:lnTo>
                  <a:lnTo>
                    <a:pt x="1389062" y="1671387"/>
                  </a:lnTo>
                  <a:lnTo>
                    <a:pt x="1389062" y="1665451"/>
                  </a:lnTo>
                  <a:lnTo>
                    <a:pt x="1389062" y="1501217"/>
                  </a:lnTo>
                  <a:lnTo>
                    <a:pt x="1389062" y="1495280"/>
                  </a:lnTo>
                  <a:lnTo>
                    <a:pt x="1389859" y="1489740"/>
                  </a:lnTo>
                  <a:lnTo>
                    <a:pt x="1391453" y="1484200"/>
                  </a:lnTo>
                  <a:lnTo>
                    <a:pt x="1393046" y="1479451"/>
                  </a:lnTo>
                  <a:lnTo>
                    <a:pt x="1395835" y="1474306"/>
                  </a:lnTo>
                  <a:lnTo>
                    <a:pt x="1398624" y="1469557"/>
                  </a:lnTo>
                  <a:lnTo>
                    <a:pt x="1401811" y="1465204"/>
                  </a:lnTo>
                  <a:lnTo>
                    <a:pt x="1405397" y="1461246"/>
                  </a:lnTo>
                  <a:lnTo>
                    <a:pt x="1409780" y="1457289"/>
                  </a:lnTo>
                  <a:lnTo>
                    <a:pt x="1413764" y="1454123"/>
                  </a:lnTo>
                  <a:lnTo>
                    <a:pt x="1418545" y="1451748"/>
                  </a:lnTo>
                  <a:lnTo>
                    <a:pt x="1423724" y="1448978"/>
                  </a:lnTo>
                  <a:lnTo>
                    <a:pt x="1428904" y="1447000"/>
                  </a:lnTo>
                  <a:lnTo>
                    <a:pt x="1434083" y="1445812"/>
                  </a:lnTo>
                  <a:lnTo>
                    <a:pt x="1439661" y="1445021"/>
                  </a:lnTo>
                  <a:lnTo>
                    <a:pt x="1445637" y="1444625"/>
                  </a:lnTo>
                  <a:close/>
                  <a:moveTo>
                    <a:pt x="971098" y="1444625"/>
                  </a:moveTo>
                  <a:lnTo>
                    <a:pt x="1267674" y="1444625"/>
                  </a:lnTo>
                  <a:lnTo>
                    <a:pt x="1273224" y="1445021"/>
                  </a:lnTo>
                  <a:lnTo>
                    <a:pt x="1278775" y="1445812"/>
                  </a:lnTo>
                  <a:lnTo>
                    <a:pt x="1284326" y="1447000"/>
                  </a:lnTo>
                  <a:lnTo>
                    <a:pt x="1289481" y="1448978"/>
                  </a:lnTo>
                  <a:lnTo>
                    <a:pt x="1294635" y="1451748"/>
                  </a:lnTo>
                  <a:lnTo>
                    <a:pt x="1298996" y="1454123"/>
                  </a:lnTo>
                  <a:lnTo>
                    <a:pt x="1303358" y="1457289"/>
                  </a:lnTo>
                  <a:lnTo>
                    <a:pt x="1307719" y="1461246"/>
                  </a:lnTo>
                  <a:lnTo>
                    <a:pt x="1311288" y="1465204"/>
                  </a:lnTo>
                  <a:lnTo>
                    <a:pt x="1314459" y="1469557"/>
                  </a:lnTo>
                  <a:lnTo>
                    <a:pt x="1317235" y="1474306"/>
                  </a:lnTo>
                  <a:lnTo>
                    <a:pt x="1319614" y="1479451"/>
                  </a:lnTo>
                  <a:lnTo>
                    <a:pt x="1321596" y="1484200"/>
                  </a:lnTo>
                  <a:lnTo>
                    <a:pt x="1323182" y="1489740"/>
                  </a:lnTo>
                  <a:lnTo>
                    <a:pt x="1323975" y="1495280"/>
                  </a:lnTo>
                  <a:lnTo>
                    <a:pt x="1323975" y="1501217"/>
                  </a:lnTo>
                  <a:lnTo>
                    <a:pt x="1323975" y="1665451"/>
                  </a:lnTo>
                  <a:lnTo>
                    <a:pt x="1323975" y="1671387"/>
                  </a:lnTo>
                  <a:lnTo>
                    <a:pt x="1323182" y="1676927"/>
                  </a:lnTo>
                  <a:lnTo>
                    <a:pt x="1321596" y="1682468"/>
                  </a:lnTo>
                  <a:lnTo>
                    <a:pt x="1319614" y="1688008"/>
                  </a:lnTo>
                  <a:lnTo>
                    <a:pt x="1317235" y="1692361"/>
                  </a:lnTo>
                  <a:lnTo>
                    <a:pt x="1314459" y="1697110"/>
                  </a:lnTo>
                  <a:lnTo>
                    <a:pt x="1311288" y="1701859"/>
                  </a:lnTo>
                  <a:lnTo>
                    <a:pt x="1307719" y="1705421"/>
                  </a:lnTo>
                  <a:lnTo>
                    <a:pt x="1303358" y="1709378"/>
                  </a:lnTo>
                  <a:lnTo>
                    <a:pt x="1298996" y="1712544"/>
                  </a:lnTo>
                  <a:lnTo>
                    <a:pt x="1294635" y="1715315"/>
                  </a:lnTo>
                  <a:lnTo>
                    <a:pt x="1289481" y="1717689"/>
                  </a:lnTo>
                  <a:lnTo>
                    <a:pt x="1284326" y="1719668"/>
                  </a:lnTo>
                  <a:lnTo>
                    <a:pt x="1278775" y="1720855"/>
                  </a:lnTo>
                  <a:lnTo>
                    <a:pt x="1273224" y="1722042"/>
                  </a:lnTo>
                  <a:lnTo>
                    <a:pt x="1267674" y="1722438"/>
                  </a:lnTo>
                  <a:lnTo>
                    <a:pt x="971098" y="1722438"/>
                  </a:lnTo>
                  <a:lnTo>
                    <a:pt x="965151" y="1722042"/>
                  </a:lnTo>
                  <a:lnTo>
                    <a:pt x="959600" y="1720855"/>
                  </a:lnTo>
                  <a:lnTo>
                    <a:pt x="954049" y="1719668"/>
                  </a:lnTo>
                  <a:lnTo>
                    <a:pt x="949291" y="1717689"/>
                  </a:lnTo>
                  <a:lnTo>
                    <a:pt x="944137" y="1715315"/>
                  </a:lnTo>
                  <a:lnTo>
                    <a:pt x="939379" y="1712544"/>
                  </a:lnTo>
                  <a:lnTo>
                    <a:pt x="935414" y="1709378"/>
                  </a:lnTo>
                  <a:lnTo>
                    <a:pt x="931053" y="1705421"/>
                  </a:lnTo>
                  <a:lnTo>
                    <a:pt x="927088" y="1701859"/>
                  </a:lnTo>
                  <a:lnTo>
                    <a:pt x="924312" y="1697110"/>
                  </a:lnTo>
                  <a:lnTo>
                    <a:pt x="921140" y="1692361"/>
                  </a:lnTo>
                  <a:lnTo>
                    <a:pt x="918762" y="1688008"/>
                  </a:lnTo>
                  <a:lnTo>
                    <a:pt x="917176" y="1682468"/>
                  </a:lnTo>
                  <a:lnTo>
                    <a:pt x="915590" y="1676927"/>
                  </a:lnTo>
                  <a:lnTo>
                    <a:pt x="914400" y="1671387"/>
                  </a:lnTo>
                  <a:lnTo>
                    <a:pt x="914400" y="1665451"/>
                  </a:lnTo>
                  <a:lnTo>
                    <a:pt x="914400" y="1501217"/>
                  </a:lnTo>
                  <a:lnTo>
                    <a:pt x="914400" y="1495280"/>
                  </a:lnTo>
                  <a:lnTo>
                    <a:pt x="915590" y="1489740"/>
                  </a:lnTo>
                  <a:lnTo>
                    <a:pt x="917176" y="1484200"/>
                  </a:lnTo>
                  <a:lnTo>
                    <a:pt x="918762" y="1479451"/>
                  </a:lnTo>
                  <a:lnTo>
                    <a:pt x="921140" y="1474306"/>
                  </a:lnTo>
                  <a:lnTo>
                    <a:pt x="924312" y="1469557"/>
                  </a:lnTo>
                  <a:lnTo>
                    <a:pt x="927088" y="1465204"/>
                  </a:lnTo>
                  <a:lnTo>
                    <a:pt x="931053" y="1461246"/>
                  </a:lnTo>
                  <a:lnTo>
                    <a:pt x="935414" y="1457289"/>
                  </a:lnTo>
                  <a:lnTo>
                    <a:pt x="939379" y="1454123"/>
                  </a:lnTo>
                  <a:lnTo>
                    <a:pt x="944137" y="1451748"/>
                  </a:lnTo>
                  <a:lnTo>
                    <a:pt x="949291" y="1448978"/>
                  </a:lnTo>
                  <a:lnTo>
                    <a:pt x="954049" y="1447000"/>
                  </a:lnTo>
                  <a:lnTo>
                    <a:pt x="959600" y="1445812"/>
                  </a:lnTo>
                  <a:lnTo>
                    <a:pt x="965151" y="1445021"/>
                  </a:lnTo>
                  <a:lnTo>
                    <a:pt x="971098" y="1444625"/>
                  </a:lnTo>
                  <a:close/>
                  <a:moveTo>
                    <a:pt x="1787045" y="1350963"/>
                  </a:moveTo>
                  <a:lnTo>
                    <a:pt x="1913358" y="1350963"/>
                  </a:lnTo>
                  <a:lnTo>
                    <a:pt x="1913358" y="1366815"/>
                  </a:lnTo>
                  <a:lnTo>
                    <a:pt x="1914148" y="1381479"/>
                  </a:lnTo>
                  <a:lnTo>
                    <a:pt x="1915332" y="1395746"/>
                  </a:lnTo>
                  <a:lnTo>
                    <a:pt x="1917700" y="1409617"/>
                  </a:lnTo>
                  <a:lnTo>
                    <a:pt x="1910200" y="1412391"/>
                  </a:lnTo>
                  <a:lnTo>
                    <a:pt x="1903095" y="1414769"/>
                  </a:lnTo>
                  <a:lnTo>
                    <a:pt x="1896385" y="1418732"/>
                  </a:lnTo>
                  <a:lnTo>
                    <a:pt x="1890069" y="1422299"/>
                  </a:lnTo>
                  <a:lnTo>
                    <a:pt x="1883753" y="1427055"/>
                  </a:lnTo>
                  <a:lnTo>
                    <a:pt x="1877833" y="1431810"/>
                  </a:lnTo>
                  <a:lnTo>
                    <a:pt x="1872306" y="1437359"/>
                  </a:lnTo>
                  <a:lnTo>
                    <a:pt x="1867570" y="1442907"/>
                  </a:lnTo>
                  <a:lnTo>
                    <a:pt x="1863228" y="1448852"/>
                  </a:lnTo>
                  <a:lnTo>
                    <a:pt x="1859280" y="1455589"/>
                  </a:lnTo>
                  <a:lnTo>
                    <a:pt x="1856122" y="1462326"/>
                  </a:lnTo>
                  <a:lnTo>
                    <a:pt x="1852965" y="1469460"/>
                  </a:lnTo>
                  <a:lnTo>
                    <a:pt x="1850596" y="1476990"/>
                  </a:lnTo>
                  <a:lnTo>
                    <a:pt x="1849017" y="1484916"/>
                  </a:lnTo>
                  <a:lnTo>
                    <a:pt x="1847833" y="1492842"/>
                  </a:lnTo>
                  <a:lnTo>
                    <a:pt x="1847438" y="1500768"/>
                  </a:lnTo>
                  <a:lnTo>
                    <a:pt x="1847438" y="1628776"/>
                  </a:lnTo>
                  <a:lnTo>
                    <a:pt x="1837570" y="1628776"/>
                  </a:lnTo>
                  <a:lnTo>
                    <a:pt x="1837570" y="1500768"/>
                  </a:lnTo>
                  <a:lnTo>
                    <a:pt x="1837175" y="1492842"/>
                  </a:lnTo>
                  <a:lnTo>
                    <a:pt x="1836386" y="1485312"/>
                  </a:lnTo>
                  <a:lnTo>
                    <a:pt x="1834412" y="1478178"/>
                  </a:lnTo>
                  <a:lnTo>
                    <a:pt x="1832439" y="1470252"/>
                  </a:lnTo>
                  <a:lnTo>
                    <a:pt x="1830070" y="1463515"/>
                  </a:lnTo>
                  <a:lnTo>
                    <a:pt x="1826518" y="1456778"/>
                  </a:lnTo>
                  <a:lnTo>
                    <a:pt x="1822965" y="1450833"/>
                  </a:lnTo>
                  <a:lnTo>
                    <a:pt x="1818623" y="1444888"/>
                  </a:lnTo>
                  <a:lnTo>
                    <a:pt x="1813886" y="1438944"/>
                  </a:lnTo>
                  <a:lnTo>
                    <a:pt x="1809150" y="1433792"/>
                  </a:lnTo>
                  <a:lnTo>
                    <a:pt x="1803623" y="1428640"/>
                  </a:lnTo>
                  <a:lnTo>
                    <a:pt x="1798097" y="1424280"/>
                  </a:lnTo>
                  <a:lnTo>
                    <a:pt x="1791781" y="1420317"/>
                  </a:lnTo>
                  <a:lnTo>
                    <a:pt x="1785466" y="1416354"/>
                  </a:lnTo>
                  <a:lnTo>
                    <a:pt x="1778755" y="1413580"/>
                  </a:lnTo>
                  <a:lnTo>
                    <a:pt x="1771650" y="1411202"/>
                  </a:lnTo>
                  <a:lnTo>
                    <a:pt x="1774808" y="1406446"/>
                  </a:lnTo>
                  <a:lnTo>
                    <a:pt x="1777571" y="1401294"/>
                  </a:lnTo>
                  <a:lnTo>
                    <a:pt x="1779940" y="1394953"/>
                  </a:lnTo>
                  <a:lnTo>
                    <a:pt x="1782308" y="1388216"/>
                  </a:lnTo>
                  <a:lnTo>
                    <a:pt x="1784282" y="1380290"/>
                  </a:lnTo>
                  <a:lnTo>
                    <a:pt x="1785466" y="1371571"/>
                  </a:lnTo>
                  <a:lnTo>
                    <a:pt x="1786650" y="1361663"/>
                  </a:lnTo>
                  <a:lnTo>
                    <a:pt x="1787045" y="1350963"/>
                  </a:lnTo>
                  <a:close/>
                  <a:moveTo>
                    <a:pt x="1316831" y="1350963"/>
                  </a:moveTo>
                  <a:lnTo>
                    <a:pt x="1412875" y="1350963"/>
                  </a:lnTo>
                  <a:lnTo>
                    <a:pt x="1413272" y="1360950"/>
                  </a:lnTo>
                  <a:lnTo>
                    <a:pt x="1414066" y="1370138"/>
                  </a:lnTo>
                  <a:lnTo>
                    <a:pt x="1415653" y="1378527"/>
                  </a:lnTo>
                  <a:lnTo>
                    <a:pt x="1416844" y="1386116"/>
                  </a:lnTo>
                  <a:lnTo>
                    <a:pt x="1418828" y="1392907"/>
                  </a:lnTo>
                  <a:lnTo>
                    <a:pt x="1420813" y="1398900"/>
                  </a:lnTo>
                  <a:lnTo>
                    <a:pt x="1423194" y="1404492"/>
                  </a:lnTo>
                  <a:lnTo>
                    <a:pt x="1425575" y="1408886"/>
                  </a:lnTo>
                  <a:lnTo>
                    <a:pt x="1419622" y="1410884"/>
                  </a:lnTo>
                  <a:lnTo>
                    <a:pt x="1413272" y="1412881"/>
                  </a:lnTo>
                  <a:lnTo>
                    <a:pt x="1407716" y="1414878"/>
                  </a:lnTo>
                  <a:lnTo>
                    <a:pt x="1402556" y="1418074"/>
                  </a:lnTo>
                  <a:lnTo>
                    <a:pt x="1397000" y="1420870"/>
                  </a:lnTo>
                  <a:lnTo>
                    <a:pt x="1391841" y="1424466"/>
                  </a:lnTo>
                  <a:lnTo>
                    <a:pt x="1386681" y="1427661"/>
                  </a:lnTo>
                  <a:lnTo>
                    <a:pt x="1382316" y="1432056"/>
                  </a:lnTo>
                  <a:lnTo>
                    <a:pt x="1377950" y="1436050"/>
                  </a:lnTo>
                  <a:lnTo>
                    <a:pt x="1374378" y="1440844"/>
                  </a:lnTo>
                  <a:lnTo>
                    <a:pt x="1370410" y="1445638"/>
                  </a:lnTo>
                  <a:lnTo>
                    <a:pt x="1366441" y="1450431"/>
                  </a:lnTo>
                  <a:lnTo>
                    <a:pt x="1363663" y="1456024"/>
                  </a:lnTo>
                  <a:lnTo>
                    <a:pt x="1360885" y="1461616"/>
                  </a:lnTo>
                  <a:lnTo>
                    <a:pt x="1358106" y="1467209"/>
                  </a:lnTo>
                  <a:lnTo>
                    <a:pt x="1356519" y="1473201"/>
                  </a:lnTo>
                  <a:lnTo>
                    <a:pt x="1352947" y="1464413"/>
                  </a:lnTo>
                  <a:lnTo>
                    <a:pt x="1348978" y="1456423"/>
                  </a:lnTo>
                  <a:lnTo>
                    <a:pt x="1344216" y="1448833"/>
                  </a:lnTo>
                  <a:lnTo>
                    <a:pt x="1339056" y="1441643"/>
                  </a:lnTo>
                  <a:lnTo>
                    <a:pt x="1332706" y="1434852"/>
                  </a:lnTo>
                  <a:lnTo>
                    <a:pt x="1325960" y="1428860"/>
                  </a:lnTo>
                  <a:lnTo>
                    <a:pt x="1318816" y="1423267"/>
                  </a:lnTo>
                  <a:lnTo>
                    <a:pt x="1311275" y="1418873"/>
                  </a:lnTo>
                  <a:lnTo>
                    <a:pt x="1314053" y="1401696"/>
                  </a:lnTo>
                  <a:lnTo>
                    <a:pt x="1316038" y="1384918"/>
                  </a:lnTo>
                  <a:lnTo>
                    <a:pt x="1316435" y="1376130"/>
                  </a:lnTo>
                  <a:lnTo>
                    <a:pt x="1316831" y="1367741"/>
                  </a:lnTo>
                  <a:lnTo>
                    <a:pt x="1317228" y="1359352"/>
                  </a:lnTo>
                  <a:lnTo>
                    <a:pt x="1316831" y="1350963"/>
                  </a:lnTo>
                  <a:close/>
                  <a:moveTo>
                    <a:pt x="692943" y="1350963"/>
                  </a:moveTo>
                  <a:lnTo>
                    <a:pt x="941785" y="1350963"/>
                  </a:lnTo>
                  <a:lnTo>
                    <a:pt x="941785" y="1366815"/>
                  </a:lnTo>
                  <a:lnTo>
                    <a:pt x="942578" y="1381479"/>
                  </a:lnTo>
                  <a:lnTo>
                    <a:pt x="944166" y="1395746"/>
                  </a:lnTo>
                  <a:lnTo>
                    <a:pt x="946150" y="1409617"/>
                  </a:lnTo>
                  <a:lnTo>
                    <a:pt x="938610" y="1412391"/>
                  </a:lnTo>
                  <a:lnTo>
                    <a:pt x="931466" y="1414769"/>
                  </a:lnTo>
                  <a:lnTo>
                    <a:pt x="924719" y="1418732"/>
                  </a:lnTo>
                  <a:lnTo>
                    <a:pt x="917972" y="1422299"/>
                  </a:lnTo>
                  <a:lnTo>
                    <a:pt x="912019" y="1427055"/>
                  </a:lnTo>
                  <a:lnTo>
                    <a:pt x="906066" y="1431810"/>
                  </a:lnTo>
                  <a:lnTo>
                    <a:pt x="900906" y="1437359"/>
                  </a:lnTo>
                  <a:lnTo>
                    <a:pt x="896144" y="1442907"/>
                  </a:lnTo>
                  <a:lnTo>
                    <a:pt x="891381" y="1448852"/>
                  </a:lnTo>
                  <a:lnTo>
                    <a:pt x="887809" y="1455589"/>
                  </a:lnTo>
                  <a:lnTo>
                    <a:pt x="883841" y="1462326"/>
                  </a:lnTo>
                  <a:lnTo>
                    <a:pt x="881459" y="1469460"/>
                  </a:lnTo>
                  <a:lnTo>
                    <a:pt x="878681" y="1476990"/>
                  </a:lnTo>
                  <a:lnTo>
                    <a:pt x="877094" y="1484916"/>
                  </a:lnTo>
                  <a:lnTo>
                    <a:pt x="876300" y="1492842"/>
                  </a:lnTo>
                  <a:lnTo>
                    <a:pt x="875903" y="1500768"/>
                  </a:lnTo>
                  <a:lnTo>
                    <a:pt x="875903" y="1628776"/>
                  </a:lnTo>
                  <a:lnTo>
                    <a:pt x="692943" y="1628776"/>
                  </a:lnTo>
                  <a:lnTo>
                    <a:pt x="686990" y="1628776"/>
                  </a:lnTo>
                  <a:lnTo>
                    <a:pt x="681434" y="1627983"/>
                  </a:lnTo>
                  <a:lnTo>
                    <a:pt x="675878" y="1626002"/>
                  </a:lnTo>
                  <a:lnTo>
                    <a:pt x="671115" y="1624417"/>
                  </a:lnTo>
                  <a:lnTo>
                    <a:pt x="665956" y="1622039"/>
                  </a:lnTo>
                  <a:lnTo>
                    <a:pt x="661193" y="1618868"/>
                  </a:lnTo>
                  <a:lnTo>
                    <a:pt x="657224" y="1616094"/>
                  </a:lnTo>
                  <a:lnTo>
                    <a:pt x="652859" y="1612131"/>
                  </a:lnTo>
                  <a:lnTo>
                    <a:pt x="648890" y="1608168"/>
                  </a:lnTo>
                  <a:lnTo>
                    <a:pt x="646112" y="1603809"/>
                  </a:lnTo>
                  <a:lnTo>
                    <a:pt x="643334" y="1599053"/>
                  </a:lnTo>
                  <a:lnTo>
                    <a:pt x="640556" y="1594297"/>
                  </a:lnTo>
                  <a:lnTo>
                    <a:pt x="638968" y="1589145"/>
                  </a:lnTo>
                  <a:lnTo>
                    <a:pt x="637381" y="1583597"/>
                  </a:lnTo>
                  <a:lnTo>
                    <a:pt x="636587" y="1578048"/>
                  </a:lnTo>
                  <a:lnTo>
                    <a:pt x="636587" y="1572104"/>
                  </a:lnTo>
                  <a:lnTo>
                    <a:pt x="636587" y="1407635"/>
                  </a:lnTo>
                  <a:lnTo>
                    <a:pt x="636587" y="1401691"/>
                  </a:lnTo>
                  <a:lnTo>
                    <a:pt x="637381" y="1396142"/>
                  </a:lnTo>
                  <a:lnTo>
                    <a:pt x="638968" y="1390990"/>
                  </a:lnTo>
                  <a:lnTo>
                    <a:pt x="640556" y="1385442"/>
                  </a:lnTo>
                  <a:lnTo>
                    <a:pt x="643334" y="1380686"/>
                  </a:lnTo>
                  <a:lnTo>
                    <a:pt x="646112" y="1375534"/>
                  </a:lnTo>
                  <a:lnTo>
                    <a:pt x="648890" y="1371571"/>
                  </a:lnTo>
                  <a:lnTo>
                    <a:pt x="652859" y="1367608"/>
                  </a:lnTo>
                  <a:lnTo>
                    <a:pt x="657224" y="1364041"/>
                  </a:lnTo>
                  <a:lnTo>
                    <a:pt x="661193" y="1360474"/>
                  </a:lnTo>
                  <a:lnTo>
                    <a:pt x="665956" y="1357700"/>
                  </a:lnTo>
                  <a:lnTo>
                    <a:pt x="671115" y="1355322"/>
                  </a:lnTo>
                  <a:lnTo>
                    <a:pt x="675878" y="1353341"/>
                  </a:lnTo>
                  <a:lnTo>
                    <a:pt x="681434" y="1352152"/>
                  </a:lnTo>
                  <a:lnTo>
                    <a:pt x="686990" y="1351359"/>
                  </a:lnTo>
                  <a:lnTo>
                    <a:pt x="692943" y="1350963"/>
                  </a:lnTo>
                  <a:close/>
                  <a:moveTo>
                    <a:pt x="2082006" y="1166813"/>
                  </a:moveTo>
                  <a:lnTo>
                    <a:pt x="2083990" y="1169978"/>
                  </a:lnTo>
                  <a:lnTo>
                    <a:pt x="2086768" y="1172747"/>
                  </a:lnTo>
                  <a:lnTo>
                    <a:pt x="2089547" y="1175120"/>
                  </a:lnTo>
                  <a:lnTo>
                    <a:pt x="2093515" y="1176702"/>
                  </a:lnTo>
                  <a:lnTo>
                    <a:pt x="2096293" y="1177494"/>
                  </a:lnTo>
                  <a:lnTo>
                    <a:pt x="2100262" y="1177494"/>
                  </a:lnTo>
                  <a:lnTo>
                    <a:pt x="2107803" y="1177098"/>
                  </a:lnTo>
                  <a:lnTo>
                    <a:pt x="2116137" y="1176702"/>
                  </a:lnTo>
                  <a:lnTo>
                    <a:pt x="2125662" y="1177098"/>
                  </a:lnTo>
                  <a:lnTo>
                    <a:pt x="2135584" y="1177889"/>
                  </a:lnTo>
                  <a:lnTo>
                    <a:pt x="2144315" y="1179076"/>
                  </a:lnTo>
                  <a:lnTo>
                    <a:pt x="2152650" y="1180658"/>
                  </a:lnTo>
                  <a:lnTo>
                    <a:pt x="2161381" y="1183427"/>
                  </a:lnTo>
                  <a:lnTo>
                    <a:pt x="2169318" y="1186196"/>
                  </a:lnTo>
                  <a:lnTo>
                    <a:pt x="2176462" y="1189756"/>
                  </a:lnTo>
                  <a:lnTo>
                    <a:pt x="2183606" y="1193317"/>
                  </a:lnTo>
                  <a:lnTo>
                    <a:pt x="2190353" y="1197668"/>
                  </a:lnTo>
                  <a:lnTo>
                    <a:pt x="2196703" y="1202810"/>
                  </a:lnTo>
                  <a:lnTo>
                    <a:pt x="2202656" y="1208348"/>
                  </a:lnTo>
                  <a:lnTo>
                    <a:pt x="2207815" y="1213886"/>
                  </a:lnTo>
                  <a:lnTo>
                    <a:pt x="2212975" y="1220611"/>
                  </a:lnTo>
                  <a:lnTo>
                    <a:pt x="2217737" y="1227731"/>
                  </a:lnTo>
                  <a:lnTo>
                    <a:pt x="2222500" y="1234852"/>
                  </a:lnTo>
                  <a:lnTo>
                    <a:pt x="2226072" y="1243554"/>
                  </a:lnTo>
                  <a:lnTo>
                    <a:pt x="2231628" y="1256213"/>
                  </a:lnTo>
                  <a:lnTo>
                    <a:pt x="2236787" y="1268476"/>
                  </a:lnTo>
                  <a:lnTo>
                    <a:pt x="2240756" y="1280343"/>
                  </a:lnTo>
                  <a:lnTo>
                    <a:pt x="2244725" y="1291814"/>
                  </a:lnTo>
                  <a:lnTo>
                    <a:pt x="2247503" y="1302890"/>
                  </a:lnTo>
                  <a:lnTo>
                    <a:pt x="2250281" y="1313175"/>
                  </a:lnTo>
                  <a:lnTo>
                    <a:pt x="2252265" y="1323460"/>
                  </a:lnTo>
                  <a:lnTo>
                    <a:pt x="2253853" y="1333350"/>
                  </a:lnTo>
                  <a:lnTo>
                    <a:pt x="2254647" y="1342843"/>
                  </a:lnTo>
                  <a:lnTo>
                    <a:pt x="2255043" y="1352337"/>
                  </a:lnTo>
                  <a:lnTo>
                    <a:pt x="2255837" y="1361831"/>
                  </a:lnTo>
                  <a:lnTo>
                    <a:pt x="2255043" y="1371325"/>
                  </a:lnTo>
                  <a:lnTo>
                    <a:pt x="2254647" y="1380027"/>
                  </a:lnTo>
                  <a:lnTo>
                    <a:pt x="2253853" y="1389126"/>
                  </a:lnTo>
                  <a:lnTo>
                    <a:pt x="2252662" y="1398619"/>
                  </a:lnTo>
                  <a:lnTo>
                    <a:pt x="2251075" y="1408113"/>
                  </a:lnTo>
                  <a:lnTo>
                    <a:pt x="2245122" y="1407322"/>
                  </a:lnTo>
                  <a:lnTo>
                    <a:pt x="2239168" y="1406926"/>
                  </a:lnTo>
                  <a:lnTo>
                    <a:pt x="2220118" y="1406926"/>
                  </a:lnTo>
                  <a:lnTo>
                    <a:pt x="2219722" y="1396246"/>
                  </a:lnTo>
                  <a:lnTo>
                    <a:pt x="2219325" y="1385961"/>
                  </a:lnTo>
                  <a:lnTo>
                    <a:pt x="2218928" y="1382401"/>
                  </a:lnTo>
                  <a:lnTo>
                    <a:pt x="2218134" y="1379632"/>
                  </a:lnTo>
                  <a:lnTo>
                    <a:pt x="2216547" y="1377258"/>
                  </a:lnTo>
                  <a:lnTo>
                    <a:pt x="2214165" y="1374489"/>
                  </a:lnTo>
                  <a:lnTo>
                    <a:pt x="2212181" y="1372907"/>
                  </a:lnTo>
                  <a:lnTo>
                    <a:pt x="2209403" y="1371325"/>
                  </a:lnTo>
                  <a:lnTo>
                    <a:pt x="2206228" y="1370534"/>
                  </a:lnTo>
                  <a:lnTo>
                    <a:pt x="2203053" y="1369742"/>
                  </a:lnTo>
                  <a:lnTo>
                    <a:pt x="2199878" y="1369742"/>
                  </a:lnTo>
                  <a:lnTo>
                    <a:pt x="2196703" y="1370929"/>
                  </a:lnTo>
                  <a:lnTo>
                    <a:pt x="2193925" y="1372116"/>
                  </a:lnTo>
                  <a:lnTo>
                    <a:pt x="2191543" y="1373698"/>
                  </a:lnTo>
                  <a:lnTo>
                    <a:pt x="2189559" y="1376072"/>
                  </a:lnTo>
                  <a:lnTo>
                    <a:pt x="2187178" y="1378841"/>
                  </a:lnTo>
                  <a:lnTo>
                    <a:pt x="2185987" y="1381214"/>
                  </a:lnTo>
                  <a:lnTo>
                    <a:pt x="2185590" y="1384774"/>
                  </a:lnTo>
                  <a:lnTo>
                    <a:pt x="2184003" y="1395455"/>
                  </a:lnTo>
                  <a:lnTo>
                    <a:pt x="2182018" y="1406926"/>
                  </a:lnTo>
                  <a:lnTo>
                    <a:pt x="2013743" y="1406926"/>
                  </a:lnTo>
                  <a:lnTo>
                    <a:pt x="2010965" y="1399015"/>
                  </a:lnTo>
                  <a:lnTo>
                    <a:pt x="2009775" y="1395850"/>
                  </a:lnTo>
                  <a:lnTo>
                    <a:pt x="2008584" y="1393477"/>
                  </a:lnTo>
                  <a:lnTo>
                    <a:pt x="2006600" y="1391499"/>
                  </a:lnTo>
                  <a:lnTo>
                    <a:pt x="2003822" y="1389126"/>
                  </a:lnTo>
                  <a:lnTo>
                    <a:pt x="2001440" y="1387939"/>
                  </a:lnTo>
                  <a:lnTo>
                    <a:pt x="1998662" y="1387148"/>
                  </a:lnTo>
                  <a:lnTo>
                    <a:pt x="1995090" y="1386752"/>
                  </a:lnTo>
                  <a:lnTo>
                    <a:pt x="1992312" y="1386752"/>
                  </a:lnTo>
                  <a:lnTo>
                    <a:pt x="1988740" y="1387543"/>
                  </a:lnTo>
                  <a:lnTo>
                    <a:pt x="1986359" y="1388730"/>
                  </a:lnTo>
                  <a:lnTo>
                    <a:pt x="1983581" y="1390708"/>
                  </a:lnTo>
                  <a:lnTo>
                    <a:pt x="1981597" y="1393081"/>
                  </a:lnTo>
                  <a:lnTo>
                    <a:pt x="1980009" y="1395455"/>
                  </a:lnTo>
                  <a:lnTo>
                    <a:pt x="1978818" y="1398224"/>
                  </a:lnTo>
                  <a:lnTo>
                    <a:pt x="1978025" y="1400993"/>
                  </a:lnTo>
                  <a:lnTo>
                    <a:pt x="1978025" y="1404553"/>
                  </a:lnTo>
                  <a:lnTo>
                    <a:pt x="1978025" y="1406926"/>
                  </a:lnTo>
                  <a:lnTo>
                    <a:pt x="1952625" y="1406926"/>
                  </a:lnTo>
                  <a:lnTo>
                    <a:pt x="1949847" y="1390708"/>
                  </a:lnTo>
                  <a:lnTo>
                    <a:pt x="1949053" y="1382005"/>
                  </a:lnTo>
                  <a:lnTo>
                    <a:pt x="1948259" y="1373698"/>
                  </a:lnTo>
                  <a:lnTo>
                    <a:pt x="1947862" y="1364996"/>
                  </a:lnTo>
                  <a:lnTo>
                    <a:pt x="1947862" y="1355897"/>
                  </a:lnTo>
                  <a:lnTo>
                    <a:pt x="1948259" y="1346404"/>
                  </a:lnTo>
                  <a:lnTo>
                    <a:pt x="1949053" y="1337305"/>
                  </a:lnTo>
                  <a:lnTo>
                    <a:pt x="1950243" y="1327020"/>
                  </a:lnTo>
                  <a:lnTo>
                    <a:pt x="1952228" y="1316736"/>
                  </a:lnTo>
                  <a:lnTo>
                    <a:pt x="1954609" y="1305659"/>
                  </a:lnTo>
                  <a:lnTo>
                    <a:pt x="1958181" y="1294188"/>
                  </a:lnTo>
                  <a:lnTo>
                    <a:pt x="1961356" y="1282716"/>
                  </a:lnTo>
                  <a:lnTo>
                    <a:pt x="1966118" y="1270453"/>
                  </a:lnTo>
                  <a:lnTo>
                    <a:pt x="1971675" y="1257399"/>
                  </a:lnTo>
                  <a:lnTo>
                    <a:pt x="1977231" y="1243554"/>
                  </a:lnTo>
                  <a:lnTo>
                    <a:pt x="1980803" y="1237225"/>
                  </a:lnTo>
                  <a:lnTo>
                    <a:pt x="1984772" y="1230896"/>
                  </a:lnTo>
                  <a:lnTo>
                    <a:pt x="1988740" y="1224567"/>
                  </a:lnTo>
                  <a:lnTo>
                    <a:pt x="1993106" y="1218238"/>
                  </a:lnTo>
                  <a:lnTo>
                    <a:pt x="1994693" y="1215864"/>
                  </a:lnTo>
                  <a:lnTo>
                    <a:pt x="1996281" y="1213491"/>
                  </a:lnTo>
                  <a:lnTo>
                    <a:pt x="2001440" y="1208744"/>
                  </a:lnTo>
                  <a:lnTo>
                    <a:pt x="2006600" y="1203601"/>
                  </a:lnTo>
                  <a:lnTo>
                    <a:pt x="2011362" y="1198855"/>
                  </a:lnTo>
                  <a:lnTo>
                    <a:pt x="2016522" y="1194899"/>
                  </a:lnTo>
                  <a:lnTo>
                    <a:pt x="2022078" y="1190943"/>
                  </a:lnTo>
                  <a:lnTo>
                    <a:pt x="2027634" y="1186987"/>
                  </a:lnTo>
                  <a:lnTo>
                    <a:pt x="2033190" y="1184218"/>
                  </a:lnTo>
                  <a:lnTo>
                    <a:pt x="2038350" y="1181449"/>
                  </a:lnTo>
                  <a:lnTo>
                    <a:pt x="2043906" y="1178285"/>
                  </a:lnTo>
                  <a:lnTo>
                    <a:pt x="2049859" y="1176307"/>
                  </a:lnTo>
                  <a:lnTo>
                    <a:pt x="2060972" y="1171956"/>
                  </a:lnTo>
                  <a:lnTo>
                    <a:pt x="2071290" y="1169187"/>
                  </a:lnTo>
                  <a:lnTo>
                    <a:pt x="2082006" y="1166813"/>
                  </a:lnTo>
                  <a:close/>
                  <a:moveTo>
                    <a:pt x="1110232" y="1166813"/>
                  </a:moveTo>
                  <a:lnTo>
                    <a:pt x="1112219" y="1169978"/>
                  </a:lnTo>
                  <a:lnTo>
                    <a:pt x="1115000" y="1172747"/>
                  </a:lnTo>
                  <a:lnTo>
                    <a:pt x="1118179" y="1175120"/>
                  </a:lnTo>
                  <a:lnTo>
                    <a:pt x="1121359" y="1176702"/>
                  </a:lnTo>
                  <a:lnTo>
                    <a:pt x="1124935" y="1177494"/>
                  </a:lnTo>
                  <a:lnTo>
                    <a:pt x="1128114" y="1177494"/>
                  </a:lnTo>
                  <a:lnTo>
                    <a:pt x="1136062" y="1177098"/>
                  </a:lnTo>
                  <a:lnTo>
                    <a:pt x="1144407" y="1176702"/>
                  </a:lnTo>
                  <a:lnTo>
                    <a:pt x="1154342" y="1177098"/>
                  </a:lnTo>
                  <a:lnTo>
                    <a:pt x="1163879" y="1177889"/>
                  </a:lnTo>
                  <a:lnTo>
                    <a:pt x="1173019" y="1179076"/>
                  </a:lnTo>
                  <a:lnTo>
                    <a:pt x="1181364" y="1180658"/>
                  </a:lnTo>
                  <a:lnTo>
                    <a:pt x="1189709" y="1183427"/>
                  </a:lnTo>
                  <a:lnTo>
                    <a:pt x="1197259" y="1186196"/>
                  </a:lnTo>
                  <a:lnTo>
                    <a:pt x="1204810" y="1189756"/>
                  </a:lnTo>
                  <a:lnTo>
                    <a:pt x="1211963" y="1193317"/>
                  </a:lnTo>
                  <a:lnTo>
                    <a:pt x="1218718" y="1197668"/>
                  </a:lnTo>
                  <a:lnTo>
                    <a:pt x="1225077" y="1202810"/>
                  </a:lnTo>
                  <a:lnTo>
                    <a:pt x="1231037" y="1208348"/>
                  </a:lnTo>
                  <a:lnTo>
                    <a:pt x="1236601" y="1213886"/>
                  </a:lnTo>
                  <a:lnTo>
                    <a:pt x="1241767" y="1220611"/>
                  </a:lnTo>
                  <a:lnTo>
                    <a:pt x="1246138" y="1227731"/>
                  </a:lnTo>
                  <a:lnTo>
                    <a:pt x="1250907" y="1234852"/>
                  </a:lnTo>
                  <a:lnTo>
                    <a:pt x="1254881" y="1243554"/>
                  </a:lnTo>
                  <a:lnTo>
                    <a:pt x="1260444" y="1256213"/>
                  </a:lnTo>
                  <a:lnTo>
                    <a:pt x="1265213" y="1268476"/>
                  </a:lnTo>
                  <a:lnTo>
                    <a:pt x="1269584" y="1280343"/>
                  </a:lnTo>
                  <a:lnTo>
                    <a:pt x="1273160" y="1291814"/>
                  </a:lnTo>
                  <a:lnTo>
                    <a:pt x="1276339" y="1302890"/>
                  </a:lnTo>
                  <a:lnTo>
                    <a:pt x="1278724" y="1313175"/>
                  </a:lnTo>
                  <a:lnTo>
                    <a:pt x="1281108" y="1323460"/>
                  </a:lnTo>
                  <a:lnTo>
                    <a:pt x="1282300" y="1333350"/>
                  </a:lnTo>
                  <a:lnTo>
                    <a:pt x="1283492" y="1342843"/>
                  </a:lnTo>
                  <a:lnTo>
                    <a:pt x="1283890" y="1352337"/>
                  </a:lnTo>
                  <a:lnTo>
                    <a:pt x="1284287" y="1361831"/>
                  </a:lnTo>
                  <a:lnTo>
                    <a:pt x="1283890" y="1371325"/>
                  </a:lnTo>
                  <a:lnTo>
                    <a:pt x="1283492" y="1380027"/>
                  </a:lnTo>
                  <a:lnTo>
                    <a:pt x="1282300" y="1389126"/>
                  </a:lnTo>
                  <a:lnTo>
                    <a:pt x="1281506" y="1398619"/>
                  </a:lnTo>
                  <a:lnTo>
                    <a:pt x="1279519" y="1408113"/>
                  </a:lnTo>
                  <a:lnTo>
                    <a:pt x="1273558" y="1407322"/>
                  </a:lnTo>
                  <a:lnTo>
                    <a:pt x="1267994" y="1406926"/>
                  </a:lnTo>
                  <a:lnTo>
                    <a:pt x="1248920" y="1406926"/>
                  </a:lnTo>
                  <a:lnTo>
                    <a:pt x="1248125" y="1385961"/>
                  </a:lnTo>
                  <a:lnTo>
                    <a:pt x="1247728" y="1382401"/>
                  </a:lnTo>
                  <a:lnTo>
                    <a:pt x="1246138" y="1379632"/>
                  </a:lnTo>
                  <a:lnTo>
                    <a:pt x="1244946" y="1377258"/>
                  </a:lnTo>
                  <a:lnTo>
                    <a:pt x="1242959" y="1374489"/>
                  </a:lnTo>
                  <a:lnTo>
                    <a:pt x="1240575" y="1372907"/>
                  </a:lnTo>
                  <a:lnTo>
                    <a:pt x="1237793" y="1371325"/>
                  </a:lnTo>
                  <a:lnTo>
                    <a:pt x="1235011" y="1370534"/>
                  </a:lnTo>
                  <a:lnTo>
                    <a:pt x="1231435" y="1369742"/>
                  </a:lnTo>
                  <a:lnTo>
                    <a:pt x="1228653" y="1369742"/>
                  </a:lnTo>
                  <a:lnTo>
                    <a:pt x="1225077" y="1370929"/>
                  </a:lnTo>
                  <a:lnTo>
                    <a:pt x="1222692" y="1372116"/>
                  </a:lnTo>
                  <a:lnTo>
                    <a:pt x="1220308" y="1373698"/>
                  </a:lnTo>
                  <a:lnTo>
                    <a:pt x="1217526" y="1376072"/>
                  </a:lnTo>
                  <a:lnTo>
                    <a:pt x="1215937" y="1378841"/>
                  </a:lnTo>
                  <a:lnTo>
                    <a:pt x="1214745" y="1381214"/>
                  </a:lnTo>
                  <a:lnTo>
                    <a:pt x="1214347" y="1384774"/>
                  </a:lnTo>
                  <a:lnTo>
                    <a:pt x="1211963" y="1395455"/>
                  </a:lnTo>
                  <a:lnTo>
                    <a:pt x="1209976" y="1406926"/>
                  </a:lnTo>
                  <a:lnTo>
                    <a:pt x="1041881" y="1406926"/>
                  </a:lnTo>
                  <a:lnTo>
                    <a:pt x="1039497" y="1399015"/>
                  </a:lnTo>
                  <a:lnTo>
                    <a:pt x="1038305" y="1395850"/>
                  </a:lnTo>
                  <a:lnTo>
                    <a:pt x="1036715" y="1393477"/>
                  </a:lnTo>
                  <a:lnTo>
                    <a:pt x="1034728" y="1391499"/>
                  </a:lnTo>
                  <a:lnTo>
                    <a:pt x="1032344" y="1389126"/>
                  </a:lnTo>
                  <a:lnTo>
                    <a:pt x="1029960" y="1387939"/>
                  </a:lnTo>
                  <a:lnTo>
                    <a:pt x="1026780" y="1387148"/>
                  </a:lnTo>
                  <a:lnTo>
                    <a:pt x="1023601" y="1386752"/>
                  </a:lnTo>
                  <a:lnTo>
                    <a:pt x="1020422" y="1386752"/>
                  </a:lnTo>
                  <a:lnTo>
                    <a:pt x="1017243" y="1387543"/>
                  </a:lnTo>
                  <a:lnTo>
                    <a:pt x="1014461" y="1388730"/>
                  </a:lnTo>
                  <a:lnTo>
                    <a:pt x="1012077" y="1390708"/>
                  </a:lnTo>
                  <a:lnTo>
                    <a:pt x="1010090" y="1393081"/>
                  </a:lnTo>
                  <a:lnTo>
                    <a:pt x="1008103" y="1395455"/>
                  </a:lnTo>
                  <a:lnTo>
                    <a:pt x="1006911" y="1398224"/>
                  </a:lnTo>
                  <a:lnTo>
                    <a:pt x="1006116" y="1400993"/>
                  </a:lnTo>
                  <a:lnTo>
                    <a:pt x="1006116" y="1404553"/>
                  </a:lnTo>
                  <a:lnTo>
                    <a:pt x="1006116" y="1406926"/>
                  </a:lnTo>
                  <a:lnTo>
                    <a:pt x="980684" y="1406926"/>
                  </a:lnTo>
                  <a:lnTo>
                    <a:pt x="978299" y="1390708"/>
                  </a:lnTo>
                  <a:lnTo>
                    <a:pt x="977107" y="1382005"/>
                  </a:lnTo>
                  <a:lnTo>
                    <a:pt x="976710" y="1373698"/>
                  </a:lnTo>
                  <a:lnTo>
                    <a:pt x="976312" y="1364996"/>
                  </a:lnTo>
                  <a:lnTo>
                    <a:pt x="976312" y="1355897"/>
                  </a:lnTo>
                  <a:lnTo>
                    <a:pt x="976710" y="1346404"/>
                  </a:lnTo>
                  <a:lnTo>
                    <a:pt x="977504" y="1337305"/>
                  </a:lnTo>
                  <a:lnTo>
                    <a:pt x="978697" y="1327020"/>
                  </a:lnTo>
                  <a:lnTo>
                    <a:pt x="980286" y="1316736"/>
                  </a:lnTo>
                  <a:lnTo>
                    <a:pt x="983068" y="1305659"/>
                  </a:lnTo>
                  <a:lnTo>
                    <a:pt x="985850" y="1294188"/>
                  </a:lnTo>
                  <a:lnTo>
                    <a:pt x="989823" y="1282716"/>
                  </a:lnTo>
                  <a:lnTo>
                    <a:pt x="994195" y="1270453"/>
                  </a:lnTo>
                  <a:lnTo>
                    <a:pt x="999758" y="1257399"/>
                  </a:lnTo>
                  <a:lnTo>
                    <a:pt x="1005719" y="1243554"/>
                  </a:lnTo>
                  <a:lnTo>
                    <a:pt x="1008898" y="1237225"/>
                  </a:lnTo>
                  <a:lnTo>
                    <a:pt x="1012872" y="1230500"/>
                  </a:lnTo>
                  <a:lnTo>
                    <a:pt x="1016846" y="1224567"/>
                  </a:lnTo>
                  <a:lnTo>
                    <a:pt x="1021217" y="1218238"/>
                  </a:lnTo>
                  <a:lnTo>
                    <a:pt x="1023204" y="1215864"/>
                  </a:lnTo>
                  <a:lnTo>
                    <a:pt x="1024793" y="1213491"/>
                  </a:lnTo>
                  <a:lnTo>
                    <a:pt x="1029960" y="1208744"/>
                  </a:lnTo>
                  <a:lnTo>
                    <a:pt x="1034331" y="1203601"/>
                  </a:lnTo>
                  <a:lnTo>
                    <a:pt x="1039894" y="1198855"/>
                  </a:lnTo>
                  <a:lnTo>
                    <a:pt x="1045060" y="1194899"/>
                  </a:lnTo>
                  <a:lnTo>
                    <a:pt x="1050624" y="1190943"/>
                  </a:lnTo>
                  <a:lnTo>
                    <a:pt x="1055790" y="1186987"/>
                  </a:lnTo>
                  <a:lnTo>
                    <a:pt x="1061353" y="1184218"/>
                  </a:lnTo>
                  <a:lnTo>
                    <a:pt x="1066917" y="1181449"/>
                  </a:lnTo>
                  <a:lnTo>
                    <a:pt x="1072480" y="1178285"/>
                  </a:lnTo>
                  <a:lnTo>
                    <a:pt x="1078043" y="1176307"/>
                  </a:lnTo>
                  <a:lnTo>
                    <a:pt x="1089170" y="1171956"/>
                  </a:lnTo>
                  <a:lnTo>
                    <a:pt x="1099900" y="1169187"/>
                  </a:lnTo>
                  <a:lnTo>
                    <a:pt x="1110232" y="1166813"/>
                  </a:lnTo>
                  <a:close/>
                  <a:moveTo>
                    <a:pt x="1601784" y="1141413"/>
                  </a:moveTo>
                  <a:lnTo>
                    <a:pt x="1608513" y="1141413"/>
                  </a:lnTo>
                  <a:lnTo>
                    <a:pt x="1616826" y="1141413"/>
                  </a:lnTo>
                  <a:lnTo>
                    <a:pt x="1628701" y="1141809"/>
                  </a:lnTo>
                  <a:lnTo>
                    <a:pt x="1639785" y="1142996"/>
                  </a:lnTo>
                  <a:lnTo>
                    <a:pt x="1644139" y="1143392"/>
                  </a:lnTo>
                  <a:lnTo>
                    <a:pt x="1656410" y="1145766"/>
                  </a:lnTo>
                  <a:lnTo>
                    <a:pt x="1668285" y="1149327"/>
                  </a:lnTo>
                  <a:lnTo>
                    <a:pt x="1673431" y="1150910"/>
                  </a:lnTo>
                  <a:lnTo>
                    <a:pt x="1682140" y="1154075"/>
                  </a:lnTo>
                  <a:lnTo>
                    <a:pt x="1690453" y="1157241"/>
                  </a:lnTo>
                  <a:lnTo>
                    <a:pt x="1694807" y="1158823"/>
                  </a:lnTo>
                  <a:lnTo>
                    <a:pt x="1703516" y="1163572"/>
                  </a:lnTo>
                  <a:lnTo>
                    <a:pt x="1711828" y="1167924"/>
                  </a:lnTo>
                  <a:lnTo>
                    <a:pt x="1714995" y="1169903"/>
                  </a:lnTo>
                  <a:lnTo>
                    <a:pt x="1726079" y="1177421"/>
                  </a:lnTo>
                  <a:lnTo>
                    <a:pt x="1729245" y="1179399"/>
                  </a:lnTo>
                  <a:lnTo>
                    <a:pt x="1739142" y="1186918"/>
                  </a:lnTo>
                  <a:lnTo>
                    <a:pt x="1740329" y="1188105"/>
                  </a:lnTo>
                  <a:lnTo>
                    <a:pt x="1745475" y="1192853"/>
                  </a:lnTo>
                  <a:lnTo>
                    <a:pt x="1747058" y="1194436"/>
                  </a:lnTo>
                  <a:lnTo>
                    <a:pt x="1748642" y="1196018"/>
                  </a:lnTo>
                  <a:lnTo>
                    <a:pt x="1743100" y="1240732"/>
                  </a:lnTo>
                  <a:lnTo>
                    <a:pt x="1739142" y="1274761"/>
                  </a:lnTo>
                  <a:lnTo>
                    <a:pt x="1736766" y="1296128"/>
                  </a:lnTo>
                  <a:lnTo>
                    <a:pt x="1738746" y="1294150"/>
                  </a:lnTo>
                  <a:lnTo>
                    <a:pt x="1739537" y="1293358"/>
                  </a:lnTo>
                  <a:lnTo>
                    <a:pt x="1740725" y="1293358"/>
                  </a:lnTo>
                  <a:lnTo>
                    <a:pt x="1741912" y="1293754"/>
                  </a:lnTo>
                  <a:lnTo>
                    <a:pt x="1743100" y="1294150"/>
                  </a:lnTo>
                  <a:lnTo>
                    <a:pt x="1744288" y="1295733"/>
                  </a:lnTo>
                  <a:lnTo>
                    <a:pt x="1745079" y="1297315"/>
                  </a:lnTo>
                  <a:lnTo>
                    <a:pt x="1747454" y="1301668"/>
                  </a:lnTo>
                  <a:lnTo>
                    <a:pt x="1749038" y="1307603"/>
                  </a:lnTo>
                  <a:lnTo>
                    <a:pt x="1750621" y="1315121"/>
                  </a:lnTo>
                  <a:lnTo>
                    <a:pt x="1751809" y="1323827"/>
                  </a:lnTo>
                  <a:lnTo>
                    <a:pt x="1752204" y="1332928"/>
                  </a:lnTo>
                  <a:lnTo>
                    <a:pt x="1752600" y="1343216"/>
                  </a:lnTo>
                  <a:lnTo>
                    <a:pt x="1752204" y="1352712"/>
                  </a:lnTo>
                  <a:lnTo>
                    <a:pt x="1751809" y="1361813"/>
                  </a:lnTo>
                  <a:lnTo>
                    <a:pt x="1750621" y="1370518"/>
                  </a:lnTo>
                  <a:lnTo>
                    <a:pt x="1749038" y="1378036"/>
                  </a:lnTo>
                  <a:lnTo>
                    <a:pt x="1747454" y="1383972"/>
                  </a:lnTo>
                  <a:lnTo>
                    <a:pt x="1745079" y="1388324"/>
                  </a:lnTo>
                  <a:lnTo>
                    <a:pt x="1744288" y="1390303"/>
                  </a:lnTo>
                  <a:lnTo>
                    <a:pt x="1743100" y="1391490"/>
                  </a:lnTo>
                  <a:lnTo>
                    <a:pt x="1741912" y="1391886"/>
                  </a:lnTo>
                  <a:lnTo>
                    <a:pt x="1740725" y="1392281"/>
                  </a:lnTo>
                  <a:lnTo>
                    <a:pt x="1739142" y="1391886"/>
                  </a:lnTo>
                  <a:lnTo>
                    <a:pt x="1737954" y="1391094"/>
                  </a:lnTo>
                  <a:lnTo>
                    <a:pt x="1736766" y="1389511"/>
                  </a:lnTo>
                  <a:lnTo>
                    <a:pt x="1735975" y="1387929"/>
                  </a:lnTo>
                  <a:lnTo>
                    <a:pt x="1733996" y="1382785"/>
                  </a:lnTo>
                  <a:lnTo>
                    <a:pt x="1731620" y="1376849"/>
                  </a:lnTo>
                  <a:lnTo>
                    <a:pt x="1730829" y="1384367"/>
                  </a:lnTo>
                  <a:lnTo>
                    <a:pt x="1729641" y="1391886"/>
                  </a:lnTo>
                  <a:lnTo>
                    <a:pt x="1725683" y="1406526"/>
                  </a:lnTo>
                  <a:lnTo>
                    <a:pt x="1475905" y="1406526"/>
                  </a:lnTo>
                  <a:lnTo>
                    <a:pt x="1471551" y="1394260"/>
                  </a:lnTo>
                  <a:lnTo>
                    <a:pt x="1469968" y="1388324"/>
                  </a:lnTo>
                  <a:lnTo>
                    <a:pt x="1467592" y="1381993"/>
                  </a:lnTo>
                  <a:lnTo>
                    <a:pt x="1466009" y="1387137"/>
                  </a:lnTo>
                  <a:lnTo>
                    <a:pt x="1464426" y="1391490"/>
                  </a:lnTo>
                  <a:lnTo>
                    <a:pt x="1463238" y="1392677"/>
                  </a:lnTo>
                  <a:lnTo>
                    <a:pt x="1462051" y="1393864"/>
                  </a:lnTo>
                  <a:lnTo>
                    <a:pt x="1460863" y="1394260"/>
                  </a:lnTo>
                  <a:lnTo>
                    <a:pt x="1459676" y="1394655"/>
                  </a:lnTo>
                  <a:lnTo>
                    <a:pt x="1458884" y="1394260"/>
                  </a:lnTo>
                  <a:lnTo>
                    <a:pt x="1457696" y="1393468"/>
                  </a:lnTo>
                  <a:lnTo>
                    <a:pt x="1456509" y="1392281"/>
                  </a:lnTo>
                  <a:lnTo>
                    <a:pt x="1454925" y="1391094"/>
                  </a:lnTo>
                  <a:lnTo>
                    <a:pt x="1452946" y="1386346"/>
                  </a:lnTo>
                  <a:lnTo>
                    <a:pt x="1451363" y="1380015"/>
                  </a:lnTo>
                  <a:lnTo>
                    <a:pt x="1450175" y="1372892"/>
                  </a:lnTo>
                  <a:lnTo>
                    <a:pt x="1448592" y="1364583"/>
                  </a:lnTo>
                  <a:lnTo>
                    <a:pt x="1447800" y="1355086"/>
                  </a:lnTo>
                  <a:lnTo>
                    <a:pt x="1447800" y="1345194"/>
                  </a:lnTo>
                  <a:lnTo>
                    <a:pt x="1447800" y="1334906"/>
                  </a:lnTo>
                  <a:lnTo>
                    <a:pt x="1448592" y="1325805"/>
                  </a:lnTo>
                  <a:lnTo>
                    <a:pt x="1450175" y="1317496"/>
                  </a:lnTo>
                  <a:lnTo>
                    <a:pt x="1451363" y="1310373"/>
                  </a:lnTo>
                  <a:lnTo>
                    <a:pt x="1452946" y="1304438"/>
                  </a:lnTo>
                  <a:lnTo>
                    <a:pt x="1454925" y="1299689"/>
                  </a:lnTo>
                  <a:lnTo>
                    <a:pt x="1456509" y="1298107"/>
                  </a:lnTo>
                  <a:lnTo>
                    <a:pt x="1457696" y="1296920"/>
                  </a:lnTo>
                  <a:lnTo>
                    <a:pt x="1458884" y="1296128"/>
                  </a:lnTo>
                  <a:lnTo>
                    <a:pt x="1459676" y="1296128"/>
                  </a:lnTo>
                  <a:lnTo>
                    <a:pt x="1460467" y="1296128"/>
                  </a:lnTo>
                  <a:lnTo>
                    <a:pt x="1461259" y="1296524"/>
                  </a:lnTo>
                  <a:lnTo>
                    <a:pt x="1462051" y="1283466"/>
                  </a:lnTo>
                  <a:lnTo>
                    <a:pt x="1462446" y="1277531"/>
                  </a:lnTo>
                  <a:lnTo>
                    <a:pt x="1464030" y="1271991"/>
                  </a:lnTo>
                  <a:lnTo>
                    <a:pt x="1462051" y="1258142"/>
                  </a:lnTo>
                  <a:lnTo>
                    <a:pt x="1460071" y="1245480"/>
                  </a:lnTo>
                  <a:lnTo>
                    <a:pt x="1456905" y="1223717"/>
                  </a:lnTo>
                  <a:lnTo>
                    <a:pt x="1453738" y="1208681"/>
                  </a:lnTo>
                  <a:lnTo>
                    <a:pt x="1452550" y="1203537"/>
                  </a:lnTo>
                  <a:lnTo>
                    <a:pt x="1458488" y="1199975"/>
                  </a:lnTo>
                  <a:lnTo>
                    <a:pt x="1465217" y="1196018"/>
                  </a:lnTo>
                  <a:lnTo>
                    <a:pt x="1471551" y="1191270"/>
                  </a:lnTo>
                  <a:lnTo>
                    <a:pt x="1477884" y="1186522"/>
                  </a:lnTo>
                  <a:lnTo>
                    <a:pt x="1489760" y="1177421"/>
                  </a:lnTo>
                  <a:lnTo>
                    <a:pt x="1495302" y="1173464"/>
                  </a:lnTo>
                  <a:lnTo>
                    <a:pt x="1500843" y="1170299"/>
                  </a:lnTo>
                  <a:lnTo>
                    <a:pt x="1515490" y="1163176"/>
                  </a:lnTo>
                  <a:lnTo>
                    <a:pt x="1530136" y="1157241"/>
                  </a:lnTo>
                  <a:lnTo>
                    <a:pt x="1539636" y="1154075"/>
                  </a:lnTo>
                  <a:lnTo>
                    <a:pt x="1548741" y="1150910"/>
                  </a:lnTo>
                  <a:lnTo>
                    <a:pt x="1558241" y="1148536"/>
                  </a:lnTo>
                  <a:lnTo>
                    <a:pt x="1568533" y="1145766"/>
                  </a:lnTo>
                  <a:lnTo>
                    <a:pt x="1576450" y="1144183"/>
                  </a:lnTo>
                  <a:lnTo>
                    <a:pt x="1583971" y="1142996"/>
                  </a:lnTo>
                  <a:lnTo>
                    <a:pt x="1594658" y="1142204"/>
                  </a:lnTo>
                  <a:lnTo>
                    <a:pt x="1601784" y="1141413"/>
                  </a:lnTo>
                  <a:close/>
                  <a:moveTo>
                    <a:pt x="1832358" y="1052513"/>
                  </a:moveTo>
                  <a:lnTo>
                    <a:pt x="1843104" y="1052513"/>
                  </a:lnTo>
                  <a:lnTo>
                    <a:pt x="1847083" y="1052911"/>
                  </a:lnTo>
                  <a:lnTo>
                    <a:pt x="1839522" y="1055300"/>
                  </a:lnTo>
                  <a:lnTo>
                    <a:pt x="1831960" y="1058882"/>
                  </a:lnTo>
                  <a:lnTo>
                    <a:pt x="1825194" y="1062067"/>
                  </a:lnTo>
                  <a:lnTo>
                    <a:pt x="1818428" y="1065650"/>
                  </a:lnTo>
                  <a:lnTo>
                    <a:pt x="1820418" y="1066446"/>
                  </a:lnTo>
                  <a:lnTo>
                    <a:pt x="1828776" y="1066048"/>
                  </a:lnTo>
                  <a:lnTo>
                    <a:pt x="1837532" y="1065650"/>
                  </a:lnTo>
                  <a:lnTo>
                    <a:pt x="1846685" y="1066048"/>
                  </a:lnTo>
                  <a:lnTo>
                    <a:pt x="1856237" y="1066446"/>
                  </a:lnTo>
                  <a:lnTo>
                    <a:pt x="1865789" y="1067640"/>
                  </a:lnTo>
                  <a:lnTo>
                    <a:pt x="1876137" y="1069631"/>
                  </a:lnTo>
                  <a:lnTo>
                    <a:pt x="1885688" y="1072417"/>
                  </a:lnTo>
                  <a:lnTo>
                    <a:pt x="1895638" y="1075602"/>
                  </a:lnTo>
                  <a:lnTo>
                    <a:pt x="1905588" y="1079981"/>
                  </a:lnTo>
                  <a:lnTo>
                    <a:pt x="1910761" y="1082369"/>
                  </a:lnTo>
                  <a:lnTo>
                    <a:pt x="1915139" y="1085156"/>
                  </a:lnTo>
                  <a:lnTo>
                    <a:pt x="1919915" y="1088340"/>
                  </a:lnTo>
                  <a:lnTo>
                    <a:pt x="1924691" y="1091525"/>
                  </a:lnTo>
                  <a:lnTo>
                    <a:pt x="1929069" y="1095506"/>
                  </a:lnTo>
                  <a:lnTo>
                    <a:pt x="1933845" y="1099487"/>
                  </a:lnTo>
                  <a:lnTo>
                    <a:pt x="1938223" y="1103468"/>
                  </a:lnTo>
                  <a:lnTo>
                    <a:pt x="1942202" y="1108245"/>
                  </a:lnTo>
                  <a:lnTo>
                    <a:pt x="1946580" y="1112623"/>
                  </a:lnTo>
                  <a:lnTo>
                    <a:pt x="1950162" y="1118197"/>
                  </a:lnTo>
                  <a:lnTo>
                    <a:pt x="1954142" y="1123770"/>
                  </a:lnTo>
                  <a:lnTo>
                    <a:pt x="1957724" y="1129741"/>
                  </a:lnTo>
                  <a:lnTo>
                    <a:pt x="1960908" y="1136110"/>
                  </a:lnTo>
                  <a:lnTo>
                    <a:pt x="1964490" y="1142878"/>
                  </a:lnTo>
                  <a:lnTo>
                    <a:pt x="1968868" y="1152830"/>
                  </a:lnTo>
                  <a:lnTo>
                    <a:pt x="1972847" y="1163180"/>
                  </a:lnTo>
                  <a:lnTo>
                    <a:pt x="1979613" y="1182288"/>
                  </a:lnTo>
                  <a:lnTo>
                    <a:pt x="1975633" y="1185871"/>
                  </a:lnTo>
                  <a:lnTo>
                    <a:pt x="1972051" y="1190249"/>
                  </a:lnTo>
                  <a:lnTo>
                    <a:pt x="1967674" y="1192638"/>
                  </a:lnTo>
                  <a:lnTo>
                    <a:pt x="1965684" y="1193832"/>
                  </a:lnTo>
                  <a:lnTo>
                    <a:pt x="1963694" y="1195823"/>
                  </a:lnTo>
                  <a:lnTo>
                    <a:pt x="1962102" y="1197415"/>
                  </a:lnTo>
                  <a:lnTo>
                    <a:pt x="1961306" y="1199007"/>
                  </a:lnTo>
                  <a:lnTo>
                    <a:pt x="1960112" y="1201396"/>
                  </a:lnTo>
                  <a:lnTo>
                    <a:pt x="1959316" y="1202988"/>
                  </a:lnTo>
                  <a:lnTo>
                    <a:pt x="1958918" y="1205377"/>
                  </a:lnTo>
                  <a:lnTo>
                    <a:pt x="1958918" y="1207367"/>
                  </a:lnTo>
                  <a:lnTo>
                    <a:pt x="1952152" y="1218115"/>
                  </a:lnTo>
                  <a:lnTo>
                    <a:pt x="1946580" y="1229262"/>
                  </a:lnTo>
                  <a:lnTo>
                    <a:pt x="1941008" y="1240806"/>
                  </a:lnTo>
                  <a:lnTo>
                    <a:pt x="1936233" y="1252350"/>
                  </a:lnTo>
                  <a:lnTo>
                    <a:pt x="1932253" y="1263895"/>
                  </a:lnTo>
                  <a:lnTo>
                    <a:pt x="1928273" y="1274245"/>
                  </a:lnTo>
                  <a:lnTo>
                    <a:pt x="1925089" y="1284993"/>
                  </a:lnTo>
                  <a:lnTo>
                    <a:pt x="1921905" y="1294945"/>
                  </a:lnTo>
                  <a:lnTo>
                    <a:pt x="1919915" y="1304897"/>
                  </a:lnTo>
                  <a:lnTo>
                    <a:pt x="1917925" y="1314451"/>
                  </a:lnTo>
                  <a:lnTo>
                    <a:pt x="1784997" y="1314451"/>
                  </a:lnTo>
                  <a:lnTo>
                    <a:pt x="1783007" y="1303305"/>
                  </a:lnTo>
                  <a:lnTo>
                    <a:pt x="1780222" y="1293353"/>
                  </a:lnTo>
                  <a:lnTo>
                    <a:pt x="1778630" y="1288974"/>
                  </a:lnTo>
                  <a:lnTo>
                    <a:pt x="1777038" y="1284993"/>
                  </a:lnTo>
                  <a:lnTo>
                    <a:pt x="1775446" y="1281410"/>
                  </a:lnTo>
                  <a:lnTo>
                    <a:pt x="1773058" y="1278226"/>
                  </a:lnTo>
                  <a:lnTo>
                    <a:pt x="1782609" y="1200202"/>
                  </a:lnTo>
                  <a:lnTo>
                    <a:pt x="1783007" y="1196619"/>
                  </a:lnTo>
                  <a:lnTo>
                    <a:pt x="1783007" y="1192638"/>
                  </a:lnTo>
                  <a:lnTo>
                    <a:pt x="1782211" y="1189453"/>
                  </a:lnTo>
                  <a:lnTo>
                    <a:pt x="1781416" y="1185472"/>
                  </a:lnTo>
                  <a:lnTo>
                    <a:pt x="1779824" y="1182288"/>
                  </a:lnTo>
                  <a:lnTo>
                    <a:pt x="1778232" y="1178705"/>
                  </a:lnTo>
                  <a:lnTo>
                    <a:pt x="1776242" y="1175919"/>
                  </a:lnTo>
                  <a:lnTo>
                    <a:pt x="1774252" y="1172734"/>
                  </a:lnTo>
                  <a:lnTo>
                    <a:pt x="1767884" y="1166763"/>
                  </a:lnTo>
                  <a:lnTo>
                    <a:pt x="1761516" y="1161588"/>
                  </a:lnTo>
                  <a:lnTo>
                    <a:pt x="1752362" y="1154422"/>
                  </a:lnTo>
                  <a:lnTo>
                    <a:pt x="1741219" y="1146460"/>
                  </a:lnTo>
                  <a:lnTo>
                    <a:pt x="1734851" y="1142480"/>
                  </a:lnTo>
                  <a:lnTo>
                    <a:pt x="1728085" y="1138101"/>
                  </a:lnTo>
                  <a:lnTo>
                    <a:pt x="1720921" y="1134518"/>
                  </a:lnTo>
                  <a:lnTo>
                    <a:pt x="1712564" y="1130139"/>
                  </a:lnTo>
                  <a:lnTo>
                    <a:pt x="1704206" y="1126158"/>
                  </a:lnTo>
                  <a:lnTo>
                    <a:pt x="1695450" y="1122576"/>
                  </a:lnTo>
                  <a:lnTo>
                    <a:pt x="1698236" y="1118197"/>
                  </a:lnTo>
                  <a:lnTo>
                    <a:pt x="1701420" y="1114216"/>
                  </a:lnTo>
                  <a:lnTo>
                    <a:pt x="1697440" y="1114614"/>
                  </a:lnTo>
                  <a:lnTo>
                    <a:pt x="1701420" y="1111827"/>
                  </a:lnTo>
                  <a:lnTo>
                    <a:pt x="1705002" y="1109041"/>
                  </a:lnTo>
                  <a:lnTo>
                    <a:pt x="1710176" y="1103069"/>
                  </a:lnTo>
                  <a:lnTo>
                    <a:pt x="1715748" y="1097894"/>
                  </a:lnTo>
                  <a:lnTo>
                    <a:pt x="1721319" y="1093117"/>
                  </a:lnTo>
                  <a:lnTo>
                    <a:pt x="1726891" y="1088340"/>
                  </a:lnTo>
                  <a:lnTo>
                    <a:pt x="1732463" y="1083962"/>
                  </a:lnTo>
                  <a:lnTo>
                    <a:pt x="1738035" y="1080379"/>
                  </a:lnTo>
                  <a:lnTo>
                    <a:pt x="1744005" y="1076398"/>
                  </a:lnTo>
                  <a:lnTo>
                    <a:pt x="1749975" y="1073611"/>
                  </a:lnTo>
                  <a:lnTo>
                    <a:pt x="1755944" y="1070427"/>
                  </a:lnTo>
                  <a:lnTo>
                    <a:pt x="1761914" y="1067640"/>
                  </a:lnTo>
                  <a:lnTo>
                    <a:pt x="1773456" y="1063261"/>
                  </a:lnTo>
                  <a:lnTo>
                    <a:pt x="1784997" y="1059679"/>
                  </a:lnTo>
                  <a:lnTo>
                    <a:pt x="1796539" y="1056892"/>
                  </a:lnTo>
                  <a:lnTo>
                    <a:pt x="1806489" y="1054902"/>
                  </a:lnTo>
                  <a:lnTo>
                    <a:pt x="1816438" y="1053707"/>
                  </a:lnTo>
                  <a:lnTo>
                    <a:pt x="1824796" y="1052911"/>
                  </a:lnTo>
                  <a:lnTo>
                    <a:pt x="1832358" y="1052513"/>
                  </a:lnTo>
                  <a:close/>
                  <a:moveTo>
                    <a:pt x="861259" y="1052513"/>
                  </a:moveTo>
                  <a:lnTo>
                    <a:pt x="871603" y="1052513"/>
                  </a:lnTo>
                  <a:lnTo>
                    <a:pt x="875581" y="1052911"/>
                  </a:lnTo>
                  <a:lnTo>
                    <a:pt x="868022" y="1055295"/>
                  </a:lnTo>
                  <a:lnTo>
                    <a:pt x="860861" y="1058873"/>
                  </a:lnTo>
                  <a:lnTo>
                    <a:pt x="854098" y="1062053"/>
                  </a:lnTo>
                  <a:lnTo>
                    <a:pt x="847335" y="1065630"/>
                  </a:lnTo>
                  <a:lnTo>
                    <a:pt x="849324" y="1066425"/>
                  </a:lnTo>
                  <a:lnTo>
                    <a:pt x="857281" y="1066027"/>
                  </a:lnTo>
                  <a:lnTo>
                    <a:pt x="866033" y="1065630"/>
                  </a:lnTo>
                  <a:lnTo>
                    <a:pt x="875183" y="1066027"/>
                  </a:lnTo>
                  <a:lnTo>
                    <a:pt x="884732" y="1066425"/>
                  </a:lnTo>
                  <a:lnTo>
                    <a:pt x="894678" y="1067617"/>
                  </a:lnTo>
                  <a:lnTo>
                    <a:pt x="904624" y="1069605"/>
                  </a:lnTo>
                  <a:lnTo>
                    <a:pt x="914172" y="1072387"/>
                  </a:lnTo>
                  <a:lnTo>
                    <a:pt x="924516" y="1075567"/>
                  </a:lnTo>
                  <a:lnTo>
                    <a:pt x="934064" y="1079939"/>
                  </a:lnTo>
                  <a:lnTo>
                    <a:pt x="939236" y="1082324"/>
                  </a:lnTo>
                  <a:lnTo>
                    <a:pt x="944010" y="1085106"/>
                  </a:lnTo>
                  <a:lnTo>
                    <a:pt x="948784" y="1088286"/>
                  </a:lnTo>
                  <a:lnTo>
                    <a:pt x="953160" y="1091466"/>
                  </a:lnTo>
                  <a:lnTo>
                    <a:pt x="957934" y="1095441"/>
                  </a:lnTo>
                  <a:lnTo>
                    <a:pt x="962708" y="1099415"/>
                  </a:lnTo>
                  <a:lnTo>
                    <a:pt x="966687" y="1103390"/>
                  </a:lnTo>
                  <a:lnTo>
                    <a:pt x="971063" y="1108160"/>
                  </a:lnTo>
                  <a:lnTo>
                    <a:pt x="974644" y="1112532"/>
                  </a:lnTo>
                  <a:lnTo>
                    <a:pt x="979020" y="1118097"/>
                  </a:lnTo>
                  <a:lnTo>
                    <a:pt x="982998" y="1123662"/>
                  </a:lnTo>
                  <a:lnTo>
                    <a:pt x="986181" y="1129624"/>
                  </a:lnTo>
                  <a:lnTo>
                    <a:pt x="989762" y="1135983"/>
                  </a:lnTo>
                  <a:lnTo>
                    <a:pt x="992944" y="1142741"/>
                  </a:lnTo>
                  <a:lnTo>
                    <a:pt x="997321" y="1152678"/>
                  </a:lnTo>
                  <a:lnTo>
                    <a:pt x="1001299" y="1163012"/>
                  </a:lnTo>
                  <a:lnTo>
                    <a:pt x="1008062" y="1182091"/>
                  </a:lnTo>
                  <a:lnTo>
                    <a:pt x="1004482" y="1185668"/>
                  </a:lnTo>
                  <a:lnTo>
                    <a:pt x="1000105" y="1190040"/>
                  </a:lnTo>
                  <a:lnTo>
                    <a:pt x="996525" y="1192425"/>
                  </a:lnTo>
                  <a:lnTo>
                    <a:pt x="994138" y="1193618"/>
                  </a:lnTo>
                  <a:lnTo>
                    <a:pt x="992546" y="1195605"/>
                  </a:lnTo>
                  <a:lnTo>
                    <a:pt x="990955" y="1197195"/>
                  </a:lnTo>
                  <a:lnTo>
                    <a:pt x="989762" y="1198785"/>
                  </a:lnTo>
                  <a:lnTo>
                    <a:pt x="988568" y="1201170"/>
                  </a:lnTo>
                  <a:lnTo>
                    <a:pt x="987772" y="1202760"/>
                  </a:lnTo>
                  <a:lnTo>
                    <a:pt x="987375" y="1205145"/>
                  </a:lnTo>
                  <a:lnTo>
                    <a:pt x="987375" y="1207132"/>
                  </a:lnTo>
                  <a:lnTo>
                    <a:pt x="980611" y="1217864"/>
                  </a:lnTo>
                  <a:lnTo>
                    <a:pt x="975041" y="1228993"/>
                  </a:lnTo>
                  <a:lnTo>
                    <a:pt x="969870" y="1240520"/>
                  </a:lnTo>
                  <a:lnTo>
                    <a:pt x="965095" y="1252047"/>
                  </a:lnTo>
                  <a:lnTo>
                    <a:pt x="960321" y="1263574"/>
                  </a:lnTo>
                  <a:lnTo>
                    <a:pt x="956741" y="1273908"/>
                  </a:lnTo>
                  <a:lnTo>
                    <a:pt x="953558" y="1284640"/>
                  </a:lnTo>
                  <a:lnTo>
                    <a:pt x="950773" y="1294577"/>
                  </a:lnTo>
                  <a:lnTo>
                    <a:pt x="948784" y="1304514"/>
                  </a:lnTo>
                  <a:lnTo>
                    <a:pt x="946397" y="1314054"/>
                  </a:lnTo>
                  <a:lnTo>
                    <a:pt x="746283" y="1314054"/>
                  </a:lnTo>
                  <a:lnTo>
                    <a:pt x="745487" y="1310874"/>
                  </a:lnTo>
                  <a:lnTo>
                    <a:pt x="745487" y="1314054"/>
                  </a:lnTo>
                  <a:lnTo>
                    <a:pt x="692972" y="1314054"/>
                  </a:lnTo>
                  <a:lnTo>
                    <a:pt x="688994" y="1314054"/>
                  </a:lnTo>
                  <a:lnTo>
                    <a:pt x="685811" y="1314451"/>
                  </a:lnTo>
                  <a:lnTo>
                    <a:pt x="683026" y="1296565"/>
                  </a:lnTo>
                  <a:lnTo>
                    <a:pt x="681833" y="1287423"/>
                  </a:lnTo>
                  <a:lnTo>
                    <a:pt x="681435" y="1278281"/>
                  </a:lnTo>
                  <a:lnTo>
                    <a:pt x="681037" y="1268344"/>
                  </a:lnTo>
                  <a:lnTo>
                    <a:pt x="681435" y="1258804"/>
                  </a:lnTo>
                  <a:lnTo>
                    <a:pt x="681833" y="1249265"/>
                  </a:lnTo>
                  <a:lnTo>
                    <a:pt x="682628" y="1238930"/>
                  </a:lnTo>
                  <a:lnTo>
                    <a:pt x="684617" y="1228596"/>
                  </a:lnTo>
                  <a:lnTo>
                    <a:pt x="686607" y="1217466"/>
                  </a:lnTo>
                  <a:lnTo>
                    <a:pt x="688994" y="1205940"/>
                  </a:lnTo>
                  <a:lnTo>
                    <a:pt x="692176" y="1194810"/>
                  </a:lnTo>
                  <a:lnTo>
                    <a:pt x="696155" y="1182488"/>
                  </a:lnTo>
                  <a:lnTo>
                    <a:pt x="700929" y="1169769"/>
                  </a:lnTo>
                  <a:lnTo>
                    <a:pt x="706499" y="1156255"/>
                  </a:lnTo>
                  <a:lnTo>
                    <a:pt x="712466" y="1142741"/>
                  </a:lnTo>
                  <a:lnTo>
                    <a:pt x="716445" y="1134791"/>
                  </a:lnTo>
                  <a:lnTo>
                    <a:pt x="720821" y="1127636"/>
                  </a:lnTo>
                  <a:lnTo>
                    <a:pt x="725595" y="1120482"/>
                  </a:lnTo>
                  <a:lnTo>
                    <a:pt x="729971" y="1114122"/>
                  </a:lnTo>
                  <a:lnTo>
                    <a:pt x="726391" y="1114520"/>
                  </a:lnTo>
                  <a:lnTo>
                    <a:pt x="729971" y="1111737"/>
                  </a:lnTo>
                  <a:lnTo>
                    <a:pt x="733950" y="1108955"/>
                  </a:lnTo>
                  <a:lnTo>
                    <a:pt x="739122" y="1102993"/>
                  </a:lnTo>
                  <a:lnTo>
                    <a:pt x="744294" y="1097826"/>
                  </a:lnTo>
                  <a:lnTo>
                    <a:pt x="749863" y="1093056"/>
                  </a:lnTo>
                  <a:lnTo>
                    <a:pt x="755433" y="1088286"/>
                  </a:lnTo>
                  <a:lnTo>
                    <a:pt x="761401" y="1083914"/>
                  </a:lnTo>
                  <a:lnTo>
                    <a:pt x="766970" y="1080337"/>
                  </a:lnTo>
                  <a:lnTo>
                    <a:pt x="772938" y="1076362"/>
                  </a:lnTo>
                  <a:lnTo>
                    <a:pt x="778508" y="1073579"/>
                  </a:lnTo>
                  <a:lnTo>
                    <a:pt x="784475" y="1070400"/>
                  </a:lnTo>
                  <a:lnTo>
                    <a:pt x="790443" y="1067617"/>
                  </a:lnTo>
                  <a:lnTo>
                    <a:pt x="802378" y="1063245"/>
                  </a:lnTo>
                  <a:lnTo>
                    <a:pt x="813916" y="1059668"/>
                  </a:lnTo>
                  <a:lnTo>
                    <a:pt x="824658" y="1056885"/>
                  </a:lnTo>
                  <a:lnTo>
                    <a:pt x="835399" y="1054898"/>
                  </a:lnTo>
                  <a:lnTo>
                    <a:pt x="844947" y="1053705"/>
                  </a:lnTo>
                  <a:lnTo>
                    <a:pt x="853700" y="1052911"/>
                  </a:lnTo>
                  <a:lnTo>
                    <a:pt x="861259" y="1052513"/>
                  </a:lnTo>
                  <a:close/>
                  <a:moveTo>
                    <a:pt x="1326357" y="1047750"/>
                  </a:moveTo>
                  <a:lnTo>
                    <a:pt x="1337469" y="1047750"/>
                  </a:lnTo>
                  <a:lnTo>
                    <a:pt x="1348582" y="1048148"/>
                  </a:lnTo>
                  <a:lnTo>
                    <a:pt x="1358901" y="1048942"/>
                  </a:lnTo>
                  <a:lnTo>
                    <a:pt x="1368822" y="1050532"/>
                  </a:lnTo>
                  <a:lnTo>
                    <a:pt x="1378347" y="1052520"/>
                  </a:lnTo>
                  <a:lnTo>
                    <a:pt x="1387476" y="1054904"/>
                  </a:lnTo>
                  <a:lnTo>
                    <a:pt x="1396604" y="1057289"/>
                  </a:lnTo>
                  <a:lnTo>
                    <a:pt x="1404541" y="1060469"/>
                  </a:lnTo>
                  <a:lnTo>
                    <a:pt x="1412479" y="1063251"/>
                  </a:lnTo>
                  <a:lnTo>
                    <a:pt x="1419623" y="1066828"/>
                  </a:lnTo>
                  <a:lnTo>
                    <a:pt x="1426766" y="1070008"/>
                  </a:lnTo>
                  <a:lnTo>
                    <a:pt x="1433116" y="1073983"/>
                  </a:lnTo>
                  <a:lnTo>
                    <a:pt x="1444626" y="1081137"/>
                  </a:lnTo>
                  <a:lnTo>
                    <a:pt x="1454151" y="1087894"/>
                  </a:lnTo>
                  <a:lnTo>
                    <a:pt x="1461691" y="1093856"/>
                  </a:lnTo>
                  <a:lnTo>
                    <a:pt x="1466851" y="1098228"/>
                  </a:lnTo>
                  <a:lnTo>
                    <a:pt x="1471613" y="1102600"/>
                  </a:lnTo>
                  <a:lnTo>
                    <a:pt x="1465660" y="1153079"/>
                  </a:lnTo>
                  <a:lnTo>
                    <a:pt x="1458913" y="1157848"/>
                  </a:lnTo>
                  <a:lnTo>
                    <a:pt x="1447404" y="1166195"/>
                  </a:lnTo>
                  <a:lnTo>
                    <a:pt x="1441848" y="1170170"/>
                  </a:lnTo>
                  <a:lnTo>
                    <a:pt x="1437482" y="1172555"/>
                  </a:lnTo>
                  <a:lnTo>
                    <a:pt x="1434704" y="1174542"/>
                  </a:lnTo>
                  <a:lnTo>
                    <a:pt x="1432323" y="1175734"/>
                  </a:lnTo>
                  <a:lnTo>
                    <a:pt x="1427560" y="1179311"/>
                  </a:lnTo>
                  <a:lnTo>
                    <a:pt x="1424385" y="1184081"/>
                  </a:lnTo>
                  <a:lnTo>
                    <a:pt x="1421210" y="1188851"/>
                  </a:lnTo>
                  <a:lnTo>
                    <a:pt x="1419226" y="1194018"/>
                  </a:lnTo>
                  <a:lnTo>
                    <a:pt x="1418035" y="1199582"/>
                  </a:lnTo>
                  <a:lnTo>
                    <a:pt x="1418035" y="1205544"/>
                  </a:lnTo>
                  <a:lnTo>
                    <a:pt x="1418432" y="1208724"/>
                  </a:lnTo>
                  <a:lnTo>
                    <a:pt x="1418829" y="1211506"/>
                  </a:lnTo>
                  <a:lnTo>
                    <a:pt x="1419623" y="1216673"/>
                  </a:lnTo>
                  <a:lnTo>
                    <a:pt x="1422401" y="1229392"/>
                  </a:lnTo>
                  <a:lnTo>
                    <a:pt x="1425576" y="1248073"/>
                  </a:lnTo>
                  <a:lnTo>
                    <a:pt x="1427163" y="1259202"/>
                  </a:lnTo>
                  <a:lnTo>
                    <a:pt x="1429148" y="1271524"/>
                  </a:lnTo>
                  <a:lnTo>
                    <a:pt x="1427560" y="1279076"/>
                  </a:lnTo>
                  <a:lnTo>
                    <a:pt x="1425973" y="1282255"/>
                  </a:lnTo>
                  <a:lnTo>
                    <a:pt x="1423988" y="1285832"/>
                  </a:lnTo>
                  <a:lnTo>
                    <a:pt x="1422401" y="1289807"/>
                  </a:lnTo>
                  <a:lnTo>
                    <a:pt x="1420416" y="1293782"/>
                  </a:lnTo>
                  <a:lnTo>
                    <a:pt x="1418035" y="1303718"/>
                  </a:lnTo>
                  <a:lnTo>
                    <a:pt x="1416051" y="1314450"/>
                  </a:lnTo>
                  <a:lnTo>
                    <a:pt x="1312863" y="1314450"/>
                  </a:lnTo>
                  <a:lnTo>
                    <a:pt x="1310879" y="1304911"/>
                  </a:lnTo>
                  <a:lnTo>
                    <a:pt x="1308894" y="1294974"/>
                  </a:lnTo>
                  <a:lnTo>
                    <a:pt x="1305719" y="1285038"/>
                  </a:lnTo>
                  <a:lnTo>
                    <a:pt x="1302544" y="1274306"/>
                  </a:lnTo>
                  <a:lnTo>
                    <a:pt x="1298972" y="1263972"/>
                  </a:lnTo>
                  <a:lnTo>
                    <a:pt x="1295004" y="1252843"/>
                  </a:lnTo>
                  <a:lnTo>
                    <a:pt x="1290241" y="1240919"/>
                  </a:lnTo>
                  <a:lnTo>
                    <a:pt x="1285082" y="1229392"/>
                  </a:lnTo>
                  <a:lnTo>
                    <a:pt x="1280319" y="1219456"/>
                  </a:lnTo>
                  <a:lnTo>
                    <a:pt x="1275160" y="1210711"/>
                  </a:lnTo>
                  <a:lnTo>
                    <a:pt x="1270000" y="1202365"/>
                  </a:lnTo>
                  <a:lnTo>
                    <a:pt x="1264047" y="1194813"/>
                  </a:lnTo>
                  <a:lnTo>
                    <a:pt x="1258094" y="1188056"/>
                  </a:lnTo>
                  <a:lnTo>
                    <a:pt x="1251744" y="1181696"/>
                  </a:lnTo>
                  <a:lnTo>
                    <a:pt x="1244997" y="1175734"/>
                  </a:lnTo>
                  <a:lnTo>
                    <a:pt x="1238250" y="1170567"/>
                  </a:lnTo>
                  <a:lnTo>
                    <a:pt x="1231503" y="1165400"/>
                  </a:lnTo>
                  <a:lnTo>
                    <a:pt x="1224757" y="1161823"/>
                  </a:lnTo>
                  <a:lnTo>
                    <a:pt x="1217613" y="1157848"/>
                  </a:lnTo>
                  <a:lnTo>
                    <a:pt x="1210469" y="1154669"/>
                  </a:lnTo>
                  <a:lnTo>
                    <a:pt x="1202928" y="1151886"/>
                  </a:lnTo>
                  <a:lnTo>
                    <a:pt x="1195785" y="1149501"/>
                  </a:lnTo>
                  <a:lnTo>
                    <a:pt x="1188641" y="1147912"/>
                  </a:lnTo>
                  <a:lnTo>
                    <a:pt x="1181497" y="1145924"/>
                  </a:lnTo>
                  <a:lnTo>
                    <a:pt x="1179116" y="1131218"/>
                  </a:lnTo>
                  <a:lnTo>
                    <a:pt x="1176735" y="1120486"/>
                  </a:lnTo>
                  <a:lnTo>
                    <a:pt x="1174750" y="1110152"/>
                  </a:lnTo>
                  <a:lnTo>
                    <a:pt x="1180703" y="1106973"/>
                  </a:lnTo>
                  <a:lnTo>
                    <a:pt x="1187053" y="1102998"/>
                  </a:lnTo>
                  <a:lnTo>
                    <a:pt x="1193800" y="1098228"/>
                  </a:lnTo>
                  <a:lnTo>
                    <a:pt x="1200150" y="1093856"/>
                  </a:lnTo>
                  <a:lnTo>
                    <a:pt x="1212453" y="1084317"/>
                  </a:lnTo>
                  <a:lnTo>
                    <a:pt x="1217613" y="1080342"/>
                  </a:lnTo>
                  <a:lnTo>
                    <a:pt x="1223169" y="1077163"/>
                  </a:lnTo>
                  <a:lnTo>
                    <a:pt x="1237060" y="1070406"/>
                  </a:lnTo>
                  <a:lnTo>
                    <a:pt x="1250950" y="1064444"/>
                  </a:lnTo>
                  <a:lnTo>
                    <a:pt x="1264444" y="1059674"/>
                  </a:lnTo>
                  <a:lnTo>
                    <a:pt x="1277541" y="1055699"/>
                  </a:lnTo>
                  <a:lnTo>
                    <a:pt x="1290241" y="1052520"/>
                  </a:lnTo>
                  <a:lnTo>
                    <a:pt x="1302941" y="1050135"/>
                  </a:lnTo>
                  <a:lnTo>
                    <a:pt x="1314847" y="1048545"/>
                  </a:lnTo>
                  <a:lnTo>
                    <a:pt x="1326357" y="1047750"/>
                  </a:lnTo>
                  <a:close/>
                  <a:moveTo>
                    <a:pt x="525022" y="1035050"/>
                  </a:moveTo>
                  <a:lnTo>
                    <a:pt x="554037" y="1036676"/>
                  </a:lnTo>
                  <a:lnTo>
                    <a:pt x="512762" y="1068388"/>
                  </a:lnTo>
                  <a:lnTo>
                    <a:pt x="525022" y="1035050"/>
                  </a:lnTo>
                  <a:close/>
                  <a:moveTo>
                    <a:pt x="174832" y="915044"/>
                  </a:moveTo>
                  <a:lnTo>
                    <a:pt x="50860" y="916631"/>
                  </a:lnTo>
                  <a:lnTo>
                    <a:pt x="57218" y="934484"/>
                  </a:lnTo>
                  <a:lnTo>
                    <a:pt x="174832" y="915044"/>
                  </a:lnTo>
                  <a:close/>
                  <a:moveTo>
                    <a:pt x="403703" y="711119"/>
                  </a:moveTo>
                  <a:lnTo>
                    <a:pt x="403703" y="723418"/>
                  </a:lnTo>
                  <a:lnTo>
                    <a:pt x="512179" y="715086"/>
                  </a:lnTo>
                  <a:lnTo>
                    <a:pt x="403703" y="711119"/>
                  </a:lnTo>
                  <a:close/>
                  <a:moveTo>
                    <a:pt x="773852" y="677863"/>
                  </a:moveTo>
                  <a:lnTo>
                    <a:pt x="777038" y="678259"/>
                  </a:lnTo>
                  <a:lnTo>
                    <a:pt x="778632" y="678259"/>
                  </a:lnTo>
                  <a:lnTo>
                    <a:pt x="779428" y="679050"/>
                  </a:lnTo>
                  <a:lnTo>
                    <a:pt x="780225" y="679446"/>
                  </a:lnTo>
                  <a:lnTo>
                    <a:pt x="780623" y="680632"/>
                  </a:lnTo>
                  <a:lnTo>
                    <a:pt x="780623" y="681423"/>
                  </a:lnTo>
                  <a:lnTo>
                    <a:pt x="780225" y="682215"/>
                  </a:lnTo>
                  <a:lnTo>
                    <a:pt x="779428" y="684588"/>
                  </a:lnTo>
                  <a:lnTo>
                    <a:pt x="777038" y="687357"/>
                  </a:lnTo>
                  <a:lnTo>
                    <a:pt x="774648" y="689731"/>
                  </a:lnTo>
                  <a:lnTo>
                    <a:pt x="771860" y="692500"/>
                  </a:lnTo>
                  <a:lnTo>
                    <a:pt x="767877" y="695665"/>
                  </a:lnTo>
                  <a:lnTo>
                    <a:pt x="763894" y="698038"/>
                  </a:lnTo>
                  <a:lnTo>
                    <a:pt x="760309" y="700808"/>
                  </a:lnTo>
                  <a:lnTo>
                    <a:pt x="755927" y="702785"/>
                  </a:lnTo>
                  <a:lnTo>
                    <a:pt x="752342" y="704368"/>
                  </a:lnTo>
                  <a:lnTo>
                    <a:pt x="748758" y="705555"/>
                  </a:lnTo>
                  <a:lnTo>
                    <a:pt x="745969" y="705950"/>
                  </a:lnTo>
                  <a:lnTo>
                    <a:pt x="742783" y="706346"/>
                  </a:lnTo>
                  <a:lnTo>
                    <a:pt x="740791" y="706741"/>
                  </a:lnTo>
                  <a:lnTo>
                    <a:pt x="738800" y="707928"/>
                  </a:lnTo>
                  <a:lnTo>
                    <a:pt x="737605" y="708719"/>
                  </a:lnTo>
                  <a:lnTo>
                    <a:pt x="736011" y="709906"/>
                  </a:lnTo>
                  <a:lnTo>
                    <a:pt x="735215" y="711093"/>
                  </a:lnTo>
                  <a:lnTo>
                    <a:pt x="734816" y="712280"/>
                  </a:lnTo>
                  <a:lnTo>
                    <a:pt x="734816" y="713467"/>
                  </a:lnTo>
                  <a:lnTo>
                    <a:pt x="735215" y="715049"/>
                  </a:lnTo>
                  <a:lnTo>
                    <a:pt x="736011" y="716236"/>
                  </a:lnTo>
                  <a:lnTo>
                    <a:pt x="738003" y="717027"/>
                  </a:lnTo>
                  <a:lnTo>
                    <a:pt x="739596" y="717818"/>
                  </a:lnTo>
                  <a:lnTo>
                    <a:pt x="741986" y="718609"/>
                  </a:lnTo>
                  <a:lnTo>
                    <a:pt x="745173" y="719005"/>
                  </a:lnTo>
                  <a:lnTo>
                    <a:pt x="748359" y="719400"/>
                  </a:lnTo>
                  <a:lnTo>
                    <a:pt x="752342" y="719005"/>
                  </a:lnTo>
                  <a:lnTo>
                    <a:pt x="760707" y="719005"/>
                  </a:lnTo>
                  <a:lnTo>
                    <a:pt x="763894" y="719400"/>
                  </a:lnTo>
                  <a:lnTo>
                    <a:pt x="767877" y="719796"/>
                  </a:lnTo>
                  <a:lnTo>
                    <a:pt x="770665" y="720983"/>
                  </a:lnTo>
                  <a:lnTo>
                    <a:pt x="773852" y="722169"/>
                  </a:lnTo>
                  <a:lnTo>
                    <a:pt x="776640" y="723356"/>
                  </a:lnTo>
                  <a:lnTo>
                    <a:pt x="779428" y="724939"/>
                  </a:lnTo>
                  <a:lnTo>
                    <a:pt x="781420" y="726917"/>
                  </a:lnTo>
                  <a:lnTo>
                    <a:pt x="783411" y="729686"/>
                  </a:lnTo>
                  <a:lnTo>
                    <a:pt x="785403" y="732455"/>
                  </a:lnTo>
                  <a:lnTo>
                    <a:pt x="786598" y="736015"/>
                  </a:lnTo>
                  <a:lnTo>
                    <a:pt x="787793" y="739180"/>
                  </a:lnTo>
                  <a:lnTo>
                    <a:pt x="788191" y="743531"/>
                  </a:lnTo>
                  <a:lnTo>
                    <a:pt x="788988" y="747883"/>
                  </a:lnTo>
                  <a:lnTo>
                    <a:pt x="788988" y="752630"/>
                  </a:lnTo>
                  <a:lnTo>
                    <a:pt x="788590" y="756982"/>
                  </a:lnTo>
                  <a:lnTo>
                    <a:pt x="787793" y="760542"/>
                  </a:lnTo>
                  <a:lnTo>
                    <a:pt x="786200" y="764102"/>
                  </a:lnTo>
                  <a:lnTo>
                    <a:pt x="783810" y="767267"/>
                  </a:lnTo>
                  <a:lnTo>
                    <a:pt x="781420" y="770827"/>
                  </a:lnTo>
                  <a:lnTo>
                    <a:pt x="778632" y="773596"/>
                  </a:lnTo>
                  <a:lnTo>
                    <a:pt x="775445" y="776761"/>
                  </a:lnTo>
                  <a:lnTo>
                    <a:pt x="771860" y="779135"/>
                  </a:lnTo>
                  <a:lnTo>
                    <a:pt x="767479" y="781113"/>
                  </a:lnTo>
                  <a:lnTo>
                    <a:pt x="763097" y="783486"/>
                  </a:lnTo>
                  <a:lnTo>
                    <a:pt x="753936" y="787442"/>
                  </a:lnTo>
                  <a:lnTo>
                    <a:pt x="744376" y="790607"/>
                  </a:lnTo>
                  <a:lnTo>
                    <a:pt x="734020" y="792980"/>
                  </a:lnTo>
                  <a:lnTo>
                    <a:pt x="724062" y="795354"/>
                  </a:lnTo>
                  <a:lnTo>
                    <a:pt x="714104" y="796936"/>
                  </a:lnTo>
                  <a:lnTo>
                    <a:pt x="704942" y="798123"/>
                  </a:lnTo>
                  <a:lnTo>
                    <a:pt x="696179" y="798914"/>
                  </a:lnTo>
                  <a:lnTo>
                    <a:pt x="684230" y="799705"/>
                  </a:lnTo>
                  <a:lnTo>
                    <a:pt x="679450" y="800101"/>
                  </a:lnTo>
                  <a:lnTo>
                    <a:pt x="682636" y="698830"/>
                  </a:lnTo>
                  <a:lnTo>
                    <a:pt x="683433" y="697247"/>
                  </a:lnTo>
                  <a:lnTo>
                    <a:pt x="683831" y="695665"/>
                  </a:lnTo>
                  <a:lnTo>
                    <a:pt x="684628" y="694478"/>
                  </a:lnTo>
                  <a:lnTo>
                    <a:pt x="685425" y="692896"/>
                  </a:lnTo>
                  <a:lnTo>
                    <a:pt x="688213" y="690522"/>
                  </a:lnTo>
                  <a:lnTo>
                    <a:pt x="692196" y="688940"/>
                  </a:lnTo>
                  <a:lnTo>
                    <a:pt x="696976" y="687357"/>
                  </a:lnTo>
                  <a:lnTo>
                    <a:pt x="701756" y="685775"/>
                  </a:lnTo>
                  <a:lnTo>
                    <a:pt x="707731" y="684588"/>
                  </a:lnTo>
                  <a:lnTo>
                    <a:pt x="714104" y="683797"/>
                  </a:lnTo>
                  <a:lnTo>
                    <a:pt x="727647" y="682610"/>
                  </a:lnTo>
                  <a:lnTo>
                    <a:pt x="741588" y="681819"/>
                  </a:lnTo>
                  <a:lnTo>
                    <a:pt x="755529" y="680632"/>
                  </a:lnTo>
                  <a:lnTo>
                    <a:pt x="762300" y="679446"/>
                  </a:lnTo>
                  <a:lnTo>
                    <a:pt x="768275" y="678654"/>
                  </a:lnTo>
                  <a:lnTo>
                    <a:pt x="773852" y="677863"/>
                  </a:lnTo>
                  <a:close/>
                  <a:moveTo>
                    <a:pt x="425557" y="466725"/>
                  </a:moveTo>
                  <a:lnTo>
                    <a:pt x="429928" y="467122"/>
                  </a:lnTo>
                  <a:lnTo>
                    <a:pt x="434299" y="467519"/>
                  </a:lnTo>
                  <a:lnTo>
                    <a:pt x="438272" y="467915"/>
                  </a:lnTo>
                  <a:lnTo>
                    <a:pt x="442643" y="468709"/>
                  </a:lnTo>
                  <a:lnTo>
                    <a:pt x="446219" y="470296"/>
                  </a:lnTo>
                  <a:lnTo>
                    <a:pt x="453769" y="473073"/>
                  </a:lnTo>
                  <a:lnTo>
                    <a:pt x="461716" y="477040"/>
                  </a:lnTo>
                  <a:lnTo>
                    <a:pt x="468471" y="481801"/>
                  </a:lnTo>
                  <a:lnTo>
                    <a:pt x="475225" y="487356"/>
                  </a:lnTo>
                  <a:lnTo>
                    <a:pt x="481980" y="493307"/>
                  </a:lnTo>
                  <a:lnTo>
                    <a:pt x="487543" y="500052"/>
                  </a:lnTo>
                  <a:lnTo>
                    <a:pt x="493503" y="507590"/>
                  </a:lnTo>
                  <a:lnTo>
                    <a:pt x="499066" y="515524"/>
                  </a:lnTo>
                  <a:lnTo>
                    <a:pt x="504629" y="524253"/>
                  </a:lnTo>
                  <a:lnTo>
                    <a:pt x="509795" y="532981"/>
                  </a:lnTo>
                  <a:lnTo>
                    <a:pt x="514165" y="542106"/>
                  </a:lnTo>
                  <a:lnTo>
                    <a:pt x="518933" y="552025"/>
                  </a:lnTo>
                  <a:lnTo>
                    <a:pt x="523304" y="561943"/>
                  </a:lnTo>
                  <a:lnTo>
                    <a:pt x="526880" y="572259"/>
                  </a:lnTo>
                  <a:lnTo>
                    <a:pt x="530854" y="582177"/>
                  </a:lnTo>
                  <a:lnTo>
                    <a:pt x="534033" y="592889"/>
                  </a:lnTo>
                  <a:lnTo>
                    <a:pt x="540390" y="613520"/>
                  </a:lnTo>
                  <a:lnTo>
                    <a:pt x="545953" y="634150"/>
                  </a:lnTo>
                  <a:lnTo>
                    <a:pt x="550721" y="653988"/>
                  </a:lnTo>
                  <a:lnTo>
                    <a:pt x="554297" y="673031"/>
                  </a:lnTo>
                  <a:lnTo>
                    <a:pt x="557873" y="690091"/>
                  </a:lnTo>
                  <a:lnTo>
                    <a:pt x="559860" y="705167"/>
                  </a:lnTo>
                  <a:lnTo>
                    <a:pt x="592045" y="701597"/>
                  </a:lnTo>
                  <a:lnTo>
                    <a:pt x="621449" y="697629"/>
                  </a:lnTo>
                  <a:lnTo>
                    <a:pt x="647673" y="694455"/>
                  </a:lnTo>
                  <a:lnTo>
                    <a:pt x="669925" y="690488"/>
                  </a:lnTo>
                  <a:lnTo>
                    <a:pt x="669527" y="696042"/>
                  </a:lnTo>
                  <a:lnTo>
                    <a:pt x="669130" y="702390"/>
                  </a:lnTo>
                  <a:lnTo>
                    <a:pt x="668733" y="716276"/>
                  </a:lnTo>
                  <a:lnTo>
                    <a:pt x="668733" y="750396"/>
                  </a:lnTo>
                  <a:lnTo>
                    <a:pt x="669130" y="768646"/>
                  </a:lnTo>
                  <a:lnTo>
                    <a:pt x="668733" y="786103"/>
                  </a:lnTo>
                  <a:lnTo>
                    <a:pt x="667938" y="803559"/>
                  </a:lnTo>
                  <a:lnTo>
                    <a:pt x="667143" y="811494"/>
                  </a:lnTo>
                  <a:lnTo>
                    <a:pt x="666349" y="819032"/>
                  </a:lnTo>
                  <a:lnTo>
                    <a:pt x="645289" y="825380"/>
                  </a:lnTo>
                  <a:lnTo>
                    <a:pt x="620654" y="831331"/>
                  </a:lnTo>
                  <a:lnTo>
                    <a:pt x="593237" y="837679"/>
                  </a:lnTo>
                  <a:lnTo>
                    <a:pt x="563436" y="844027"/>
                  </a:lnTo>
                  <a:lnTo>
                    <a:pt x="561052" y="872593"/>
                  </a:lnTo>
                  <a:lnTo>
                    <a:pt x="558668" y="896000"/>
                  </a:lnTo>
                  <a:lnTo>
                    <a:pt x="557873" y="905125"/>
                  </a:lnTo>
                  <a:lnTo>
                    <a:pt x="557079" y="916631"/>
                  </a:lnTo>
                  <a:lnTo>
                    <a:pt x="556681" y="928930"/>
                  </a:lnTo>
                  <a:lnTo>
                    <a:pt x="556284" y="942022"/>
                  </a:lnTo>
                  <a:lnTo>
                    <a:pt x="556284" y="955908"/>
                  </a:lnTo>
                  <a:lnTo>
                    <a:pt x="556284" y="970588"/>
                  </a:lnTo>
                  <a:lnTo>
                    <a:pt x="557079" y="984474"/>
                  </a:lnTo>
                  <a:lnTo>
                    <a:pt x="558271" y="997566"/>
                  </a:lnTo>
                  <a:lnTo>
                    <a:pt x="558668" y="1004311"/>
                  </a:lnTo>
                  <a:lnTo>
                    <a:pt x="558668" y="1009469"/>
                  </a:lnTo>
                  <a:lnTo>
                    <a:pt x="558271" y="1014626"/>
                  </a:lnTo>
                  <a:lnTo>
                    <a:pt x="557079" y="1018991"/>
                  </a:lnTo>
                  <a:lnTo>
                    <a:pt x="555489" y="1022164"/>
                  </a:lnTo>
                  <a:lnTo>
                    <a:pt x="553900" y="1024942"/>
                  </a:lnTo>
                  <a:lnTo>
                    <a:pt x="552310" y="1026925"/>
                  </a:lnTo>
                  <a:lnTo>
                    <a:pt x="549926" y="1028512"/>
                  </a:lnTo>
                  <a:lnTo>
                    <a:pt x="547145" y="1029306"/>
                  </a:lnTo>
                  <a:lnTo>
                    <a:pt x="544761" y="1030099"/>
                  </a:lnTo>
                  <a:lnTo>
                    <a:pt x="541582" y="1030496"/>
                  </a:lnTo>
                  <a:lnTo>
                    <a:pt x="538801" y="1030496"/>
                  </a:lnTo>
                  <a:lnTo>
                    <a:pt x="532046" y="1030099"/>
                  </a:lnTo>
                  <a:lnTo>
                    <a:pt x="525688" y="1028909"/>
                  </a:lnTo>
                  <a:lnTo>
                    <a:pt x="524894" y="1028512"/>
                  </a:lnTo>
                  <a:lnTo>
                    <a:pt x="524099" y="1027719"/>
                  </a:lnTo>
                  <a:lnTo>
                    <a:pt x="522510" y="1023751"/>
                  </a:lnTo>
                  <a:lnTo>
                    <a:pt x="520920" y="1018594"/>
                  </a:lnTo>
                  <a:lnTo>
                    <a:pt x="520125" y="1011452"/>
                  </a:lnTo>
                  <a:lnTo>
                    <a:pt x="519331" y="1002327"/>
                  </a:lnTo>
                  <a:lnTo>
                    <a:pt x="518536" y="992409"/>
                  </a:lnTo>
                  <a:lnTo>
                    <a:pt x="517741" y="968207"/>
                  </a:lnTo>
                  <a:lnTo>
                    <a:pt x="517344" y="941229"/>
                  </a:lnTo>
                  <a:lnTo>
                    <a:pt x="516947" y="911870"/>
                  </a:lnTo>
                  <a:lnTo>
                    <a:pt x="516549" y="853152"/>
                  </a:lnTo>
                  <a:lnTo>
                    <a:pt x="513768" y="853549"/>
                  </a:lnTo>
                  <a:lnTo>
                    <a:pt x="513768" y="976142"/>
                  </a:lnTo>
                  <a:lnTo>
                    <a:pt x="508602" y="1036050"/>
                  </a:lnTo>
                  <a:lnTo>
                    <a:pt x="504232" y="1082469"/>
                  </a:lnTo>
                  <a:lnTo>
                    <a:pt x="500258" y="1124127"/>
                  </a:lnTo>
                  <a:lnTo>
                    <a:pt x="499861" y="1128095"/>
                  </a:lnTo>
                  <a:lnTo>
                    <a:pt x="497874" y="1134443"/>
                  </a:lnTo>
                  <a:lnTo>
                    <a:pt x="495490" y="1141187"/>
                  </a:lnTo>
                  <a:lnTo>
                    <a:pt x="492311" y="1147535"/>
                  </a:lnTo>
                  <a:lnTo>
                    <a:pt x="489530" y="1153883"/>
                  </a:lnTo>
                  <a:lnTo>
                    <a:pt x="485954" y="1160231"/>
                  </a:lnTo>
                  <a:lnTo>
                    <a:pt x="482378" y="1166579"/>
                  </a:lnTo>
                  <a:lnTo>
                    <a:pt x="474828" y="1178481"/>
                  </a:lnTo>
                  <a:lnTo>
                    <a:pt x="438670" y="1654175"/>
                  </a:lnTo>
                  <a:lnTo>
                    <a:pt x="342512" y="1654175"/>
                  </a:lnTo>
                  <a:lnTo>
                    <a:pt x="294433" y="1276080"/>
                  </a:lnTo>
                  <a:lnTo>
                    <a:pt x="288473" y="1276873"/>
                  </a:lnTo>
                  <a:lnTo>
                    <a:pt x="282115" y="1277270"/>
                  </a:lnTo>
                  <a:lnTo>
                    <a:pt x="281718" y="1276873"/>
                  </a:lnTo>
                  <a:lnTo>
                    <a:pt x="281321" y="1276873"/>
                  </a:lnTo>
                  <a:lnTo>
                    <a:pt x="282115" y="1275683"/>
                  </a:lnTo>
                  <a:lnTo>
                    <a:pt x="282115" y="1275286"/>
                  </a:lnTo>
                  <a:lnTo>
                    <a:pt x="281321" y="1275286"/>
                  </a:lnTo>
                  <a:lnTo>
                    <a:pt x="281321" y="1276873"/>
                  </a:lnTo>
                  <a:lnTo>
                    <a:pt x="282910" y="1650208"/>
                  </a:lnTo>
                  <a:lnTo>
                    <a:pt x="170859" y="1653778"/>
                  </a:lnTo>
                  <a:lnTo>
                    <a:pt x="119998" y="1254655"/>
                  </a:lnTo>
                  <a:lnTo>
                    <a:pt x="116422" y="1253069"/>
                  </a:lnTo>
                  <a:lnTo>
                    <a:pt x="112846" y="1251482"/>
                  </a:lnTo>
                  <a:lnTo>
                    <a:pt x="109667" y="1249498"/>
                  </a:lnTo>
                  <a:lnTo>
                    <a:pt x="106489" y="1246721"/>
                  </a:lnTo>
                  <a:lnTo>
                    <a:pt x="103707" y="1243943"/>
                  </a:lnTo>
                  <a:lnTo>
                    <a:pt x="100528" y="1240373"/>
                  </a:lnTo>
                  <a:lnTo>
                    <a:pt x="98144" y="1236802"/>
                  </a:lnTo>
                  <a:lnTo>
                    <a:pt x="96158" y="1232438"/>
                  </a:lnTo>
                  <a:lnTo>
                    <a:pt x="91389" y="1223710"/>
                  </a:lnTo>
                  <a:lnTo>
                    <a:pt x="87416" y="1214188"/>
                  </a:lnTo>
                  <a:lnTo>
                    <a:pt x="84237" y="1203872"/>
                  </a:lnTo>
                  <a:lnTo>
                    <a:pt x="81853" y="1193557"/>
                  </a:lnTo>
                  <a:lnTo>
                    <a:pt x="79072" y="1182845"/>
                  </a:lnTo>
                  <a:lnTo>
                    <a:pt x="77085" y="1172133"/>
                  </a:lnTo>
                  <a:lnTo>
                    <a:pt x="73906" y="1153486"/>
                  </a:lnTo>
                  <a:lnTo>
                    <a:pt x="71522" y="1137616"/>
                  </a:lnTo>
                  <a:lnTo>
                    <a:pt x="70330" y="1132062"/>
                  </a:lnTo>
                  <a:lnTo>
                    <a:pt x="69535" y="1128491"/>
                  </a:lnTo>
                  <a:lnTo>
                    <a:pt x="69138" y="1124127"/>
                  </a:lnTo>
                  <a:lnTo>
                    <a:pt x="63178" y="1061839"/>
                  </a:lnTo>
                  <a:lnTo>
                    <a:pt x="56820" y="994392"/>
                  </a:lnTo>
                  <a:lnTo>
                    <a:pt x="50065" y="909490"/>
                  </a:lnTo>
                  <a:lnTo>
                    <a:pt x="42119" y="909490"/>
                  </a:lnTo>
                  <a:lnTo>
                    <a:pt x="35364" y="908299"/>
                  </a:lnTo>
                  <a:lnTo>
                    <a:pt x="29403" y="907506"/>
                  </a:lnTo>
                  <a:lnTo>
                    <a:pt x="24238" y="906316"/>
                  </a:lnTo>
                  <a:lnTo>
                    <a:pt x="20662" y="905125"/>
                  </a:lnTo>
                  <a:lnTo>
                    <a:pt x="17880" y="903935"/>
                  </a:lnTo>
                  <a:lnTo>
                    <a:pt x="17086" y="902745"/>
                  </a:lnTo>
                  <a:lnTo>
                    <a:pt x="16688" y="901555"/>
                  </a:lnTo>
                  <a:lnTo>
                    <a:pt x="16291" y="900761"/>
                  </a:lnTo>
                  <a:lnTo>
                    <a:pt x="16291" y="899571"/>
                  </a:lnTo>
                  <a:lnTo>
                    <a:pt x="14702" y="894413"/>
                  </a:lnTo>
                  <a:lnTo>
                    <a:pt x="12318" y="887669"/>
                  </a:lnTo>
                  <a:lnTo>
                    <a:pt x="10331" y="879734"/>
                  </a:lnTo>
                  <a:lnTo>
                    <a:pt x="8344" y="870212"/>
                  </a:lnTo>
                  <a:lnTo>
                    <a:pt x="6755" y="859103"/>
                  </a:lnTo>
                  <a:lnTo>
                    <a:pt x="4768" y="847201"/>
                  </a:lnTo>
                  <a:lnTo>
                    <a:pt x="3179" y="834109"/>
                  </a:lnTo>
                  <a:lnTo>
                    <a:pt x="1987" y="819826"/>
                  </a:lnTo>
                  <a:lnTo>
                    <a:pt x="795" y="805146"/>
                  </a:lnTo>
                  <a:lnTo>
                    <a:pt x="397" y="789277"/>
                  </a:lnTo>
                  <a:lnTo>
                    <a:pt x="0" y="773010"/>
                  </a:lnTo>
                  <a:lnTo>
                    <a:pt x="0" y="756347"/>
                  </a:lnTo>
                  <a:lnTo>
                    <a:pt x="795" y="738494"/>
                  </a:lnTo>
                  <a:lnTo>
                    <a:pt x="1987" y="721434"/>
                  </a:lnTo>
                  <a:lnTo>
                    <a:pt x="3576" y="703184"/>
                  </a:lnTo>
                  <a:lnTo>
                    <a:pt x="5563" y="684934"/>
                  </a:lnTo>
                  <a:lnTo>
                    <a:pt x="9139" y="667477"/>
                  </a:lnTo>
                  <a:lnTo>
                    <a:pt x="12715" y="649227"/>
                  </a:lnTo>
                  <a:lnTo>
                    <a:pt x="17483" y="631770"/>
                  </a:lnTo>
                  <a:lnTo>
                    <a:pt x="22649" y="614313"/>
                  </a:lnTo>
                  <a:lnTo>
                    <a:pt x="25430" y="605982"/>
                  </a:lnTo>
                  <a:lnTo>
                    <a:pt x="29006" y="597253"/>
                  </a:lnTo>
                  <a:lnTo>
                    <a:pt x="32185" y="588922"/>
                  </a:lnTo>
                  <a:lnTo>
                    <a:pt x="36158" y="580987"/>
                  </a:lnTo>
                  <a:lnTo>
                    <a:pt x="40132" y="573052"/>
                  </a:lnTo>
                  <a:lnTo>
                    <a:pt x="44503" y="565117"/>
                  </a:lnTo>
                  <a:lnTo>
                    <a:pt x="48873" y="557579"/>
                  </a:lnTo>
                  <a:lnTo>
                    <a:pt x="53244" y="549644"/>
                  </a:lnTo>
                  <a:lnTo>
                    <a:pt x="58410" y="542503"/>
                  </a:lnTo>
                  <a:lnTo>
                    <a:pt x="63973" y="535362"/>
                  </a:lnTo>
                  <a:lnTo>
                    <a:pt x="69535" y="528617"/>
                  </a:lnTo>
                  <a:lnTo>
                    <a:pt x="75496" y="522269"/>
                  </a:lnTo>
                  <a:lnTo>
                    <a:pt x="81456" y="515921"/>
                  </a:lnTo>
                  <a:lnTo>
                    <a:pt x="87416" y="509970"/>
                  </a:lnTo>
                  <a:lnTo>
                    <a:pt x="94171" y="504416"/>
                  </a:lnTo>
                  <a:lnTo>
                    <a:pt x="101720" y="498861"/>
                  </a:lnTo>
                  <a:lnTo>
                    <a:pt x="108873" y="493704"/>
                  </a:lnTo>
                  <a:lnTo>
                    <a:pt x="116422" y="488943"/>
                  </a:lnTo>
                  <a:lnTo>
                    <a:pt x="124369" y="484579"/>
                  </a:lnTo>
                  <a:lnTo>
                    <a:pt x="132713" y="480611"/>
                  </a:lnTo>
                  <a:lnTo>
                    <a:pt x="141455" y="477040"/>
                  </a:lnTo>
                  <a:lnTo>
                    <a:pt x="150594" y="473470"/>
                  </a:lnTo>
                  <a:lnTo>
                    <a:pt x="159733" y="470693"/>
                  </a:lnTo>
                  <a:lnTo>
                    <a:pt x="169667" y="467915"/>
                  </a:lnTo>
                  <a:lnTo>
                    <a:pt x="172845" y="467915"/>
                  </a:lnTo>
                  <a:lnTo>
                    <a:pt x="179998" y="468312"/>
                  </a:lnTo>
                  <a:lnTo>
                    <a:pt x="200262" y="469502"/>
                  </a:lnTo>
                  <a:lnTo>
                    <a:pt x="231652" y="471883"/>
                  </a:lnTo>
                  <a:lnTo>
                    <a:pt x="312711" y="730162"/>
                  </a:lnTo>
                  <a:lnTo>
                    <a:pt x="329400" y="728575"/>
                  </a:lnTo>
                  <a:lnTo>
                    <a:pt x="327413" y="709135"/>
                  </a:lnTo>
                  <a:lnTo>
                    <a:pt x="322247" y="527427"/>
                  </a:lnTo>
                  <a:lnTo>
                    <a:pt x="315492" y="509970"/>
                  </a:lnTo>
                  <a:lnTo>
                    <a:pt x="329002" y="486959"/>
                  </a:lnTo>
                  <a:lnTo>
                    <a:pt x="359598" y="486562"/>
                  </a:lnTo>
                  <a:lnTo>
                    <a:pt x="371916" y="509970"/>
                  </a:lnTo>
                  <a:lnTo>
                    <a:pt x="366353" y="530601"/>
                  </a:lnTo>
                  <a:lnTo>
                    <a:pt x="393372" y="722624"/>
                  </a:lnTo>
                  <a:lnTo>
                    <a:pt x="402114" y="721831"/>
                  </a:lnTo>
                  <a:lnTo>
                    <a:pt x="397346" y="476247"/>
                  </a:lnTo>
                  <a:lnTo>
                    <a:pt x="403703" y="473073"/>
                  </a:lnTo>
                  <a:lnTo>
                    <a:pt x="408869" y="470693"/>
                  </a:lnTo>
                  <a:lnTo>
                    <a:pt x="411253" y="468709"/>
                  </a:lnTo>
                  <a:lnTo>
                    <a:pt x="412047" y="467915"/>
                  </a:lnTo>
                  <a:lnTo>
                    <a:pt x="416816" y="467122"/>
                  </a:lnTo>
                  <a:lnTo>
                    <a:pt x="421584" y="467122"/>
                  </a:lnTo>
                  <a:lnTo>
                    <a:pt x="425557" y="466725"/>
                  </a:lnTo>
                  <a:close/>
                  <a:moveTo>
                    <a:pt x="2003425" y="196850"/>
                  </a:moveTo>
                  <a:lnTo>
                    <a:pt x="2003425" y="720725"/>
                  </a:lnTo>
                  <a:lnTo>
                    <a:pt x="1071562" y="720328"/>
                  </a:lnTo>
                  <a:lnTo>
                    <a:pt x="1251744" y="585391"/>
                  </a:lnTo>
                  <a:lnTo>
                    <a:pt x="1404144" y="665163"/>
                  </a:lnTo>
                  <a:lnTo>
                    <a:pt x="1657350" y="399256"/>
                  </a:lnTo>
                  <a:lnTo>
                    <a:pt x="1796653" y="458788"/>
                  </a:lnTo>
                  <a:lnTo>
                    <a:pt x="2003425" y="196850"/>
                  </a:lnTo>
                  <a:close/>
                  <a:moveTo>
                    <a:pt x="140097" y="182563"/>
                  </a:moveTo>
                  <a:lnTo>
                    <a:pt x="138509" y="201216"/>
                  </a:lnTo>
                  <a:lnTo>
                    <a:pt x="137319" y="215107"/>
                  </a:lnTo>
                  <a:lnTo>
                    <a:pt x="137716" y="215504"/>
                  </a:lnTo>
                  <a:lnTo>
                    <a:pt x="138509" y="201216"/>
                  </a:lnTo>
                  <a:lnTo>
                    <a:pt x="139303" y="194469"/>
                  </a:lnTo>
                  <a:lnTo>
                    <a:pt x="140097" y="188516"/>
                  </a:lnTo>
                  <a:lnTo>
                    <a:pt x="140097" y="182563"/>
                  </a:lnTo>
                  <a:close/>
                  <a:moveTo>
                    <a:pt x="164306" y="111125"/>
                  </a:moveTo>
                  <a:lnTo>
                    <a:pt x="162719" y="111522"/>
                  </a:lnTo>
                  <a:lnTo>
                    <a:pt x="161131" y="111919"/>
                  </a:lnTo>
                  <a:lnTo>
                    <a:pt x="159544" y="112713"/>
                  </a:lnTo>
                  <a:lnTo>
                    <a:pt x="158353" y="113507"/>
                  </a:lnTo>
                  <a:lnTo>
                    <a:pt x="155972" y="117078"/>
                  </a:lnTo>
                  <a:lnTo>
                    <a:pt x="153591" y="120650"/>
                  </a:lnTo>
                  <a:lnTo>
                    <a:pt x="158353" y="115491"/>
                  </a:lnTo>
                  <a:lnTo>
                    <a:pt x="161131" y="113110"/>
                  </a:lnTo>
                  <a:lnTo>
                    <a:pt x="164306" y="111125"/>
                  </a:lnTo>
                  <a:close/>
                  <a:moveTo>
                    <a:pt x="988111" y="91679"/>
                  </a:moveTo>
                  <a:lnTo>
                    <a:pt x="984541" y="92075"/>
                  </a:lnTo>
                  <a:lnTo>
                    <a:pt x="980971" y="93266"/>
                  </a:lnTo>
                  <a:lnTo>
                    <a:pt x="977798" y="94853"/>
                  </a:lnTo>
                  <a:lnTo>
                    <a:pt x="975022" y="97632"/>
                  </a:lnTo>
                  <a:lnTo>
                    <a:pt x="972642" y="100013"/>
                  </a:lnTo>
                  <a:lnTo>
                    <a:pt x="971055" y="103188"/>
                  </a:lnTo>
                  <a:lnTo>
                    <a:pt x="970262" y="106760"/>
                  </a:lnTo>
                  <a:lnTo>
                    <a:pt x="969865" y="110332"/>
                  </a:lnTo>
                  <a:lnTo>
                    <a:pt x="969865" y="578644"/>
                  </a:lnTo>
                  <a:lnTo>
                    <a:pt x="1457734" y="287338"/>
                  </a:lnTo>
                  <a:lnTo>
                    <a:pt x="1494622" y="333375"/>
                  </a:lnTo>
                  <a:lnTo>
                    <a:pt x="969865" y="642938"/>
                  </a:lnTo>
                  <a:lnTo>
                    <a:pt x="969865" y="758032"/>
                  </a:lnTo>
                  <a:lnTo>
                    <a:pt x="970262" y="762001"/>
                  </a:lnTo>
                  <a:lnTo>
                    <a:pt x="971055" y="765176"/>
                  </a:lnTo>
                  <a:lnTo>
                    <a:pt x="972642" y="768747"/>
                  </a:lnTo>
                  <a:lnTo>
                    <a:pt x="975022" y="771129"/>
                  </a:lnTo>
                  <a:lnTo>
                    <a:pt x="977798" y="773510"/>
                  </a:lnTo>
                  <a:lnTo>
                    <a:pt x="980971" y="775494"/>
                  </a:lnTo>
                  <a:lnTo>
                    <a:pt x="984541" y="776685"/>
                  </a:lnTo>
                  <a:lnTo>
                    <a:pt x="988111" y="776685"/>
                  </a:lnTo>
                  <a:lnTo>
                    <a:pt x="2043178" y="776685"/>
                  </a:lnTo>
                  <a:lnTo>
                    <a:pt x="2047144" y="776685"/>
                  </a:lnTo>
                  <a:lnTo>
                    <a:pt x="2050714" y="775494"/>
                  </a:lnTo>
                  <a:lnTo>
                    <a:pt x="2053887" y="773510"/>
                  </a:lnTo>
                  <a:lnTo>
                    <a:pt x="2056663" y="771129"/>
                  </a:lnTo>
                  <a:lnTo>
                    <a:pt x="2059043" y="768747"/>
                  </a:lnTo>
                  <a:lnTo>
                    <a:pt x="2060630" y="765176"/>
                  </a:lnTo>
                  <a:lnTo>
                    <a:pt x="2061820" y="762001"/>
                  </a:lnTo>
                  <a:lnTo>
                    <a:pt x="2062216" y="758032"/>
                  </a:lnTo>
                  <a:lnTo>
                    <a:pt x="2062216" y="110332"/>
                  </a:lnTo>
                  <a:lnTo>
                    <a:pt x="2061820" y="106760"/>
                  </a:lnTo>
                  <a:lnTo>
                    <a:pt x="2060630" y="103188"/>
                  </a:lnTo>
                  <a:lnTo>
                    <a:pt x="2059043" y="100013"/>
                  </a:lnTo>
                  <a:lnTo>
                    <a:pt x="2056663" y="97632"/>
                  </a:lnTo>
                  <a:lnTo>
                    <a:pt x="2053887" y="94853"/>
                  </a:lnTo>
                  <a:lnTo>
                    <a:pt x="2050714" y="93266"/>
                  </a:lnTo>
                  <a:lnTo>
                    <a:pt x="2047144" y="92075"/>
                  </a:lnTo>
                  <a:lnTo>
                    <a:pt x="2043178" y="91679"/>
                  </a:lnTo>
                  <a:lnTo>
                    <a:pt x="988111" y="91679"/>
                  </a:lnTo>
                  <a:close/>
                  <a:moveTo>
                    <a:pt x="273050" y="38100"/>
                  </a:moveTo>
                  <a:lnTo>
                    <a:pt x="286544" y="38497"/>
                  </a:lnTo>
                  <a:lnTo>
                    <a:pt x="299641" y="38894"/>
                  </a:lnTo>
                  <a:lnTo>
                    <a:pt x="312341" y="40085"/>
                  </a:lnTo>
                  <a:lnTo>
                    <a:pt x="323850" y="42466"/>
                  </a:lnTo>
                  <a:lnTo>
                    <a:pt x="335756" y="44847"/>
                  </a:lnTo>
                  <a:lnTo>
                    <a:pt x="347266" y="47229"/>
                  </a:lnTo>
                  <a:lnTo>
                    <a:pt x="357981" y="50800"/>
                  </a:lnTo>
                  <a:lnTo>
                    <a:pt x="368697" y="53975"/>
                  </a:lnTo>
                  <a:lnTo>
                    <a:pt x="378222" y="57944"/>
                  </a:lnTo>
                  <a:lnTo>
                    <a:pt x="387747" y="61516"/>
                  </a:lnTo>
                  <a:lnTo>
                    <a:pt x="396478" y="65881"/>
                  </a:lnTo>
                  <a:lnTo>
                    <a:pt x="404813" y="70247"/>
                  </a:lnTo>
                  <a:lnTo>
                    <a:pt x="412750" y="74216"/>
                  </a:lnTo>
                  <a:lnTo>
                    <a:pt x="419894" y="78582"/>
                  </a:lnTo>
                  <a:lnTo>
                    <a:pt x="432197" y="86519"/>
                  </a:lnTo>
                  <a:lnTo>
                    <a:pt x="442516" y="93266"/>
                  </a:lnTo>
                  <a:lnTo>
                    <a:pt x="449660" y="99219"/>
                  </a:lnTo>
                  <a:lnTo>
                    <a:pt x="455613" y="104378"/>
                  </a:lnTo>
                  <a:lnTo>
                    <a:pt x="454025" y="107553"/>
                  </a:lnTo>
                  <a:lnTo>
                    <a:pt x="451644" y="111522"/>
                  </a:lnTo>
                  <a:lnTo>
                    <a:pt x="448866" y="116285"/>
                  </a:lnTo>
                  <a:lnTo>
                    <a:pt x="444897" y="122238"/>
                  </a:lnTo>
                  <a:lnTo>
                    <a:pt x="440532" y="128588"/>
                  </a:lnTo>
                  <a:lnTo>
                    <a:pt x="434578" y="134938"/>
                  </a:lnTo>
                  <a:lnTo>
                    <a:pt x="427832" y="141288"/>
                  </a:lnTo>
                  <a:lnTo>
                    <a:pt x="423863" y="144066"/>
                  </a:lnTo>
                  <a:lnTo>
                    <a:pt x="420291" y="146844"/>
                  </a:lnTo>
                  <a:lnTo>
                    <a:pt x="415925" y="149225"/>
                  </a:lnTo>
                  <a:lnTo>
                    <a:pt x="411163" y="151607"/>
                  </a:lnTo>
                  <a:lnTo>
                    <a:pt x="406797" y="153591"/>
                  </a:lnTo>
                  <a:lnTo>
                    <a:pt x="401638" y="155179"/>
                  </a:lnTo>
                  <a:lnTo>
                    <a:pt x="396082" y="156369"/>
                  </a:lnTo>
                  <a:lnTo>
                    <a:pt x="390525" y="157560"/>
                  </a:lnTo>
                  <a:lnTo>
                    <a:pt x="384572" y="157957"/>
                  </a:lnTo>
                  <a:lnTo>
                    <a:pt x="379016" y="157957"/>
                  </a:lnTo>
                  <a:lnTo>
                    <a:pt x="372666" y="157560"/>
                  </a:lnTo>
                  <a:lnTo>
                    <a:pt x="365919" y="155973"/>
                  </a:lnTo>
                  <a:lnTo>
                    <a:pt x="358775" y="154385"/>
                  </a:lnTo>
                  <a:lnTo>
                    <a:pt x="351235" y="152003"/>
                  </a:lnTo>
                  <a:lnTo>
                    <a:pt x="343694" y="148828"/>
                  </a:lnTo>
                  <a:lnTo>
                    <a:pt x="335756" y="145257"/>
                  </a:lnTo>
                  <a:lnTo>
                    <a:pt x="327025" y="140891"/>
                  </a:lnTo>
                  <a:lnTo>
                    <a:pt x="317103" y="136525"/>
                  </a:lnTo>
                  <a:lnTo>
                    <a:pt x="355203" y="155179"/>
                  </a:lnTo>
                  <a:lnTo>
                    <a:pt x="373063" y="163116"/>
                  </a:lnTo>
                  <a:lnTo>
                    <a:pt x="381397" y="166688"/>
                  </a:lnTo>
                  <a:lnTo>
                    <a:pt x="389335" y="169466"/>
                  </a:lnTo>
                  <a:lnTo>
                    <a:pt x="397272" y="172244"/>
                  </a:lnTo>
                  <a:lnTo>
                    <a:pt x="404813" y="173832"/>
                  </a:lnTo>
                  <a:lnTo>
                    <a:pt x="411957" y="175023"/>
                  </a:lnTo>
                  <a:lnTo>
                    <a:pt x="418703" y="175419"/>
                  </a:lnTo>
                  <a:lnTo>
                    <a:pt x="425053" y="175023"/>
                  </a:lnTo>
                  <a:lnTo>
                    <a:pt x="428228" y="174625"/>
                  </a:lnTo>
                  <a:lnTo>
                    <a:pt x="431007" y="173832"/>
                  </a:lnTo>
                  <a:lnTo>
                    <a:pt x="434182" y="173038"/>
                  </a:lnTo>
                  <a:lnTo>
                    <a:pt x="436563" y="171847"/>
                  </a:lnTo>
                  <a:lnTo>
                    <a:pt x="438944" y="169863"/>
                  </a:lnTo>
                  <a:lnTo>
                    <a:pt x="441722" y="168276"/>
                  </a:lnTo>
                  <a:lnTo>
                    <a:pt x="442913" y="180976"/>
                  </a:lnTo>
                  <a:lnTo>
                    <a:pt x="443310" y="192882"/>
                  </a:lnTo>
                  <a:lnTo>
                    <a:pt x="443310" y="203994"/>
                  </a:lnTo>
                  <a:lnTo>
                    <a:pt x="442913" y="215107"/>
                  </a:lnTo>
                  <a:lnTo>
                    <a:pt x="444500" y="213122"/>
                  </a:lnTo>
                  <a:lnTo>
                    <a:pt x="445691" y="212328"/>
                  </a:lnTo>
                  <a:lnTo>
                    <a:pt x="446882" y="212328"/>
                  </a:lnTo>
                  <a:lnTo>
                    <a:pt x="447675" y="212726"/>
                  </a:lnTo>
                  <a:lnTo>
                    <a:pt x="448072" y="213519"/>
                  </a:lnTo>
                  <a:lnTo>
                    <a:pt x="448866" y="216297"/>
                  </a:lnTo>
                  <a:lnTo>
                    <a:pt x="448866" y="221457"/>
                  </a:lnTo>
                  <a:lnTo>
                    <a:pt x="448866" y="228204"/>
                  </a:lnTo>
                  <a:lnTo>
                    <a:pt x="447675" y="244079"/>
                  </a:lnTo>
                  <a:lnTo>
                    <a:pt x="445294" y="262335"/>
                  </a:lnTo>
                  <a:lnTo>
                    <a:pt x="443310" y="279797"/>
                  </a:lnTo>
                  <a:lnTo>
                    <a:pt x="440928" y="294482"/>
                  </a:lnTo>
                  <a:lnTo>
                    <a:pt x="439738" y="300038"/>
                  </a:lnTo>
                  <a:lnTo>
                    <a:pt x="438547" y="303213"/>
                  </a:lnTo>
                  <a:lnTo>
                    <a:pt x="437753" y="304800"/>
                  </a:lnTo>
                  <a:lnTo>
                    <a:pt x="437357" y="304800"/>
                  </a:lnTo>
                  <a:lnTo>
                    <a:pt x="436960" y="304007"/>
                  </a:lnTo>
                  <a:lnTo>
                    <a:pt x="435769" y="313929"/>
                  </a:lnTo>
                  <a:lnTo>
                    <a:pt x="434182" y="323057"/>
                  </a:lnTo>
                  <a:lnTo>
                    <a:pt x="432197" y="332185"/>
                  </a:lnTo>
                  <a:lnTo>
                    <a:pt x="429816" y="341313"/>
                  </a:lnTo>
                  <a:lnTo>
                    <a:pt x="427435" y="349647"/>
                  </a:lnTo>
                  <a:lnTo>
                    <a:pt x="424260" y="357982"/>
                  </a:lnTo>
                  <a:lnTo>
                    <a:pt x="421482" y="365919"/>
                  </a:lnTo>
                  <a:lnTo>
                    <a:pt x="417513" y="373460"/>
                  </a:lnTo>
                  <a:lnTo>
                    <a:pt x="413941" y="381397"/>
                  </a:lnTo>
                  <a:lnTo>
                    <a:pt x="409972" y="388938"/>
                  </a:lnTo>
                  <a:lnTo>
                    <a:pt x="406003" y="395685"/>
                  </a:lnTo>
                  <a:lnTo>
                    <a:pt x="401241" y="402432"/>
                  </a:lnTo>
                  <a:lnTo>
                    <a:pt x="396875" y="408782"/>
                  </a:lnTo>
                  <a:lnTo>
                    <a:pt x="391716" y="415132"/>
                  </a:lnTo>
                  <a:lnTo>
                    <a:pt x="386953" y="420688"/>
                  </a:lnTo>
                  <a:lnTo>
                    <a:pt x="381794" y="426244"/>
                  </a:lnTo>
                  <a:lnTo>
                    <a:pt x="376635" y="431801"/>
                  </a:lnTo>
                  <a:lnTo>
                    <a:pt x="371078" y="436563"/>
                  </a:lnTo>
                  <a:lnTo>
                    <a:pt x="365919" y="440929"/>
                  </a:lnTo>
                  <a:lnTo>
                    <a:pt x="360363" y="445691"/>
                  </a:lnTo>
                  <a:lnTo>
                    <a:pt x="354806" y="449660"/>
                  </a:lnTo>
                  <a:lnTo>
                    <a:pt x="349250" y="453232"/>
                  </a:lnTo>
                  <a:lnTo>
                    <a:pt x="343297" y="456804"/>
                  </a:lnTo>
                  <a:lnTo>
                    <a:pt x="337741" y="459582"/>
                  </a:lnTo>
                  <a:lnTo>
                    <a:pt x="332185" y="462757"/>
                  </a:lnTo>
                  <a:lnTo>
                    <a:pt x="326628" y="464741"/>
                  </a:lnTo>
                  <a:lnTo>
                    <a:pt x="320675" y="466726"/>
                  </a:lnTo>
                  <a:lnTo>
                    <a:pt x="315119" y="468313"/>
                  </a:lnTo>
                  <a:lnTo>
                    <a:pt x="309563" y="469901"/>
                  </a:lnTo>
                  <a:lnTo>
                    <a:pt x="304403" y="470694"/>
                  </a:lnTo>
                  <a:lnTo>
                    <a:pt x="298847" y="471091"/>
                  </a:lnTo>
                  <a:lnTo>
                    <a:pt x="293688" y="471488"/>
                  </a:lnTo>
                  <a:lnTo>
                    <a:pt x="288925" y="471091"/>
                  </a:lnTo>
                  <a:lnTo>
                    <a:pt x="284956" y="470694"/>
                  </a:lnTo>
                  <a:lnTo>
                    <a:pt x="280194" y="469901"/>
                  </a:lnTo>
                  <a:lnTo>
                    <a:pt x="275034" y="467916"/>
                  </a:lnTo>
                  <a:lnTo>
                    <a:pt x="270669" y="466329"/>
                  </a:lnTo>
                  <a:lnTo>
                    <a:pt x="265509" y="464344"/>
                  </a:lnTo>
                  <a:lnTo>
                    <a:pt x="259953" y="462360"/>
                  </a:lnTo>
                  <a:lnTo>
                    <a:pt x="254794" y="459185"/>
                  </a:lnTo>
                  <a:lnTo>
                    <a:pt x="244078" y="452438"/>
                  </a:lnTo>
                  <a:lnTo>
                    <a:pt x="232966" y="444898"/>
                  </a:lnTo>
                  <a:lnTo>
                    <a:pt x="221853" y="435769"/>
                  </a:lnTo>
                  <a:lnTo>
                    <a:pt x="211534" y="425450"/>
                  </a:lnTo>
                  <a:lnTo>
                    <a:pt x="200819" y="413941"/>
                  </a:lnTo>
                  <a:lnTo>
                    <a:pt x="190500" y="402035"/>
                  </a:lnTo>
                  <a:lnTo>
                    <a:pt x="185737" y="395685"/>
                  </a:lnTo>
                  <a:lnTo>
                    <a:pt x="180578" y="388938"/>
                  </a:lnTo>
                  <a:lnTo>
                    <a:pt x="176609" y="381794"/>
                  </a:lnTo>
                  <a:lnTo>
                    <a:pt x="171847" y="374651"/>
                  </a:lnTo>
                  <a:lnTo>
                    <a:pt x="167481" y="367507"/>
                  </a:lnTo>
                  <a:lnTo>
                    <a:pt x="163512" y="359569"/>
                  </a:lnTo>
                  <a:lnTo>
                    <a:pt x="159544" y="351632"/>
                  </a:lnTo>
                  <a:lnTo>
                    <a:pt x="156369" y="343694"/>
                  </a:lnTo>
                  <a:lnTo>
                    <a:pt x="152797" y="335757"/>
                  </a:lnTo>
                  <a:lnTo>
                    <a:pt x="150019" y="327422"/>
                  </a:lnTo>
                  <a:lnTo>
                    <a:pt x="147241" y="318691"/>
                  </a:lnTo>
                  <a:lnTo>
                    <a:pt x="144859" y="310357"/>
                  </a:lnTo>
                  <a:lnTo>
                    <a:pt x="142875" y="316310"/>
                  </a:lnTo>
                  <a:lnTo>
                    <a:pt x="140494" y="320676"/>
                  </a:lnTo>
                  <a:lnTo>
                    <a:pt x="139700" y="322263"/>
                  </a:lnTo>
                  <a:lnTo>
                    <a:pt x="138509" y="323057"/>
                  </a:lnTo>
                  <a:lnTo>
                    <a:pt x="137319" y="323851"/>
                  </a:lnTo>
                  <a:lnTo>
                    <a:pt x="136128" y="324247"/>
                  </a:lnTo>
                  <a:lnTo>
                    <a:pt x="134541" y="323851"/>
                  </a:lnTo>
                  <a:lnTo>
                    <a:pt x="133350" y="323057"/>
                  </a:lnTo>
                  <a:lnTo>
                    <a:pt x="132159" y="321866"/>
                  </a:lnTo>
                  <a:lnTo>
                    <a:pt x="130969" y="319485"/>
                  </a:lnTo>
                  <a:lnTo>
                    <a:pt x="128587" y="314722"/>
                  </a:lnTo>
                  <a:lnTo>
                    <a:pt x="126603" y="308372"/>
                  </a:lnTo>
                  <a:lnTo>
                    <a:pt x="125016" y="300038"/>
                  </a:lnTo>
                  <a:lnTo>
                    <a:pt x="123825" y="290513"/>
                  </a:lnTo>
                  <a:lnTo>
                    <a:pt x="123031" y="280591"/>
                  </a:lnTo>
                  <a:lnTo>
                    <a:pt x="122634" y="269478"/>
                  </a:lnTo>
                  <a:lnTo>
                    <a:pt x="123031" y="259557"/>
                  </a:lnTo>
                  <a:lnTo>
                    <a:pt x="123428" y="250032"/>
                  </a:lnTo>
                  <a:lnTo>
                    <a:pt x="124619" y="241300"/>
                  </a:lnTo>
                  <a:lnTo>
                    <a:pt x="125809" y="233760"/>
                  </a:lnTo>
                  <a:lnTo>
                    <a:pt x="127397" y="227013"/>
                  </a:lnTo>
                  <a:lnTo>
                    <a:pt x="129778" y="221854"/>
                  </a:lnTo>
                  <a:lnTo>
                    <a:pt x="131762" y="217488"/>
                  </a:lnTo>
                  <a:lnTo>
                    <a:pt x="132953" y="216297"/>
                  </a:lnTo>
                  <a:lnTo>
                    <a:pt x="134144" y="215504"/>
                  </a:lnTo>
                  <a:lnTo>
                    <a:pt x="130572" y="211138"/>
                  </a:lnTo>
                  <a:lnTo>
                    <a:pt x="127000" y="207169"/>
                  </a:lnTo>
                  <a:lnTo>
                    <a:pt x="124619" y="202407"/>
                  </a:lnTo>
                  <a:lnTo>
                    <a:pt x="122634" y="197247"/>
                  </a:lnTo>
                  <a:lnTo>
                    <a:pt x="120253" y="192485"/>
                  </a:lnTo>
                  <a:lnTo>
                    <a:pt x="119062" y="186928"/>
                  </a:lnTo>
                  <a:lnTo>
                    <a:pt x="118269" y="181372"/>
                  </a:lnTo>
                  <a:lnTo>
                    <a:pt x="117475" y="175816"/>
                  </a:lnTo>
                  <a:lnTo>
                    <a:pt x="117475" y="170260"/>
                  </a:lnTo>
                  <a:lnTo>
                    <a:pt x="117475" y="164704"/>
                  </a:lnTo>
                  <a:lnTo>
                    <a:pt x="117872" y="158751"/>
                  </a:lnTo>
                  <a:lnTo>
                    <a:pt x="118269" y="152797"/>
                  </a:lnTo>
                  <a:lnTo>
                    <a:pt x="120253" y="140891"/>
                  </a:lnTo>
                  <a:lnTo>
                    <a:pt x="123428" y="129381"/>
                  </a:lnTo>
                  <a:lnTo>
                    <a:pt x="126603" y="118666"/>
                  </a:lnTo>
                  <a:lnTo>
                    <a:pt x="130969" y="107951"/>
                  </a:lnTo>
                  <a:lnTo>
                    <a:pt x="135334" y="98426"/>
                  </a:lnTo>
                  <a:lnTo>
                    <a:pt x="139700" y="90091"/>
                  </a:lnTo>
                  <a:lnTo>
                    <a:pt x="144066" y="82154"/>
                  </a:lnTo>
                  <a:lnTo>
                    <a:pt x="148034" y="76597"/>
                  </a:lnTo>
                  <a:lnTo>
                    <a:pt x="152003" y="72231"/>
                  </a:lnTo>
                  <a:lnTo>
                    <a:pt x="153194" y="70644"/>
                  </a:lnTo>
                  <a:lnTo>
                    <a:pt x="154781" y="69850"/>
                  </a:lnTo>
                  <a:lnTo>
                    <a:pt x="170656" y="61913"/>
                  </a:lnTo>
                  <a:lnTo>
                    <a:pt x="186134" y="55960"/>
                  </a:lnTo>
                  <a:lnTo>
                    <a:pt x="201216" y="50403"/>
                  </a:lnTo>
                  <a:lnTo>
                    <a:pt x="216297" y="46038"/>
                  </a:lnTo>
                  <a:lnTo>
                    <a:pt x="230981" y="42863"/>
                  </a:lnTo>
                  <a:lnTo>
                    <a:pt x="245269" y="40482"/>
                  </a:lnTo>
                  <a:lnTo>
                    <a:pt x="259556" y="38894"/>
                  </a:lnTo>
                  <a:lnTo>
                    <a:pt x="273050" y="38100"/>
                  </a:lnTo>
                  <a:close/>
                  <a:moveTo>
                    <a:pt x="982954" y="0"/>
                  </a:moveTo>
                  <a:lnTo>
                    <a:pt x="988111" y="0"/>
                  </a:lnTo>
                  <a:lnTo>
                    <a:pt x="2043178" y="0"/>
                  </a:lnTo>
                  <a:lnTo>
                    <a:pt x="2049127" y="0"/>
                  </a:lnTo>
                  <a:lnTo>
                    <a:pt x="2054680" y="397"/>
                  </a:lnTo>
                  <a:lnTo>
                    <a:pt x="2060233" y="1191"/>
                  </a:lnTo>
                  <a:lnTo>
                    <a:pt x="2065786" y="1985"/>
                  </a:lnTo>
                  <a:lnTo>
                    <a:pt x="2070942" y="3572"/>
                  </a:lnTo>
                  <a:lnTo>
                    <a:pt x="2076099" y="5160"/>
                  </a:lnTo>
                  <a:lnTo>
                    <a:pt x="2081255" y="6747"/>
                  </a:lnTo>
                  <a:lnTo>
                    <a:pt x="2086411" y="8732"/>
                  </a:lnTo>
                  <a:lnTo>
                    <a:pt x="2091171" y="11113"/>
                  </a:lnTo>
                  <a:lnTo>
                    <a:pt x="2095931" y="13494"/>
                  </a:lnTo>
                  <a:lnTo>
                    <a:pt x="2100691" y="16272"/>
                  </a:lnTo>
                  <a:lnTo>
                    <a:pt x="2105054" y="19050"/>
                  </a:lnTo>
                  <a:lnTo>
                    <a:pt x="2109417" y="21828"/>
                  </a:lnTo>
                  <a:lnTo>
                    <a:pt x="2113780" y="25401"/>
                  </a:lnTo>
                  <a:lnTo>
                    <a:pt x="2121713" y="32544"/>
                  </a:lnTo>
                  <a:lnTo>
                    <a:pt x="2128852" y="40085"/>
                  </a:lnTo>
                  <a:lnTo>
                    <a:pt x="2131629" y="44451"/>
                  </a:lnTo>
                  <a:lnTo>
                    <a:pt x="2135198" y="48816"/>
                  </a:lnTo>
                  <a:lnTo>
                    <a:pt x="2137578" y="53182"/>
                  </a:lnTo>
                  <a:lnTo>
                    <a:pt x="2140751" y="57944"/>
                  </a:lnTo>
                  <a:lnTo>
                    <a:pt x="2143131" y="62707"/>
                  </a:lnTo>
                  <a:lnTo>
                    <a:pt x="2145114" y="67469"/>
                  </a:lnTo>
                  <a:lnTo>
                    <a:pt x="2147494" y="72628"/>
                  </a:lnTo>
                  <a:lnTo>
                    <a:pt x="2149081" y="77788"/>
                  </a:lnTo>
                  <a:lnTo>
                    <a:pt x="2150271" y="82947"/>
                  </a:lnTo>
                  <a:lnTo>
                    <a:pt x="2151461" y="88107"/>
                  </a:lnTo>
                  <a:lnTo>
                    <a:pt x="2152254" y="93663"/>
                  </a:lnTo>
                  <a:lnTo>
                    <a:pt x="2153444" y="99219"/>
                  </a:lnTo>
                  <a:lnTo>
                    <a:pt x="2153841" y="105172"/>
                  </a:lnTo>
                  <a:lnTo>
                    <a:pt x="2154237" y="110332"/>
                  </a:lnTo>
                  <a:lnTo>
                    <a:pt x="2154237" y="758032"/>
                  </a:lnTo>
                  <a:lnTo>
                    <a:pt x="2153841" y="763588"/>
                  </a:lnTo>
                  <a:lnTo>
                    <a:pt x="2153444" y="769144"/>
                  </a:lnTo>
                  <a:lnTo>
                    <a:pt x="2152254" y="775097"/>
                  </a:lnTo>
                  <a:lnTo>
                    <a:pt x="2151461" y="779860"/>
                  </a:lnTo>
                  <a:lnTo>
                    <a:pt x="2150271" y="785416"/>
                  </a:lnTo>
                  <a:lnTo>
                    <a:pt x="2149081" y="790972"/>
                  </a:lnTo>
                  <a:lnTo>
                    <a:pt x="2147494" y="796132"/>
                  </a:lnTo>
                  <a:lnTo>
                    <a:pt x="2145114" y="800894"/>
                  </a:lnTo>
                  <a:lnTo>
                    <a:pt x="2143131" y="805657"/>
                  </a:lnTo>
                  <a:lnTo>
                    <a:pt x="2140751" y="810816"/>
                  </a:lnTo>
                  <a:lnTo>
                    <a:pt x="2137578" y="815579"/>
                  </a:lnTo>
                  <a:lnTo>
                    <a:pt x="2135198" y="819547"/>
                  </a:lnTo>
                  <a:lnTo>
                    <a:pt x="2131629" y="824310"/>
                  </a:lnTo>
                  <a:lnTo>
                    <a:pt x="2128852" y="827882"/>
                  </a:lnTo>
                  <a:lnTo>
                    <a:pt x="2124886" y="832247"/>
                  </a:lnTo>
                  <a:lnTo>
                    <a:pt x="2121713" y="836216"/>
                  </a:lnTo>
                  <a:lnTo>
                    <a:pt x="2117350" y="839788"/>
                  </a:lnTo>
                  <a:lnTo>
                    <a:pt x="2113780" y="843360"/>
                  </a:lnTo>
                  <a:lnTo>
                    <a:pt x="2109417" y="846535"/>
                  </a:lnTo>
                  <a:lnTo>
                    <a:pt x="2105054" y="849710"/>
                  </a:lnTo>
                  <a:lnTo>
                    <a:pt x="2100691" y="852488"/>
                  </a:lnTo>
                  <a:lnTo>
                    <a:pt x="2095931" y="854869"/>
                  </a:lnTo>
                  <a:lnTo>
                    <a:pt x="2091171" y="857647"/>
                  </a:lnTo>
                  <a:lnTo>
                    <a:pt x="2086411" y="859632"/>
                  </a:lnTo>
                  <a:lnTo>
                    <a:pt x="2081255" y="861616"/>
                  </a:lnTo>
                  <a:lnTo>
                    <a:pt x="2076099" y="863601"/>
                  </a:lnTo>
                  <a:lnTo>
                    <a:pt x="2070942" y="865188"/>
                  </a:lnTo>
                  <a:lnTo>
                    <a:pt x="2065786" y="866379"/>
                  </a:lnTo>
                  <a:lnTo>
                    <a:pt x="2060233" y="867172"/>
                  </a:lnTo>
                  <a:lnTo>
                    <a:pt x="2054680" y="867966"/>
                  </a:lnTo>
                  <a:lnTo>
                    <a:pt x="2049127" y="868363"/>
                  </a:lnTo>
                  <a:lnTo>
                    <a:pt x="2043178" y="868363"/>
                  </a:lnTo>
                  <a:lnTo>
                    <a:pt x="988111" y="868363"/>
                  </a:lnTo>
                  <a:lnTo>
                    <a:pt x="982954" y="868363"/>
                  </a:lnTo>
                  <a:lnTo>
                    <a:pt x="977401" y="867966"/>
                  </a:lnTo>
                  <a:lnTo>
                    <a:pt x="971452" y="867172"/>
                  </a:lnTo>
                  <a:lnTo>
                    <a:pt x="966295" y="866379"/>
                  </a:lnTo>
                  <a:lnTo>
                    <a:pt x="960742" y="865188"/>
                  </a:lnTo>
                  <a:lnTo>
                    <a:pt x="955586" y="863601"/>
                  </a:lnTo>
                  <a:lnTo>
                    <a:pt x="950430" y="861616"/>
                  </a:lnTo>
                  <a:lnTo>
                    <a:pt x="945273" y="859632"/>
                  </a:lnTo>
                  <a:lnTo>
                    <a:pt x="940514" y="857647"/>
                  </a:lnTo>
                  <a:lnTo>
                    <a:pt x="935754" y="854869"/>
                  </a:lnTo>
                  <a:lnTo>
                    <a:pt x="930994" y="852488"/>
                  </a:lnTo>
                  <a:lnTo>
                    <a:pt x="926631" y="849710"/>
                  </a:lnTo>
                  <a:lnTo>
                    <a:pt x="922268" y="846535"/>
                  </a:lnTo>
                  <a:lnTo>
                    <a:pt x="918302" y="843360"/>
                  </a:lnTo>
                  <a:lnTo>
                    <a:pt x="913939" y="839788"/>
                  </a:lnTo>
                  <a:lnTo>
                    <a:pt x="910369" y="836216"/>
                  </a:lnTo>
                  <a:lnTo>
                    <a:pt x="906402" y="832247"/>
                  </a:lnTo>
                  <a:lnTo>
                    <a:pt x="903229" y="827882"/>
                  </a:lnTo>
                  <a:lnTo>
                    <a:pt x="899659" y="824310"/>
                  </a:lnTo>
                  <a:lnTo>
                    <a:pt x="896883" y="819547"/>
                  </a:lnTo>
                  <a:lnTo>
                    <a:pt x="893710" y="815579"/>
                  </a:lnTo>
                  <a:lnTo>
                    <a:pt x="891330" y="810816"/>
                  </a:lnTo>
                  <a:lnTo>
                    <a:pt x="888950" y="805657"/>
                  </a:lnTo>
                  <a:lnTo>
                    <a:pt x="886570" y="800894"/>
                  </a:lnTo>
                  <a:lnTo>
                    <a:pt x="884587" y="796132"/>
                  </a:lnTo>
                  <a:lnTo>
                    <a:pt x="883001" y="790972"/>
                  </a:lnTo>
                  <a:lnTo>
                    <a:pt x="881414" y="785416"/>
                  </a:lnTo>
                  <a:lnTo>
                    <a:pt x="879827" y="779860"/>
                  </a:lnTo>
                  <a:lnTo>
                    <a:pt x="879034" y="775097"/>
                  </a:lnTo>
                  <a:lnTo>
                    <a:pt x="878241" y="769144"/>
                  </a:lnTo>
                  <a:lnTo>
                    <a:pt x="877844" y="763588"/>
                  </a:lnTo>
                  <a:lnTo>
                    <a:pt x="877844" y="758032"/>
                  </a:lnTo>
                  <a:lnTo>
                    <a:pt x="877844" y="696913"/>
                  </a:lnTo>
                  <a:lnTo>
                    <a:pt x="833420" y="723504"/>
                  </a:lnTo>
                  <a:lnTo>
                    <a:pt x="804862" y="676672"/>
                  </a:lnTo>
                  <a:lnTo>
                    <a:pt x="877844" y="633413"/>
                  </a:lnTo>
                  <a:lnTo>
                    <a:pt x="877844" y="110332"/>
                  </a:lnTo>
                  <a:lnTo>
                    <a:pt x="877844" y="105172"/>
                  </a:lnTo>
                  <a:lnTo>
                    <a:pt x="878241" y="99219"/>
                  </a:lnTo>
                  <a:lnTo>
                    <a:pt x="879034" y="93663"/>
                  </a:lnTo>
                  <a:lnTo>
                    <a:pt x="879827" y="88107"/>
                  </a:lnTo>
                  <a:lnTo>
                    <a:pt x="881414" y="82947"/>
                  </a:lnTo>
                  <a:lnTo>
                    <a:pt x="883001" y="77788"/>
                  </a:lnTo>
                  <a:lnTo>
                    <a:pt x="884587" y="72628"/>
                  </a:lnTo>
                  <a:lnTo>
                    <a:pt x="886570" y="67469"/>
                  </a:lnTo>
                  <a:lnTo>
                    <a:pt x="888950" y="62707"/>
                  </a:lnTo>
                  <a:lnTo>
                    <a:pt x="891330" y="57944"/>
                  </a:lnTo>
                  <a:lnTo>
                    <a:pt x="893710" y="53182"/>
                  </a:lnTo>
                  <a:lnTo>
                    <a:pt x="896883" y="48816"/>
                  </a:lnTo>
                  <a:lnTo>
                    <a:pt x="899659" y="44451"/>
                  </a:lnTo>
                  <a:lnTo>
                    <a:pt x="903229" y="40085"/>
                  </a:lnTo>
                  <a:lnTo>
                    <a:pt x="910369" y="32544"/>
                  </a:lnTo>
                  <a:lnTo>
                    <a:pt x="918302" y="25401"/>
                  </a:lnTo>
                  <a:lnTo>
                    <a:pt x="922268" y="21828"/>
                  </a:lnTo>
                  <a:lnTo>
                    <a:pt x="926631" y="19050"/>
                  </a:lnTo>
                  <a:lnTo>
                    <a:pt x="930994" y="16272"/>
                  </a:lnTo>
                  <a:lnTo>
                    <a:pt x="935754" y="13494"/>
                  </a:lnTo>
                  <a:lnTo>
                    <a:pt x="940514" y="11113"/>
                  </a:lnTo>
                  <a:lnTo>
                    <a:pt x="945273" y="8732"/>
                  </a:lnTo>
                  <a:lnTo>
                    <a:pt x="950430" y="6747"/>
                  </a:lnTo>
                  <a:lnTo>
                    <a:pt x="955586" y="5160"/>
                  </a:lnTo>
                  <a:lnTo>
                    <a:pt x="960742" y="3572"/>
                  </a:lnTo>
                  <a:lnTo>
                    <a:pt x="966295" y="1985"/>
                  </a:lnTo>
                  <a:lnTo>
                    <a:pt x="971452" y="1191"/>
                  </a:lnTo>
                  <a:lnTo>
                    <a:pt x="977401" y="397"/>
                  </a:lnTo>
                  <a:lnTo>
                    <a:pt x="982954"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800">
                <a:solidFill>
                  <a:srgbClr val="FFFFFF"/>
                </a:solidFill>
              </a:endParaRPr>
            </a:p>
          </p:txBody>
        </p:sp>
      </p:grpSp>
      <p:grpSp>
        <p:nvGrpSpPr>
          <p:cNvPr id="31" name="组合 30"/>
          <p:cNvGrpSpPr/>
          <p:nvPr userDrawn="1"/>
        </p:nvGrpSpPr>
        <p:grpSpPr>
          <a:xfrm>
            <a:off x="187625" y="3014563"/>
            <a:ext cx="1209129" cy="618274"/>
            <a:chOff x="360040" y="3147601"/>
            <a:chExt cx="1208972" cy="618417"/>
          </a:xfrm>
        </p:grpSpPr>
        <p:sp>
          <p:nvSpPr>
            <p:cNvPr id="32" name="文本框 36">
              <a:hlinkClick r:id="" action="ppaction://noaction"/>
            </p:cNvPr>
            <p:cNvSpPr>
              <a:spLocks noChangeArrowheads="1"/>
            </p:cNvSpPr>
            <p:nvPr userDrawn="1"/>
          </p:nvSpPr>
          <p:spPr bwMode="auto">
            <a:xfrm>
              <a:off x="360040" y="3458241"/>
              <a:ext cx="120897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1" dirty="0">
                  <a:solidFill>
                    <a:schemeClr val="accent5">
                      <a:lumMod val="75000"/>
                    </a:schemeClr>
                  </a:solidFill>
                  <a:latin typeface="微软雅黑" panose="020B0503020204020204" pitchFamily="34" charset="-122"/>
                  <a:ea typeface="微软雅黑" panose="020B0503020204020204" pitchFamily="34" charset="-122"/>
                  <a:sym typeface="微软雅黑" panose="020B0503020204020204" pitchFamily="34" charset="-122"/>
                </a:rPr>
                <a:t>新课教学</a:t>
              </a:r>
              <a:endParaRPr lang="zh-CN" altLang="en-US" sz="1400" b="1" dirty="0">
                <a:solidFill>
                  <a:schemeClr val="accent5">
                    <a:lumMod val="7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 name="KSO_Shape"/>
            <p:cNvSpPr/>
            <p:nvPr userDrawn="1"/>
          </p:nvSpPr>
          <p:spPr>
            <a:xfrm>
              <a:off x="736720" y="3147601"/>
              <a:ext cx="415408" cy="319172"/>
            </a:xfrm>
            <a:custGeom>
              <a:avLst/>
              <a:gdLst/>
              <a:ahLst/>
              <a:cxnLst/>
              <a:rect l="l" t="t" r="r" b="b"/>
              <a:pathLst>
                <a:path w="3710374" h="2848566">
                  <a:moveTo>
                    <a:pt x="132902" y="1177607"/>
                  </a:moveTo>
                  <a:cubicBezTo>
                    <a:pt x="206302" y="1177607"/>
                    <a:pt x="265804" y="1237109"/>
                    <a:pt x="265804" y="1310509"/>
                  </a:cubicBezTo>
                  <a:lnTo>
                    <a:pt x="265804" y="1822976"/>
                  </a:lnTo>
                  <a:cubicBezTo>
                    <a:pt x="265804" y="1896376"/>
                    <a:pt x="206302" y="1955878"/>
                    <a:pt x="132902" y="1955878"/>
                  </a:cubicBezTo>
                  <a:cubicBezTo>
                    <a:pt x="59502" y="1955878"/>
                    <a:pt x="0" y="1896376"/>
                    <a:pt x="0" y="1822976"/>
                  </a:cubicBezTo>
                  <a:lnTo>
                    <a:pt x="0" y="1310509"/>
                  </a:lnTo>
                  <a:cubicBezTo>
                    <a:pt x="0" y="1237109"/>
                    <a:pt x="59502" y="1177607"/>
                    <a:pt x="132902" y="1177607"/>
                  </a:cubicBezTo>
                  <a:close/>
                  <a:moveTo>
                    <a:pt x="3676647" y="1014899"/>
                  </a:moveTo>
                  <a:cubicBezTo>
                    <a:pt x="3699953" y="1011726"/>
                    <a:pt x="3709766" y="1038156"/>
                    <a:pt x="3709762" y="1126078"/>
                  </a:cubicBezTo>
                  <a:lnTo>
                    <a:pt x="3709762" y="2733814"/>
                  </a:lnTo>
                  <a:cubicBezTo>
                    <a:pt x="3714789" y="2810852"/>
                    <a:pt x="3689665" y="2852720"/>
                    <a:pt x="3604255" y="2784056"/>
                  </a:cubicBezTo>
                  <a:cubicBezTo>
                    <a:pt x="3539382" y="2731902"/>
                    <a:pt x="3308368" y="2542961"/>
                    <a:pt x="3100502" y="2373078"/>
                  </a:cubicBezTo>
                  <a:lnTo>
                    <a:pt x="2983265" y="2373078"/>
                  </a:lnTo>
                  <a:lnTo>
                    <a:pt x="2983265" y="2692091"/>
                  </a:lnTo>
                  <a:cubicBezTo>
                    <a:pt x="2983265" y="2778510"/>
                    <a:pt x="2913209" y="2848566"/>
                    <a:pt x="2826790" y="2848566"/>
                  </a:cubicBezTo>
                  <a:lnTo>
                    <a:pt x="542844" y="2848566"/>
                  </a:lnTo>
                  <a:cubicBezTo>
                    <a:pt x="456425" y="2848566"/>
                    <a:pt x="386369" y="2778510"/>
                    <a:pt x="386369" y="2692091"/>
                  </a:cubicBezTo>
                  <a:lnTo>
                    <a:pt x="386369" y="1261585"/>
                  </a:lnTo>
                  <a:cubicBezTo>
                    <a:pt x="386369" y="1175166"/>
                    <a:pt x="456425" y="1105110"/>
                    <a:pt x="542844" y="1105110"/>
                  </a:cubicBezTo>
                  <a:lnTo>
                    <a:pt x="2826790" y="1105110"/>
                  </a:lnTo>
                  <a:cubicBezTo>
                    <a:pt x="2913209" y="1105110"/>
                    <a:pt x="2983265" y="1175166"/>
                    <a:pt x="2983265" y="1261585"/>
                  </a:cubicBezTo>
                  <a:lnTo>
                    <a:pt x="2983265" y="1470870"/>
                  </a:lnTo>
                  <a:lnTo>
                    <a:pt x="3095401" y="1470870"/>
                  </a:lnTo>
                  <a:cubicBezTo>
                    <a:pt x="3315877" y="1289257"/>
                    <a:pt x="3568799" y="1079374"/>
                    <a:pt x="3619327" y="1045691"/>
                  </a:cubicBezTo>
                  <a:cubicBezTo>
                    <a:pt x="3643821" y="1029362"/>
                    <a:pt x="3662662" y="1016802"/>
                    <a:pt x="3676647" y="1014899"/>
                  </a:cubicBezTo>
                  <a:close/>
                  <a:moveTo>
                    <a:pt x="2266043" y="0"/>
                  </a:moveTo>
                  <a:cubicBezTo>
                    <a:pt x="2555481" y="0"/>
                    <a:pt x="2790117" y="234636"/>
                    <a:pt x="2790117" y="524074"/>
                  </a:cubicBezTo>
                  <a:cubicBezTo>
                    <a:pt x="2790117" y="813512"/>
                    <a:pt x="2555481" y="1048148"/>
                    <a:pt x="2266043" y="1048148"/>
                  </a:cubicBezTo>
                  <a:cubicBezTo>
                    <a:pt x="1976605" y="1048148"/>
                    <a:pt x="1741969" y="813512"/>
                    <a:pt x="1741969" y="524074"/>
                  </a:cubicBezTo>
                  <a:cubicBezTo>
                    <a:pt x="1741969" y="234636"/>
                    <a:pt x="1976605" y="0"/>
                    <a:pt x="2266043" y="0"/>
                  </a:cubicBezTo>
                  <a:close/>
                  <a:moveTo>
                    <a:pt x="1041907" y="0"/>
                  </a:moveTo>
                  <a:cubicBezTo>
                    <a:pt x="1331345" y="0"/>
                    <a:pt x="1565981" y="234636"/>
                    <a:pt x="1565981" y="524074"/>
                  </a:cubicBezTo>
                  <a:cubicBezTo>
                    <a:pt x="1565981" y="813512"/>
                    <a:pt x="1331345" y="1048148"/>
                    <a:pt x="1041907" y="1048148"/>
                  </a:cubicBezTo>
                  <a:cubicBezTo>
                    <a:pt x="752469" y="1048148"/>
                    <a:pt x="517833" y="813512"/>
                    <a:pt x="517833" y="524074"/>
                  </a:cubicBezTo>
                  <a:cubicBezTo>
                    <a:pt x="517833" y="234636"/>
                    <a:pt x="752469" y="0"/>
                    <a:pt x="1041907" y="0"/>
                  </a:cubicBezTo>
                  <a:close/>
                </a:path>
              </a:pathLst>
            </a:custGeom>
            <a:solidFill>
              <a:schemeClr val="accent5">
                <a:lumMod val="75000"/>
              </a:schemeClr>
            </a:solidFill>
            <a:ln w="12700">
              <a:solidFill>
                <a:srgbClr val="183A6A"/>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800">
                <a:solidFill>
                  <a:srgbClr val="FFFFFF"/>
                </a:solidFill>
              </a:endParaRPr>
            </a:p>
          </p:txBody>
        </p:sp>
      </p:grpSp>
      <p:grpSp>
        <p:nvGrpSpPr>
          <p:cNvPr id="34" name="组合 33"/>
          <p:cNvGrpSpPr/>
          <p:nvPr userDrawn="1"/>
        </p:nvGrpSpPr>
        <p:grpSpPr>
          <a:xfrm>
            <a:off x="217053" y="4768707"/>
            <a:ext cx="1208615" cy="726968"/>
            <a:chOff x="3741439" y="5810237"/>
            <a:chExt cx="1208458" cy="727136"/>
          </a:xfrm>
        </p:grpSpPr>
        <p:sp>
          <p:nvSpPr>
            <p:cNvPr id="35" name="文本框 38">
              <a:hlinkClick r:id="rId2" action="ppaction://hlinksldjump"/>
            </p:cNvPr>
            <p:cNvSpPr>
              <a:spLocks noChangeArrowheads="1"/>
            </p:cNvSpPr>
            <p:nvPr/>
          </p:nvSpPr>
          <p:spPr bwMode="auto">
            <a:xfrm>
              <a:off x="3741439" y="6229596"/>
              <a:ext cx="120845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思政园地</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6" name="KSO_Shape"/>
            <p:cNvSpPr/>
            <p:nvPr/>
          </p:nvSpPr>
          <p:spPr bwMode="auto">
            <a:xfrm>
              <a:off x="4164398" y="5810237"/>
              <a:ext cx="421570" cy="389250"/>
            </a:xfrm>
            <a:custGeom>
              <a:avLst/>
              <a:gdLst>
                <a:gd name="T0" fmla="*/ 2147483646 w 4477"/>
                <a:gd name="T1" fmla="*/ 2147483646 h 4133"/>
                <a:gd name="T2" fmla="*/ 2147483646 w 4477"/>
                <a:gd name="T3" fmla="*/ 1386867173 h 4133"/>
                <a:gd name="T4" fmla="*/ 2147483646 w 4477"/>
                <a:gd name="T5" fmla="*/ 385250906 h 4133"/>
                <a:gd name="T6" fmla="*/ 2147483646 w 4477"/>
                <a:gd name="T7" fmla="*/ 0 h 4133"/>
                <a:gd name="T8" fmla="*/ 2147483646 w 4477"/>
                <a:gd name="T9" fmla="*/ 231114454 h 4133"/>
                <a:gd name="T10" fmla="*/ 2147483646 w 4477"/>
                <a:gd name="T11" fmla="*/ 1001616267 h 4133"/>
                <a:gd name="T12" fmla="*/ 2147483646 w 4477"/>
                <a:gd name="T13" fmla="*/ 2147483646 h 4133"/>
                <a:gd name="T14" fmla="*/ 2147483646 w 4477"/>
                <a:gd name="T15" fmla="*/ 2147483646 h 4133"/>
                <a:gd name="T16" fmla="*/ 2147483646 w 4477"/>
                <a:gd name="T17" fmla="*/ 2147483646 h 4133"/>
                <a:gd name="T18" fmla="*/ 2147483646 w 4477"/>
                <a:gd name="T19" fmla="*/ 2147483646 h 4133"/>
                <a:gd name="T20" fmla="*/ 2147483646 w 4477"/>
                <a:gd name="T21" fmla="*/ 2147483646 h 4133"/>
                <a:gd name="T22" fmla="*/ 2147483646 w 4477"/>
                <a:gd name="T23" fmla="*/ 2147483646 h 4133"/>
                <a:gd name="T24" fmla="*/ 2147483646 w 4477"/>
                <a:gd name="T25" fmla="*/ 2147483646 h 4133"/>
                <a:gd name="T26" fmla="*/ 2147483646 w 4477"/>
                <a:gd name="T27" fmla="*/ 2147483646 h 4133"/>
                <a:gd name="T28" fmla="*/ 2147483646 w 4477"/>
                <a:gd name="T29" fmla="*/ 2147483646 h 4133"/>
                <a:gd name="T30" fmla="*/ 2147483646 w 4477"/>
                <a:gd name="T31" fmla="*/ 2147483646 h 4133"/>
                <a:gd name="T32" fmla="*/ 2147483646 w 4477"/>
                <a:gd name="T33" fmla="*/ 2147483646 h 4133"/>
                <a:gd name="T34" fmla="*/ 2147483646 w 4477"/>
                <a:gd name="T35" fmla="*/ 2147483646 h 4133"/>
                <a:gd name="T36" fmla="*/ 2147483646 w 4477"/>
                <a:gd name="T37" fmla="*/ 2147483646 h 4133"/>
                <a:gd name="T38" fmla="*/ 2147483646 w 4477"/>
                <a:gd name="T39" fmla="*/ 2147483646 h 4133"/>
                <a:gd name="T40" fmla="*/ 2147483646 w 4477"/>
                <a:gd name="T41" fmla="*/ 2147483646 h 4133"/>
                <a:gd name="T42" fmla="*/ 2147483646 w 4477"/>
                <a:gd name="T43" fmla="*/ 2147483646 h 4133"/>
                <a:gd name="T44" fmla="*/ 2147483646 w 4477"/>
                <a:gd name="T45" fmla="*/ 2147483646 h 4133"/>
                <a:gd name="T46" fmla="*/ 2147483646 w 4477"/>
                <a:gd name="T47" fmla="*/ 2147483646 h 4133"/>
                <a:gd name="T48" fmla="*/ 2147483646 w 4477"/>
                <a:gd name="T49" fmla="*/ 2147483646 h 4133"/>
                <a:gd name="T50" fmla="*/ 2147483646 w 4477"/>
                <a:gd name="T51" fmla="*/ 2147483646 h 4133"/>
                <a:gd name="T52" fmla="*/ 2147483646 w 4477"/>
                <a:gd name="T53" fmla="*/ 2147483646 h 4133"/>
                <a:gd name="T54" fmla="*/ 2147483646 w 4477"/>
                <a:gd name="T55" fmla="*/ 2147483646 h 4133"/>
                <a:gd name="T56" fmla="*/ 2147483646 w 4477"/>
                <a:gd name="T57" fmla="*/ 2147483646 h 4133"/>
                <a:gd name="T58" fmla="*/ 2147483646 w 4477"/>
                <a:gd name="T59" fmla="*/ 2147483646 h 4133"/>
                <a:gd name="T60" fmla="*/ 2147483646 w 4477"/>
                <a:gd name="T61" fmla="*/ 2147483646 h 4133"/>
                <a:gd name="T62" fmla="*/ 2147483646 w 4477"/>
                <a:gd name="T63" fmla="*/ 2147483646 h 4133"/>
                <a:gd name="T64" fmla="*/ 2147483646 w 4477"/>
                <a:gd name="T65" fmla="*/ 2147483646 h 4133"/>
                <a:gd name="T66" fmla="*/ 0 w 4477"/>
                <a:gd name="T67" fmla="*/ 2147483646 h 4133"/>
                <a:gd name="T68" fmla="*/ 2147483646 w 4477"/>
                <a:gd name="T69" fmla="*/ 2147483646 h 4133"/>
                <a:gd name="T70" fmla="*/ 2147483646 w 4477"/>
                <a:gd name="T71" fmla="*/ 2147483646 h 4133"/>
                <a:gd name="T72" fmla="*/ 2147483646 w 4477"/>
                <a:gd name="T73" fmla="*/ 2147483646 h 4133"/>
                <a:gd name="T74" fmla="*/ 2147483646 w 4477"/>
                <a:gd name="T75" fmla="*/ 2147483646 h 4133"/>
                <a:gd name="T76" fmla="*/ 2147483646 w 4477"/>
                <a:gd name="T77" fmla="*/ 2147483646 h 4133"/>
                <a:gd name="T78" fmla="*/ 2147483646 w 4477"/>
                <a:gd name="T79" fmla="*/ 2147483646 h 4133"/>
                <a:gd name="T80" fmla="*/ 2147483646 w 4477"/>
                <a:gd name="T81" fmla="*/ 2147483646 h 4133"/>
                <a:gd name="T82" fmla="*/ 2147483646 w 4477"/>
                <a:gd name="T83" fmla="*/ 2147483646 h 4133"/>
                <a:gd name="T84" fmla="*/ 2147483646 w 4477"/>
                <a:gd name="T85" fmla="*/ 2147483646 h 4133"/>
                <a:gd name="T86" fmla="*/ 2147483646 w 4477"/>
                <a:gd name="T87" fmla="*/ 2147483646 h 4133"/>
                <a:gd name="T88" fmla="*/ 2147483646 w 4477"/>
                <a:gd name="T89" fmla="*/ 2147483646 h 4133"/>
                <a:gd name="T90" fmla="*/ 2147483646 w 4477"/>
                <a:gd name="T91" fmla="*/ 2147483646 h 4133"/>
                <a:gd name="T92" fmla="*/ 2147483646 w 4477"/>
                <a:gd name="T93" fmla="*/ 2147483646 h 4133"/>
                <a:gd name="T94" fmla="*/ 2147483646 w 4477"/>
                <a:gd name="T95" fmla="*/ 2147483646 h 4133"/>
                <a:gd name="T96" fmla="*/ 2147483646 w 4477"/>
                <a:gd name="T97" fmla="*/ 2147483646 h 4133"/>
                <a:gd name="T98" fmla="*/ 2147483646 w 4477"/>
                <a:gd name="T99" fmla="*/ 2147483646 h 4133"/>
                <a:gd name="T100" fmla="*/ 2147483646 w 4477"/>
                <a:gd name="T101" fmla="*/ 2147483646 h 4133"/>
                <a:gd name="T102" fmla="*/ 2147483646 w 4477"/>
                <a:gd name="T103" fmla="*/ 2147483646 h 4133"/>
                <a:gd name="T104" fmla="*/ 2147483646 w 4477"/>
                <a:gd name="T105" fmla="*/ 2147483646 h 4133"/>
                <a:gd name="T106" fmla="*/ 2147483646 w 4477"/>
                <a:gd name="T107" fmla="*/ 2147483646 h 4133"/>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477" h="4133">
                  <a:moveTo>
                    <a:pt x="3646" y="48"/>
                  </a:moveTo>
                  <a:lnTo>
                    <a:pt x="3646" y="48"/>
                  </a:lnTo>
                  <a:lnTo>
                    <a:pt x="3623" y="39"/>
                  </a:lnTo>
                  <a:lnTo>
                    <a:pt x="3600" y="31"/>
                  </a:lnTo>
                  <a:lnTo>
                    <a:pt x="3578" y="24"/>
                  </a:lnTo>
                  <a:lnTo>
                    <a:pt x="3557" y="18"/>
                  </a:lnTo>
                  <a:lnTo>
                    <a:pt x="3536" y="13"/>
                  </a:lnTo>
                  <a:lnTo>
                    <a:pt x="3515" y="8"/>
                  </a:lnTo>
                  <a:lnTo>
                    <a:pt x="3494" y="5"/>
                  </a:lnTo>
                  <a:lnTo>
                    <a:pt x="3473" y="3"/>
                  </a:lnTo>
                  <a:lnTo>
                    <a:pt x="3454" y="1"/>
                  </a:lnTo>
                  <a:lnTo>
                    <a:pt x="3434" y="0"/>
                  </a:lnTo>
                  <a:lnTo>
                    <a:pt x="3415" y="0"/>
                  </a:lnTo>
                  <a:lnTo>
                    <a:pt x="3395" y="1"/>
                  </a:lnTo>
                  <a:lnTo>
                    <a:pt x="3376" y="3"/>
                  </a:lnTo>
                  <a:lnTo>
                    <a:pt x="3358" y="5"/>
                  </a:lnTo>
                  <a:lnTo>
                    <a:pt x="3339" y="9"/>
                  </a:lnTo>
                  <a:lnTo>
                    <a:pt x="3321" y="13"/>
                  </a:lnTo>
                  <a:lnTo>
                    <a:pt x="3303" y="18"/>
                  </a:lnTo>
                  <a:lnTo>
                    <a:pt x="3285" y="23"/>
                  </a:lnTo>
                  <a:lnTo>
                    <a:pt x="3268" y="30"/>
                  </a:lnTo>
                  <a:lnTo>
                    <a:pt x="3251" y="37"/>
                  </a:lnTo>
                  <a:lnTo>
                    <a:pt x="3235" y="45"/>
                  </a:lnTo>
                  <a:lnTo>
                    <a:pt x="3219" y="54"/>
                  </a:lnTo>
                  <a:lnTo>
                    <a:pt x="3201" y="63"/>
                  </a:lnTo>
                  <a:lnTo>
                    <a:pt x="3186" y="74"/>
                  </a:lnTo>
                  <a:lnTo>
                    <a:pt x="3170" y="85"/>
                  </a:lnTo>
                  <a:lnTo>
                    <a:pt x="3155" y="96"/>
                  </a:lnTo>
                  <a:lnTo>
                    <a:pt x="3139" y="108"/>
                  </a:lnTo>
                  <a:lnTo>
                    <a:pt x="3124" y="121"/>
                  </a:lnTo>
                  <a:lnTo>
                    <a:pt x="3110" y="134"/>
                  </a:lnTo>
                  <a:lnTo>
                    <a:pt x="3094" y="149"/>
                  </a:lnTo>
                  <a:lnTo>
                    <a:pt x="3066" y="179"/>
                  </a:lnTo>
                  <a:lnTo>
                    <a:pt x="3079" y="337"/>
                  </a:lnTo>
                  <a:lnTo>
                    <a:pt x="3094" y="494"/>
                  </a:lnTo>
                  <a:lnTo>
                    <a:pt x="3112" y="649"/>
                  </a:lnTo>
                  <a:lnTo>
                    <a:pt x="3131" y="802"/>
                  </a:lnTo>
                  <a:lnTo>
                    <a:pt x="3151" y="954"/>
                  </a:lnTo>
                  <a:lnTo>
                    <a:pt x="3174" y="1104"/>
                  </a:lnTo>
                  <a:lnTo>
                    <a:pt x="3198" y="1252"/>
                  </a:lnTo>
                  <a:lnTo>
                    <a:pt x="3226" y="1398"/>
                  </a:lnTo>
                  <a:lnTo>
                    <a:pt x="3254" y="1543"/>
                  </a:lnTo>
                  <a:lnTo>
                    <a:pt x="3284" y="1686"/>
                  </a:lnTo>
                  <a:lnTo>
                    <a:pt x="3318" y="1827"/>
                  </a:lnTo>
                  <a:lnTo>
                    <a:pt x="3352" y="1967"/>
                  </a:lnTo>
                  <a:lnTo>
                    <a:pt x="3388" y="2104"/>
                  </a:lnTo>
                  <a:lnTo>
                    <a:pt x="3407" y="2172"/>
                  </a:lnTo>
                  <a:lnTo>
                    <a:pt x="3427" y="2240"/>
                  </a:lnTo>
                  <a:lnTo>
                    <a:pt x="3447" y="2307"/>
                  </a:lnTo>
                  <a:lnTo>
                    <a:pt x="3468" y="2374"/>
                  </a:lnTo>
                  <a:lnTo>
                    <a:pt x="3488" y="2441"/>
                  </a:lnTo>
                  <a:lnTo>
                    <a:pt x="3510" y="2506"/>
                  </a:lnTo>
                  <a:lnTo>
                    <a:pt x="4267" y="2335"/>
                  </a:lnTo>
                  <a:lnTo>
                    <a:pt x="4258" y="2257"/>
                  </a:lnTo>
                  <a:lnTo>
                    <a:pt x="4249" y="2179"/>
                  </a:lnTo>
                  <a:lnTo>
                    <a:pt x="4238" y="2102"/>
                  </a:lnTo>
                  <a:lnTo>
                    <a:pt x="4227" y="2026"/>
                  </a:lnTo>
                  <a:lnTo>
                    <a:pt x="4214" y="1950"/>
                  </a:lnTo>
                  <a:lnTo>
                    <a:pt x="4202" y="1874"/>
                  </a:lnTo>
                  <a:lnTo>
                    <a:pt x="4189" y="1798"/>
                  </a:lnTo>
                  <a:lnTo>
                    <a:pt x="4175" y="1724"/>
                  </a:lnTo>
                  <a:lnTo>
                    <a:pt x="4161" y="1649"/>
                  </a:lnTo>
                  <a:lnTo>
                    <a:pt x="4146" y="1574"/>
                  </a:lnTo>
                  <a:lnTo>
                    <a:pt x="4130" y="1500"/>
                  </a:lnTo>
                  <a:lnTo>
                    <a:pt x="4113" y="1428"/>
                  </a:lnTo>
                  <a:lnTo>
                    <a:pt x="4096" y="1354"/>
                  </a:lnTo>
                  <a:lnTo>
                    <a:pt x="4078" y="1282"/>
                  </a:lnTo>
                  <a:lnTo>
                    <a:pt x="4060" y="1210"/>
                  </a:lnTo>
                  <a:lnTo>
                    <a:pt x="4041" y="1138"/>
                  </a:lnTo>
                  <a:lnTo>
                    <a:pt x="4020" y="1067"/>
                  </a:lnTo>
                  <a:lnTo>
                    <a:pt x="4000" y="995"/>
                  </a:lnTo>
                  <a:lnTo>
                    <a:pt x="3979" y="926"/>
                  </a:lnTo>
                  <a:lnTo>
                    <a:pt x="3957" y="855"/>
                  </a:lnTo>
                  <a:lnTo>
                    <a:pt x="3935" y="785"/>
                  </a:lnTo>
                  <a:lnTo>
                    <a:pt x="3911" y="717"/>
                  </a:lnTo>
                  <a:lnTo>
                    <a:pt x="3888" y="648"/>
                  </a:lnTo>
                  <a:lnTo>
                    <a:pt x="3863" y="579"/>
                  </a:lnTo>
                  <a:lnTo>
                    <a:pt x="3839" y="512"/>
                  </a:lnTo>
                  <a:lnTo>
                    <a:pt x="3812" y="444"/>
                  </a:lnTo>
                  <a:lnTo>
                    <a:pt x="3786" y="377"/>
                  </a:lnTo>
                  <a:lnTo>
                    <a:pt x="3759" y="310"/>
                  </a:lnTo>
                  <a:lnTo>
                    <a:pt x="3732" y="244"/>
                  </a:lnTo>
                  <a:lnTo>
                    <a:pt x="3703" y="179"/>
                  </a:lnTo>
                  <a:lnTo>
                    <a:pt x="3675" y="113"/>
                  </a:lnTo>
                  <a:lnTo>
                    <a:pt x="3646" y="48"/>
                  </a:lnTo>
                  <a:close/>
                  <a:moveTo>
                    <a:pt x="831" y="2804"/>
                  </a:moveTo>
                  <a:lnTo>
                    <a:pt x="2810" y="2804"/>
                  </a:lnTo>
                  <a:lnTo>
                    <a:pt x="2810" y="2949"/>
                  </a:lnTo>
                  <a:lnTo>
                    <a:pt x="831" y="2949"/>
                  </a:lnTo>
                  <a:lnTo>
                    <a:pt x="831" y="2804"/>
                  </a:lnTo>
                  <a:close/>
                  <a:moveTo>
                    <a:pt x="3516" y="3370"/>
                  </a:moveTo>
                  <a:lnTo>
                    <a:pt x="3637" y="3750"/>
                  </a:lnTo>
                  <a:lnTo>
                    <a:pt x="190" y="3750"/>
                  </a:lnTo>
                  <a:lnTo>
                    <a:pt x="0" y="3750"/>
                  </a:lnTo>
                  <a:lnTo>
                    <a:pt x="0" y="3559"/>
                  </a:lnTo>
                  <a:lnTo>
                    <a:pt x="0" y="1320"/>
                  </a:lnTo>
                  <a:lnTo>
                    <a:pt x="0" y="1240"/>
                  </a:lnTo>
                  <a:lnTo>
                    <a:pt x="59" y="1183"/>
                  </a:lnTo>
                  <a:lnTo>
                    <a:pt x="764" y="503"/>
                  </a:lnTo>
                  <a:lnTo>
                    <a:pt x="819" y="449"/>
                  </a:lnTo>
                  <a:lnTo>
                    <a:pt x="895" y="449"/>
                  </a:lnTo>
                  <a:lnTo>
                    <a:pt x="2831" y="449"/>
                  </a:lnTo>
                  <a:lnTo>
                    <a:pt x="2840" y="545"/>
                  </a:lnTo>
                  <a:lnTo>
                    <a:pt x="2849" y="640"/>
                  </a:lnTo>
                  <a:lnTo>
                    <a:pt x="2859" y="735"/>
                  </a:lnTo>
                  <a:lnTo>
                    <a:pt x="2870" y="829"/>
                  </a:lnTo>
                  <a:lnTo>
                    <a:pt x="1084" y="829"/>
                  </a:lnTo>
                  <a:lnTo>
                    <a:pt x="1138" y="1419"/>
                  </a:lnTo>
                  <a:lnTo>
                    <a:pt x="1148" y="1526"/>
                  </a:lnTo>
                  <a:lnTo>
                    <a:pt x="1040" y="1522"/>
                  </a:lnTo>
                  <a:lnTo>
                    <a:pt x="380" y="1497"/>
                  </a:lnTo>
                  <a:lnTo>
                    <a:pt x="380" y="3370"/>
                  </a:lnTo>
                  <a:lnTo>
                    <a:pt x="3516" y="3370"/>
                  </a:lnTo>
                  <a:close/>
                  <a:moveTo>
                    <a:pt x="472" y="1312"/>
                  </a:moveTo>
                  <a:lnTo>
                    <a:pt x="939" y="1329"/>
                  </a:lnTo>
                  <a:lnTo>
                    <a:pt x="900" y="898"/>
                  </a:lnTo>
                  <a:lnTo>
                    <a:pt x="472" y="1312"/>
                  </a:lnTo>
                  <a:close/>
                  <a:moveTo>
                    <a:pt x="2810" y="2206"/>
                  </a:moveTo>
                  <a:lnTo>
                    <a:pt x="831" y="2206"/>
                  </a:lnTo>
                  <a:lnTo>
                    <a:pt x="831" y="2351"/>
                  </a:lnTo>
                  <a:lnTo>
                    <a:pt x="2810" y="2351"/>
                  </a:lnTo>
                  <a:lnTo>
                    <a:pt x="2810" y="2206"/>
                  </a:lnTo>
                  <a:close/>
                  <a:moveTo>
                    <a:pt x="2810" y="1666"/>
                  </a:moveTo>
                  <a:lnTo>
                    <a:pt x="1621" y="1666"/>
                  </a:lnTo>
                  <a:lnTo>
                    <a:pt x="1621" y="1810"/>
                  </a:lnTo>
                  <a:lnTo>
                    <a:pt x="2810" y="1810"/>
                  </a:lnTo>
                  <a:lnTo>
                    <a:pt x="2810" y="1666"/>
                  </a:lnTo>
                  <a:close/>
                  <a:moveTo>
                    <a:pt x="2810" y="1112"/>
                  </a:moveTo>
                  <a:lnTo>
                    <a:pt x="1621" y="1112"/>
                  </a:lnTo>
                  <a:lnTo>
                    <a:pt x="1621" y="1256"/>
                  </a:lnTo>
                  <a:lnTo>
                    <a:pt x="2810" y="1256"/>
                  </a:lnTo>
                  <a:lnTo>
                    <a:pt x="2810" y="1112"/>
                  </a:lnTo>
                  <a:close/>
                  <a:moveTo>
                    <a:pt x="4318" y="3463"/>
                  </a:moveTo>
                  <a:lnTo>
                    <a:pt x="4002" y="3540"/>
                  </a:lnTo>
                  <a:lnTo>
                    <a:pt x="4007" y="3867"/>
                  </a:lnTo>
                  <a:lnTo>
                    <a:pt x="4237" y="4133"/>
                  </a:lnTo>
                  <a:lnTo>
                    <a:pt x="4387" y="4100"/>
                  </a:lnTo>
                  <a:lnTo>
                    <a:pt x="4477" y="3751"/>
                  </a:lnTo>
                  <a:lnTo>
                    <a:pt x="4318" y="3463"/>
                  </a:lnTo>
                  <a:close/>
                  <a:moveTo>
                    <a:pt x="4272" y="2491"/>
                  </a:moveTo>
                  <a:lnTo>
                    <a:pt x="4272" y="2491"/>
                  </a:lnTo>
                  <a:lnTo>
                    <a:pt x="4388" y="3367"/>
                  </a:lnTo>
                  <a:lnTo>
                    <a:pt x="3870" y="3485"/>
                  </a:lnTo>
                  <a:lnTo>
                    <a:pt x="3583" y="2648"/>
                  </a:lnTo>
                  <a:lnTo>
                    <a:pt x="4272" y="2491"/>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800">
                <a:solidFill>
                  <a:srgbClr val="FFFFFF"/>
                </a:solidFill>
              </a:endParaRPr>
            </a:p>
          </p:txBody>
        </p:sp>
      </p:grpSp>
      <p:grpSp>
        <p:nvGrpSpPr>
          <p:cNvPr id="37" name="组合 36"/>
          <p:cNvGrpSpPr/>
          <p:nvPr userDrawn="1"/>
        </p:nvGrpSpPr>
        <p:grpSpPr>
          <a:xfrm>
            <a:off x="83821" y="2054972"/>
            <a:ext cx="1475602" cy="777907"/>
            <a:chOff x="2771986" y="1993595"/>
            <a:chExt cx="1562950" cy="824254"/>
          </a:xfrm>
        </p:grpSpPr>
        <p:sp>
          <p:nvSpPr>
            <p:cNvPr id="38" name="KSO_Shape"/>
            <p:cNvSpPr/>
            <p:nvPr/>
          </p:nvSpPr>
          <p:spPr bwMode="auto">
            <a:xfrm>
              <a:off x="3290070" y="1993595"/>
              <a:ext cx="495680" cy="462635"/>
            </a:xfrm>
            <a:custGeom>
              <a:avLst/>
              <a:gdLst>
                <a:gd name="T0" fmla="*/ 1555232 w 2741613"/>
                <a:gd name="T1" fmla="*/ 1766302 h 2557463"/>
                <a:gd name="T2" fmla="*/ 1500877 w 2741613"/>
                <a:gd name="T3" fmla="*/ 1732308 h 2557463"/>
                <a:gd name="T4" fmla="*/ 410527 w 2741613"/>
                <a:gd name="T5" fmla="*/ 1777780 h 2557463"/>
                <a:gd name="T6" fmla="*/ 294306 w 2741613"/>
                <a:gd name="T7" fmla="*/ 1747980 h 2557463"/>
                <a:gd name="T8" fmla="*/ 1473436 w 2741613"/>
                <a:gd name="T9" fmla="*/ 1657260 h 2557463"/>
                <a:gd name="T10" fmla="*/ 1387009 w 2741613"/>
                <a:gd name="T11" fmla="*/ 1662603 h 2557463"/>
                <a:gd name="T12" fmla="*/ 511578 w 2741613"/>
                <a:gd name="T13" fmla="*/ 1682417 h 2557463"/>
                <a:gd name="T14" fmla="*/ 414761 w 2741613"/>
                <a:gd name="T15" fmla="*/ 1659264 h 2557463"/>
                <a:gd name="T16" fmla="*/ 1116006 w 2741613"/>
                <a:gd name="T17" fmla="*/ 1639146 h 2557463"/>
                <a:gd name="T18" fmla="*/ 1025639 w 2741613"/>
                <a:gd name="T19" fmla="*/ 1606463 h 2557463"/>
                <a:gd name="T20" fmla="*/ 902419 w 2741613"/>
                <a:gd name="T21" fmla="*/ 1619000 h 2557463"/>
                <a:gd name="T22" fmla="*/ 844427 w 2741613"/>
                <a:gd name="T23" fmla="*/ 1606240 h 2557463"/>
                <a:gd name="T24" fmla="*/ 445447 w 2741613"/>
                <a:gd name="T25" fmla="*/ 1163753 h 2557463"/>
                <a:gd name="T26" fmla="*/ 787487 w 2741613"/>
                <a:gd name="T27" fmla="*/ 791326 h 2557463"/>
                <a:gd name="T28" fmla="*/ 436007 w 2741613"/>
                <a:gd name="T29" fmla="*/ 849224 h 2557463"/>
                <a:gd name="T30" fmla="*/ 288609 w 2741613"/>
                <a:gd name="T31" fmla="*/ 1698536 h 2557463"/>
                <a:gd name="T32" fmla="*/ 48617 w 2741613"/>
                <a:gd name="T33" fmla="*/ 1149773 h 2557463"/>
                <a:gd name="T34" fmla="*/ 9281 w 2741613"/>
                <a:gd name="T35" fmla="*/ 859603 h 2557463"/>
                <a:gd name="T36" fmla="*/ 145851 w 2741613"/>
                <a:gd name="T37" fmla="*/ 699059 h 2557463"/>
                <a:gd name="T38" fmla="*/ 1592699 w 2741613"/>
                <a:gd name="T39" fmla="*/ 734392 h 2557463"/>
                <a:gd name="T40" fmla="*/ 1871083 w 2741613"/>
                <a:gd name="T41" fmla="*/ 787391 h 2557463"/>
                <a:gd name="T42" fmla="*/ 1890905 w 2741613"/>
                <a:gd name="T43" fmla="*/ 1065196 h 2557463"/>
                <a:gd name="T44" fmla="*/ 1812940 w 2741613"/>
                <a:gd name="T45" fmla="*/ 1357575 h 2557463"/>
                <a:gd name="T46" fmla="*/ 1457031 w 2741613"/>
                <a:gd name="T47" fmla="*/ 968693 h 2557463"/>
                <a:gd name="T48" fmla="*/ 1541163 w 2741613"/>
                <a:gd name="T49" fmla="*/ 700164 h 2557463"/>
                <a:gd name="T50" fmla="*/ 1241834 w 2741613"/>
                <a:gd name="T51" fmla="*/ 723340 h 2557463"/>
                <a:gd name="T52" fmla="*/ 1102527 w 2741613"/>
                <a:gd name="T53" fmla="*/ 893083 h 2557463"/>
                <a:gd name="T54" fmla="*/ 798746 w 2741613"/>
                <a:gd name="T55" fmla="*/ 901471 h 2557463"/>
                <a:gd name="T56" fmla="*/ 624337 w 2741613"/>
                <a:gd name="T57" fmla="*/ 850924 h 2557463"/>
                <a:gd name="T58" fmla="*/ 750839 w 2741613"/>
                <a:gd name="T59" fmla="*/ 677208 h 2557463"/>
                <a:gd name="T60" fmla="*/ 1062788 w 2741613"/>
                <a:gd name="T61" fmla="*/ 640566 h 2557463"/>
                <a:gd name="T62" fmla="*/ 137222 w 2741613"/>
                <a:gd name="T63" fmla="*/ 399417 h 2557463"/>
                <a:gd name="T64" fmla="*/ 292755 w 2741613"/>
                <a:gd name="T65" fmla="*/ 345682 h 2557463"/>
                <a:gd name="T66" fmla="*/ 334009 w 2741613"/>
                <a:gd name="T67" fmla="*/ 437452 h 2557463"/>
                <a:gd name="T68" fmla="*/ 372176 w 2741613"/>
                <a:gd name="T69" fmla="*/ 447403 h 2557463"/>
                <a:gd name="T70" fmla="*/ 362248 w 2741613"/>
                <a:gd name="T71" fmla="*/ 593130 h 2557463"/>
                <a:gd name="T72" fmla="*/ 240028 w 2741613"/>
                <a:gd name="T73" fmla="*/ 702591 h 2557463"/>
                <a:gd name="T74" fmla="*/ 122440 w 2741613"/>
                <a:gd name="T75" fmla="*/ 567478 h 2557463"/>
                <a:gd name="T76" fmla="*/ 107439 w 2741613"/>
                <a:gd name="T77" fmla="*/ 480131 h 2557463"/>
                <a:gd name="T78" fmla="*/ 170093 w 2741613"/>
                <a:gd name="T79" fmla="*/ 347893 h 2557463"/>
                <a:gd name="T80" fmla="*/ 1776846 w 2741613"/>
                <a:gd name="T81" fmla="*/ 366247 h 2557463"/>
                <a:gd name="T82" fmla="*/ 1798449 w 2741613"/>
                <a:gd name="T83" fmla="*/ 502465 h 2557463"/>
                <a:gd name="T84" fmla="*/ 1760093 w 2741613"/>
                <a:gd name="T85" fmla="*/ 621435 h 2557463"/>
                <a:gd name="T86" fmla="*/ 1630031 w 2741613"/>
                <a:gd name="T87" fmla="*/ 697505 h 2557463"/>
                <a:gd name="T88" fmla="*/ 1535902 w 2741613"/>
                <a:gd name="T89" fmla="*/ 561508 h 2557463"/>
                <a:gd name="T90" fmla="*/ 1552215 w 2741613"/>
                <a:gd name="T91" fmla="*/ 453594 h 2557463"/>
                <a:gd name="T92" fmla="*/ 1541854 w 2741613"/>
                <a:gd name="T93" fmla="*/ 422193 h 2557463"/>
                <a:gd name="T94" fmla="*/ 1010412 w 2741613"/>
                <a:gd name="T95" fmla="*/ 326683 h 2557463"/>
                <a:gd name="T96" fmla="*/ 1058285 w 2741613"/>
                <a:gd name="T97" fmla="*/ 408958 h 2557463"/>
                <a:gd name="T98" fmla="*/ 1092921 w 2741613"/>
                <a:gd name="T99" fmla="*/ 435649 h 2557463"/>
                <a:gd name="T100" fmla="*/ 1092260 w 2741613"/>
                <a:gd name="T101" fmla="*/ 528071 h 2557463"/>
                <a:gd name="T102" fmla="*/ 1006661 w 2741613"/>
                <a:gd name="T103" fmla="*/ 635492 h 2557463"/>
                <a:gd name="T104" fmla="*/ 893265 w 2741613"/>
                <a:gd name="T105" fmla="*/ 569098 h 2557463"/>
                <a:gd name="T106" fmla="*/ 861497 w 2741613"/>
                <a:gd name="T107" fmla="*/ 458589 h 2557463"/>
                <a:gd name="T108" fmla="*/ 868115 w 2741613"/>
                <a:gd name="T109" fmla="*/ 376093 h 2557463"/>
                <a:gd name="T110" fmla="*/ 514509 w 2741613"/>
                <a:gd name="T111" fmla="*/ 219583 h 2557463"/>
                <a:gd name="T112" fmla="*/ 515613 w 2741613"/>
                <a:gd name="T113" fmla="*/ 155869 h 2557463"/>
                <a:gd name="T114" fmla="*/ 520248 w 2741613"/>
                <a:gd name="T115" fmla="*/ 152562 h 2557463"/>
                <a:gd name="T116" fmla="*/ 791747 w 2741613"/>
                <a:gd name="T117" fmla="*/ 99650 h 2557463"/>
                <a:gd name="T118" fmla="*/ 848917 w 2741613"/>
                <a:gd name="T119" fmla="*/ 59085 h 2557463"/>
                <a:gd name="T120" fmla="*/ 813158 w 2741613"/>
                <a:gd name="T121" fmla="*/ 292558 h 2557463"/>
                <a:gd name="T122" fmla="*/ 481620 w 2741613"/>
                <a:gd name="T123" fmla="*/ 286605 h 2557463"/>
                <a:gd name="T124" fmla="*/ 458664 w 2741613"/>
                <a:gd name="T125" fmla="*/ 50267 h 25574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741613" h="2557463">
                  <a:moveTo>
                    <a:pt x="2199444" y="2463800"/>
                  </a:moveTo>
                  <a:lnTo>
                    <a:pt x="2327275" y="2463800"/>
                  </a:lnTo>
                  <a:lnTo>
                    <a:pt x="2325367" y="2467928"/>
                  </a:lnTo>
                  <a:lnTo>
                    <a:pt x="2325685" y="2470150"/>
                  </a:lnTo>
                  <a:lnTo>
                    <a:pt x="2326003" y="2473325"/>
                  </a:lnTo>
                  <a:lnTo>
                    <a:pt x="2326321" y="2477770"/>
                  </a:lnTo>
                  <a:lnTo>
                    <a:pt x="2326321" y="2483803"/>
                  </a:lnTo>
                  <a:lnTo>
                    <a:pt x="2325685" y="2492058"/>
                  </a:lnTo>
                  <a:lnTo>
                    <a:pt x="2323777" y="2502218"/>
                  </a:lnTo>
                  <a:lnTo>
                    <a:pt x="2321233" y="2514283"/>
                  </a:lnTo>
                  <a:lnTo>
                    <a:pt x="2319326" y="2515235"/>
                  </a:lnTo>
                  <a:lnTo>
                    <a:pt x="2316464" y="2515870"/>
                  </a:lnTo>
                  <a:lnTo>
                    <a:pt x="2308514" y="2516505"/>
                  </a:lnTo>
                  <a:lnTo>
                    <a:pt x="2293568" y="2517140"/>
                  </a:lnTo>
                  <a:lnTo>
                    <a:pt x="2292614" y="2517140"/>
                  </a:lnTo>
                  <a:lnTo>
                    <a:pt x="2292296" y="2516823"/>
                  </a:lnTo>
                  <a:lnTo>
                    <a:pt x="2291024" y="2515235"/>
                  </a:lnTo>
                  <a:lnTo>
                    <a:pt x="2290388" y="2513965"/>
                  </a:lnTo>
                  <a:lnTo>
                    <a:pt x="2289435" y="2512060"/>
                  </a:lnTo>
                  <a:lnTo>
                    <a:pt x="2288799" y="2511425"/>
                  </a:lnTo>
                  <a:lnTo>
                    <a:pt x="2288163" y="2511108"/>
                  </a:lnTo>
                  <a:lnTo>
                    <a:pt x="2286891" y="2510790"/>
                  </a:lnTo>
                  <a:lnTo>
                    <a:pt x="2285937" y="2511108"/>
                  </a:lnTo>
                  <a:lnTo>
                    <a:pt x="2284029" y="2511425"/>
                  </a:lnTo>
                  <a:lnTo>
                    <a:pt x="2282121" y="2512695"/>
                  </a:lnTo>
                  <a:lnTo>
                    <a:pt x="2276397" y="2516188"/>
                  </a:lnTo>
                  <a:lnTo>
                    <a:pt x="2264313" y="2525078"/>
                  </a:lnTo>
                  <a:lnTo>
                    <a:pt x="2251594" y="2533333"/>
                  </a:lnTo>
                  <a:lnTo>
                    <a:pt x="2245234" y="2537143"/>
                  </a:lnTo>
                  <a:lnTo>
                    <a:pt x="2238238" y="2540636"/>
                  </a:lnTo>
                  <a:lnTo>
                    <a:pt x="2231243" y="2543811"/>
                  </a:lnTo>
                  <a:lnTo>
                    <a:pt x="2223929" y="2547303"/>
                  </a:lnTo>
                  <a:lnTo>
                    <a:pt x="2216615" y="2549843"/>
                  </a:lnTo>
                  <a:lnTo>
                    <a:pt x="2208665" y="2552066"/>
                  </a:lnTo>
                  <a:lnTo>
                    <a:pt x="2200716" y="2554606"/>
                  </a:lnTo>
                  <a:lnTo>
                    <a:pt x="2192130" y="2555876"/>
                  </a:lnTo>
                  <a:lnTo>
                    <a:pt x="2183226" y="2557146"/>
                  </a:lnTo>
                  <a:lnTo>
                    <a:pt x="2174004" y="2557463"/>
                  </a:lnTo>
                  <a:lnTo>
                    <a:pt x="2164147" y="2557463"/>
                  </a:lnTo>
                  <a:lnTo>
                    <a:pt x="2153971" y="2557146"/>
                  </a:lnTo>
                  <a:lnTo>
                    <a:pt x="2145703" y="2556193"/>
                  </a:lnTo>
                  <a:lnTo>
                    <a:pt x="2139026" y="2554923"/>
                  </a:lnTo>
                  <a:lnTo>
                    <a:pt x="2133302" y="2553336"/>
                  </a:lnTo>
                  <a:lnTo>
                    <a:pt x="2128850" y="2551113"/>
                  </a:lnTo>
                  <a:lnTo>
                    <a:pt x="2125352" y="2548891"/>
                  </a:lnTo>
                  <a:lnTo>
                    <a:pt x="2123762" y="2547303"/>
                  </a:lnTo>
                  <a:lnTo>
                    <a:pt x="2122808" y="2545716"/>
                  </a:lnTo>
                  <a:lnTo>
                    <a:pt x="2121854" y="2544446"/>
                  </a:lnTo>
                  <a:lnTo>
                    <a:pt x="2121536" y="2542858"/>
                  </a:lnTo>
                  <a:lnTo>
                    <a:pt x="2120900" y="2539366"/>
                  </a:lnTo>
                  <a:lnTo>
                    <a:pt x="2121218" y="2535873"/>
                  </a:lnTo>
                  <a:lnTo>
                    <a:pt x="2122490" y="2532380"/>
                  </a:lnTo>
                  <a:lnTo>
                    <a:pt x="2124398" y="2528570"/>
                  </a:lnTo>
                  <a:lnTo>
                    <a:pt x="2126624" y="2524443"/>
                  </a:lnTo>
                  <a:lnTo>
                    <a:pt x="2129486" y="2520633"/>
                  </a:lnTo>
                  <a:lnTo>
                    <a:pt x="2132984" y="2516505"/>
                  </a:lnTo>
                  <a:lnTo>
                    <a:pt x="2137118" y="2512060"/>
                  </a:lnTo>
                  <a:lnTo>
                    <a:pt x="2141252" y="2507933"/>
                  </a:lnTo>
                  <a:lnTo>
                    <a:pt x="2150155" y="2499678"/>
                  </a:lnTo>
                  <a:lnTo>
                    <a:pt x="2160013" y="2491740"/>
                  </a:lnTo>
                  <a:lnTo>
                    <a:pt x="2169871" y="2484120"/>
                  </a:lnTo>
                  <a:lnTo>
                    <a:pt x="2178774" y="2477770"/>
                  </a:lnTo>
                  <a:lnTo>
                    <a:pt x="2193402" y="2467610"/>
                  </a:lnTo>
                  <a:lnTo>
                    <a:pt x="2199444" y="2463800"/>
                  </a:lnTo>
                  <a:close/>
                  <a:moveTo>
                    <a:pt x="417513" y="2463800"/>
                  </a:moveTo>
                  <a:lnTo>
                    <a:pt x="545027" y="2463800"/>
                  </a:lnTo>
                  <a:lnTo>
                    <a:pt x="551069" y="2467610"/>
                  </a:lnTo>
                  <a:lnTo>
                    <a:pt x="565696" y="2477770"/>
                  </a:lnTo>
                  <a:lnTo>
                    <a:pt x="574918" y="2484120"/>
                  </a:lnTo>
                  <a:lnTo>
                    <a:pt x="584775" y="2491740"/>
                  </a:lnTo>
                  <a:lnTo>
                    <a:pt x="594315" y="2499678"/>
                  </a:lnTo>
                  <a:lnTo>
                    <a:pt x="603537" y="2507933"/>
                  </a:lnTo>
                  <a:lnTo>
                    <a:pt x="607671" y="2512060"/>
                  </a:lnTo>
                  <a:lnTo>
                    <a:pt x="611805" y="2516505"/>
                  </a:lnTo>
                  <a:lnTo>
                    <a:pt x="614984" y="2520633"/>
                  </a:lnTo>
                  <a:lnTo>
                    <a:pt x="618164" y="2524443"/>
                  </a:lnTo>
                  <a:lnTo>
                    <a:pt x="620390" y="2528570"/>
                  </a:lnTo>
                  <a:lnTo>
                    <a:pt x="622298" y="2532380"/>
                  </a:lnTo>
                  <a:lnTo>
                    <a:pt x="623570" y="2535873"/>
                  </a:lnTo>
                  <a:lnTo>
                    <a:pt x="623888" y="2539366"/>
                  </a:lnTo>
                  <a:lnTo>
                    <a:pt x="622934" y="2542858"/>
                  </a:lnTo>
                  <a:lnTo>
                    <a:pt x="622616" y="2544446"/>
                  </a:lnTo>
                  <a:lnTo>
                    <a:pt x="621980" y="2545716"/>
                  </a:lnTo>
                  <a:lnTo>
                    <a:pt x="620708" y="2547303"/>
                  </a:lnTo>
                  <a:lnTo>
                    <a:pt x="619436" y="2548891"/>
                  </a:lnTo>
                  <a:lnTo>
                    <a:pt x="615938" y="2551113"/>
                  </a:lnTo>
                  <a:lnTo>
                    <a:pt x="611487" y="2553336"/>
                  </a:lnTo>
                  <a:lnTo>
                    <a:pt x="605763" y="2554923"/>
                  </a:lnTo>
                  <a:lnTo>
                    <a:pt x="599085" y="2556193"/>
                  </a:lnTo>
                  <a:lnTo>
                    <a:pt x="590817" y="2557146"/>
                  </a:lnTo>
                  <a:lnTo>
                    <a:pt x="580642" y="2557463"/>
                  </a:lnTo>
                  <a:lnTo>
                    <a:pt x="570784" y="2557463"/>
                  </a:lnTo>
                  <a:lnTo>
                    <a:pt x="561244" y="2557146"/>
                  </a:lnTo>
                  <a:lnTo>
                    <a:pt x="552659" y="2555876"/>
                  </a:lnTo>
                  <a:lnTo>
                    <a:pt x="544073" y="2554606"/>
                  </a:lnTo>
                  <a:lnTo>
                    <a:pt x="536123" y="2552066"/>
                  </a:lnTo>
                  <a:lnTo>
                    <a:pt x="528173" y="2549843"/>
                  </a:lnTo>
                  <a:lnTo>
                    <a:pt x="520542" y="2547303"/>
                  </a:lnTo>
                  <a:lnTo>
                    <a:pt x="513546" y="2543811"/>
                  </a:lnTo>
                  <a:lnTo>
                    <a:pt x="506232" y="2540636"/>
                  </a:lnTo>
                  <a:lnTo>
                    <a:pt x="499554" y="2537143"/>
                  </a:lnTo>
                  <a:lnTo>
                    <a:pt x="493195" y="2533333"/>
                  </a:lnTo>
                  <a:lnTo>
                    <a:pt x="480475" y="2525078"/>
                  </a:lnTo>
                  <a:lnTo>
                    <a:pt x="468391" y="2516188"/>
                  </a:lnTo>
                  <a:lnTo>
                    <a:pt x="462668" y="2512695"/>
                  </a:lnTo>
                  <a:lnTo>
                    <a:pt x="460760" y="2511425"/>
                  </a:lnTo>
                  <a:lnTo>
                    <a:pt x="458852" y="2511108"/>
                  </a:lnTo>
                  <a:lnTo>
                    <a:pt x="457580" y="2510790"/>
                  </a:lnTo>
                  <a:lnTo>
                    <a:pt x="456626" y="2511108"/>
                  </a:lnTo>
                  <a:lnTo>
                    <a:pt x="455990" y="2511425"/>
                  </a:lnTo>
                  <a:lnTo>
                    <a:pt x="455036" y="2512060"/>
                  </a:lnTo>
                  <a:lnTo>
                    <a:pt x="454400" y="2513965"/>
                  </a:lnTo>
                  <a:lnTo>
                    <a:pt x="453446" y="2515235"/>
                  </a:lnTo>
                  <a:lnTo>
                    <a:pt x="452492" y="2516823"/>
                  </a:lnTo>
                  <a:lnTo>
                    <a:pt x="452174" y="2517140"/>
                  </a:lnTo>
                  <a:lnTo>
                    <a:pt x="450902" y="2517140"/>
                  </a:lnTo>
                  <a:lnTo>
                    <a:pt x="436274" y="2516505"/>
                  </a:lnTo>
                  <a:lnTo>
                    <a:pt x="428325" y="2515870"/>
                  </a:lnTo>
                  <a:lnTo>
                    <a:pt x="425463" y="2515235"/>
                  </a:lnTo>
                  <a:lnTo>
                    <a:pt x="423555" y="2514283"/>
                  </a:lnTo>
                  <a:lnTo>
                    <a:pt x="420693" y="2502218"/>
                  </a:lnTo>
                  <a:lnTo>
                    <a:pt x="419421" y="2492058"/>
                  </a:lnTo>
                  <a:lnTo>
                    <a:pt x="418149" y="2483803"/>
                  </a:lnTo>
                  <a:lnTo>
                    <a:pt x="418149" y="2477770"/>
                  </a:lnTo>
                  <a:lnTo>
                    <a:pt x="418467" y="2473325"/>
                  </a:lnTo>
                  <a:lnTo>
                    <a:pt x="418785" y="2470150"/>
                  </a:lnTo>
                  <a:lnTo>
                    <a:pt x="419421" y="2467928"/>
                  </a:lnTo>
                  <a:lnTo>
                    <a:pt x="417513" y="2463800"/>
                  </a:lnTo>
                  <a:close/>
                  <a:moveTo>
                    <a:pt x="2051490" y="2346325"/>
                  </a:moveTo>
                  <a:lnTo>
                    <a:pt x="2152651" y="2346325"/>
                  </a:lnTo>
                  <a:lnTo>
                    <a:pt x="2151061" y="2349527"/>
                  </a:lnTo>
                  <a:lnTo>
                    <a:pt x="2151697" y="2351449"/>
                  </a:lnTo>
                  <a:lnTo>
                    <a:pt x="2152015" y="2353690"/>
                  </a:lnTo>
                  <a:lnTo>
                    <a:pt x="2152333" y="2357533"/>
                  </a:lnTo>
                  <a:lnTo>
                    <a:pt x="2152015" y="2362336"/>
                  </a:lnTo>
                  <a:lnTo>
                    <a:pt x="2151697" y="2368741"/>
                  </a:lnTo>
                  <a:lnTo>
                    <a:pt x="2150106" y="2376747"/>
                  </a:lnTo>
                  <a:lnTo>
                    <a:pt x="2148198" y="2386674"/>
                  </a:lnTo>
                  <a:lnTo>
                    <a:pt x="2146289" y="2387314"/>
                  </a:lnTo>
                  <a:lnTo>
                    <a:pt x="2144062" y="2387634"/>
                  </a:lnTo>
                  <a:lnTo>
                    <a:pt x="2137700" y="2388595"/>
                  </a:lnTo>
                  <a:lnTo>
                    <a:pt x="2125929" y="2388915"/>
                  </a:lnTo>
                  <a:lnTo>
                    <a:pt x="2125611" y="2388915"/>
                  </a:lnTo>
                  <a:lnTo>
                    <a:pt x="2124975" y="2388595"/>
                  </a:lnTo>
                  <a:lnTo>
                    <a:pt x="2124021" y="2387314"/>
                  </a:lnTo>
                  <a:lnTo>
                    <a:pt x="2123702" y="2386354"/>
                  </a:lnTo>
                  <a:lnTo>
                    <a:pt x="2123066" y="2384752"/>
                  </a:lnTo>
                  <a:lnTo>
                    <a:pt x="2122112" y="2384432"/>
                  </a:lnTo>
                  <a:lnTo>
                    <a:pt x="2121794" y="2383792"/>
                  </a:lnTo>
                  <a:lnTo>
                    <a:pt x="2120521" y="2383792"/>
                  </a:lnTo>
                  <a:lnTo>
                    <a:pt x="2119885" y="2383792"/>
                  </a:lnTo>
                  <a:lnTo>
                    <a:pt x="2117022" y="2385073"/>
                  </a:lnTo>
                  <a:lnTo>
                    <a:pt x="2112250" y="2387955"/>
                  </a:lnTo>
                  <a:lnTo>
                    <a:pt x="2103025" y="2395000"/>
                  </a:lnTo>
                  <a:lnTo>
                    <a:pt x="2092845" y="2401724"/>
                  </a:lnTo>
                  <a:lnTo>
                    <a:pt x="2087437" y="2404927"/>
                  </a:lnTo>
                  <a:lnTo>
                    <a:pt x="2082347" y="2407489"/>
                  </a:lnTo>
                  <a:lnTo>
                    <a:pt x="2076621" y="2410371"/>
                  </a:lnTo>
                  <a:lnTo>
                    <a:pt x="2070895" y="2412612"/>
                  </a:lnTo>
                  <a:lnTo>
                    <a:pt x="2064850" y="2415174"/>
                  </a:lnTo>
                  <a:lnTo>
                    <a:pt x="2058806" y="2416775"/>
                  </a:lnTo>
                  <a:lnTo>
                    <a:pt x="2052444" y="2418376"/>
                  </a:lnTo>
                  <a:lnTo>
                    <a:pt x="2045763" y="2419657"/>
                  </a:lnTo>
                  <a:lnTo>
                    <a:pt x="2038447" y="2420618"/>
                  </a:lnTo>
                  <a:lnTo>
                    <a:pt x="2031448" y="2420938"/>
                  </a:lnTo>
                  <a:lnTo>
                    <a:pt x="2023495" y="2420938"/>
                  </a:lnTo>
                  <a:lnTo>
                    <a:pt x="2015542" y="2420618"/>
                  </a:lnTo>
                  <a:lnTo>
                    <a:pt x="2008862" y="2419977"/>
                  </a:lnTo>
                  <a:lnTo>
                    <a:pt x="2003454" y="2418697"/>
                  </a:lnTo>
                  <a:lnTo>
                    <a:pt x="1999000" y="2417736"/>
                  </a:lnTo>
                  <a:lnTo>
                    <a:pt x="1995501" y="2415814"/>
                  </a:lnTo>
                  <a:lnTo>
                    <a:pt x="1992638" y="2413893"/>
                  </a:lnTo>
                  <a:lnTo>
                    <a:pt x="1990729" y="2411652"/>
                  </a:lnTo>
                  <a:lnTo>
                    <a:pt x="1989456" y="2409410"/>
                  </a:lnTo>
                  <a:lnTo>
                    <a:pt x="1989138" y="2406528"/>
                  </a:lnTo>
                  <a:lnTo>
                    <a:pt x="1989456" y="2403966"/>
                  </a:lnTo>
                  <a:lnTo>
                    <a:pt x="1990411" y="2401084"/>
                  </a:lnTo>
                  <a:lnTo>
                    <a:pt x="1991683" y="2397882"/>
                  </a:lnTo>
                  <a:lnTo>
                    <a:pt x="1993592" y="2394679"/>
                  </a:lnTo>
                  <a:lnTo>
                    <a:pt x="1996137" y="2391477"/>
                  </a:lnTo>
                  <a:lnTo>
                    <a:pt x="1999000" y="2387955"/>
                  </a:lnTo>
                  <a:lnTo>
                    <a:pt x="2005362" y="2381230"/>
                  </a:lnTo>
                  <a:lnTo>
                    <a:pt x="2012679" y="2374825"/>
                  </a:lnTo>
                  <a:lnTo>
                    <a:pt x="2019996" y="2368421"/>
                  </a:lnTo>
                  <a:lnTo>
                    <a:pt x="2027949" y="2362336"/>
                  </a:lnTo>
                  <a:lnTo>
                    <a:pt x="2035265" y="2356893"/>
                  </a:lnTo>
                  <a:lnTo>
                    <a:pt x="2046718" y="2349527"/>
                  </a:lnTo>
                  <a:lnTo>
                    <a:pt x="2051490" y="2346325"/>
                  </a:lnTo>
                  <a:close/>
                  <a:moveTo>
                    <a:pt x="592138" y="2346325"/>
                  </a:moveTo>
                  <a:lnTo>
                    <a:pt x="693618" y="2346325"/>
                  </a:lnTo>
                  <a:lnTo>
                    <a:pt x="698072" y="2349527"/>
                  </a:lnTo>
                  <a:lnTo>
                    <a:pt x="709842" y="2356893"/>
                  </a:lnTo>
                  <a:lnTo>
                    <a:pt x="716841" y="2362336"/>
                  </a:lnTo>
                  <a:lnTo>
                    <a:pt x="724794" y="2368421"/>
                  </a:lnTo>
                  <a:lnTo>
                    <a:pt x="732428" y="2374825"/>
                  </a:lnTo>
                  <a:lnTo>
                    <a:pt x="739427" y="2381230"/>
                  </a:lnTo>
                  <a:lnTo>
                    <a:pt x="746108" y="2387955"/>
                  </a:lnTo>
                  <a:lnTo>
                    <a:pt x="748971" y="2391477"/>
                  </a:lnTo>
                  <a:lnTo>
                    <a:pt x="751197" y="2394679"/>
                  </a:lnTo>
                  <a:lnTo>
                    <a:pt x="753106" y="2397882"/>
                  </a:lnTo>
                  <a:lnTo>
                    <a:pt x="754697" y="2401084"/>
                  </a:lnTo>
                  <a:lnTo>
                    <a:pt x="755333" y="2403966"/>
                  </a:lnTo>
                  <a:lnTo>
                    <a:pt x="755651" y="2406528"/>
                  </a:lnTo>
                  <a:lnTo>
                    <a:pt x="755333" y="2409410"/>
                  </a:lnTo>
                  <a:lnTo>
                    <a:pt x="754379" y="2411652"/>
                  </a:lnTo>
                  <a:lnTo>
                    <a:pt x="752470" y="2413893"/>
                  </a:lnTo>
                  <a:lnTo>
                    <a:pt x="749607" y="2415814"/>
                  </a:lnTo>
                  <a:lnTo>
                    <a:pt x="746108" y="2417736"/>
                  </a:lnTo>
                  <a:lnTo>
                    <a:pt x="741336" y="2418697"/>
                  </a:lnTo>
                  <a:lnTo>
                    <a:pt x="736246" y="2419977"/>
                  </a:lnTo>
                  <a:lnTo>
                    <a:pt x="729565" y="2420618"/>
                  </a:lnTo>
                  <a:lnTo>
                    <a:pt x="721612" y="2420938"/>
                  </a:lnTo>
                  <a:lnTo>
                    <a:pt x="713659" y="2420938"/>
                  </a:lnTo>
                  <a:lnTo>
                    <a:pt x="706343" y="2420618"/>
                  </a:lnTo>
                  <a:lnTo>
                    <a:pt x="699344" y="2419657"/>
                  </a:lnTo>
                  <a:lnTo>
                    <a:pt x="692346" y="2418376"/>
                  </a:lnTo>
                  <a:lnTo>
                    <a:pt x="685983" y="2416775"/>
                  </a:lnTo>
                  <a:lnTo>
                    <a:pt x="679939" y="2415174"/>
                  </a:lnTo>
                  <a:lnTo>
                    <a:pt x="673895" y="2412612"/>
                  </a:lnTo>
                  <a:lnTo>
                    <a:pt x="668487" y="2410371"/>
                  </a:lnTo>
                  <a:lnTo>
                    <a:pt x="662760" y="2407489"/>
                  </a:lnTo>
                  <a:lnTo>
                    <a:pt x="657352" y="2404927"/>
                  </a:lnTo>
                  <a:lnTo>
                    <a:pt x="652263" y="2401724"/>
                  </a:lnTo>
                  <a:lnTo>
                    <a:pt x="642083" y="2395000"/>
                  </a:lnTo>
                  <a:lnTo>
                    <a:pt x="632539" y="2387955"/>
                  </a:lnTo>
                  <a:lnTo>
                    <a:pt x="628086" y="2385073"/>
                  </a:lnTo>
                  <a:lnTo>
                    <a:pt x="624904" y="2383792"/>
                  </a:lnTo>
                  <a:lnTo>
                    <a:pt x="624268" y="2383792"/>
                  </a:lnTo>
                  <a:lnTo>
                    <a:pt x="623314" y="2383792"/>
                  </a:lnTo>
                  <a:lnTo>
                    <a:pt x="622678" y="2384432"/>
                  </a:lnTo>
                  <a:lnTo>
                    <a:pt x="622041" y="2384752"/>
                  </a:lnTo>
                  <a:lnTo>
                    <a:pt x="621405" y="2386354"/>
                  </a:lnTo>
                  <a:lnTo>
                    <a:pt x="620769" y="2387314"/>
                  </a:lnTo>
                  <a:lnTo>
                    <a:pt x="620133" y="2388595"/>
                  </a:lnTo>
                  <a:lnTo>
                    <a:pt x="619496" y="2388915"/>
                  </a:lnTo>
                  <a:lnTo>
                    <a:pt x="619178" y="2388915"/>
                  </a:lnTo>
                  <a:lnTo>
                    <a:pt x="607408" y="2388595"/>
                  </a:lnTo>
                  <a:lnTo>
                    <a:pt x="601045" y="2387634"/>
                  </a:lnTo>
                  <a:lnTo>
                    <a:pt x="598819" y="2387314"/>
                  </a:lnTo>
                  <a:lnTo>
                    <a:pt x="596910" y="2386674"/>
                  </a:lnTo>
                  <a:lnTo>
                    <a:pt x="595001" y="2376747"/>
                  </a:lnTo>
                  <a:lnTo>
                    <a:pt x="593411" y="2368741"/>
                  </a:lnTo>
                  <a:lnTo>
                    <a:pt x="593092" y="2362336"/>
                  </a:lnTo>
                  <a:lnTo>
                    <a:pt x="592774" y="2357533"/>
                  </a:lnTo>
                  <a:lnTo>
                    <a:pt x="593092" y="2353690"/>
                  </a:lnTo>
                  <a:lnTo>
                    <a:pt x="593411" y="2351449"/>
                  </a:lnTo>
                  <a:lnTo>
                    <a:pt x="593729" y="2349527"/>
                  </a:lnTo>
                  <a:lnTo>
                    <a:pt x="592138" y="2346325"/>
                  </a:lnTo>
                  <a:close/>
                  <a:moveTo>
                    <a:pt x="1474788" y="2290762"/>
                  </a:moveTo>
                  <a:lnTo>
                    <a:pt x="1567135" y="2290762"/>
                  </a:lnTo>
                  <a:lnTo>
                    <a:pt x="1571609" y="2293338"/>
                  </a:lnTo>
                  <a:lnTo>
                    <a:pt x="1582473" y="2300422"/>
                  </a:lnTo>
                  <a:lnTo>
                    <a:pt x="1588864" y="2305252"/>
                  </a:lnTo>
                  <a:lnTo>
                    <a:pt x="1595894" y="2310404"/>
                  </a:lnTo>
                  <a:lnTo>
                    <a:pt x="1602924" y="2316522"/>
                  </a:lnTo>
                  <a:lnTo>
                    <a:pt x="1609634" y="2322640"/>
                  </a:lnTo>
                  <a:lnTo>
                    <a:pt x="1615386" y="2328758"/>
                  </a:lnTo>
                  <a:lnTo>
                    <a:pt x="1617942" y="2331978"/>
                  </a:lnTo>
                  <a:lnTo>
                    <a:pt x="1620179" y="2334875"/>
                  </a:lnTo>
                  <a:lnTo>
                    <a:pt x="1621776" y="2337451"/>
                  </a:lnTo>
                  <a:lnTo>
                    <a:pt x="1623374" y="2340671"/>
                  </a:lnTo>
                  <a:lnTo>
                    <a:pt x="1624013" y="2343247"/>
                  </a:lnTo>
                  <a:lnTo>
                    <a:pt x="1624013" y="2345501"/>
                  </a:lnTo>
                  <a:lnTo>
                    <a:pt x="1623694" y="2348399"/>
                  </a:lnTo>
                  <a:lnTo>
                    <a:pt x="1622735" y="2350009"/>
                  </a:lnTo>
                  <a:lnTo>
                    <a:pt x="1620818" y="2352585"/>
                  </a:lnTo>
                  <a:lnTo>
                    <a:pt x="1618581" y="2353873"/>
                  </a:lnTo>
                  <a:lnTo>
                    <a:pt x="1615386" y="2355483"/>
                  </a:lnTo>
                  <a:lnTo>
                    <a:pt x="1611232" y="2357093"/>
                  </a:lnTo>
                  <a:lnTo>
                    <a:pt x="1606119" y="2357737"/>
                  </a:lnTo>
                  <a:lnTo>
                    <a:pt x="1600048" y="2358703"/>
                  </a:lnTo>
                  <a:lnTo>
                    <a:pt x="1593018" y="2359025"/>
                  </a:lnTo>
                  <a:lnTo>
                    <a:pt x="1585668" y="2359025"/>
                  </a:lnTo>
                  <a:lnTo>
                    <a:pt x="1578958" y="2358703"/>
                  </a:lnTo>
                  <a:lnTo>
                    <a:pt x="1572567" y="2357415"/>
                  </a:lnTo>
                  <a:lnTo>
                    <a:pt x="1566496" y="2356127"/>
                  </a:lnTo>
                  <a:lnTo>
                    <a:pt x="1560744" y="2355161"/>
                  </a:lnTo>
                  <a:lnTo>
                    <a:pt x="1554993" y="2353229"/>
                  </a:lnTo>
                  <a:lnTo>
                    <a:pt x="1549560" y="2351297"/>
                  </a:lnTo>
                  <a:lnTo>
                    <a:pt x="1544128" y="2349043"/>
                  </a:lnTo>
                  <a:lnTo>
                    <a:pt x="1539335" y="2346467"/>
                  </a:lnTo>
                  <a:lnTo>
                    <a:pt x="1529749" y="2340993"/>
                  </a:lnTo>
                  <a:lnTo>
                    <a:pt x="1520802" y="2334875"/>
                  </a:lnTo>
                  <a:lnTo>
                    <a:pt x="1511535" y="2328758"/>
                  </a:lnTo>
                  <a:lnTo>
                    <a:pt x="1507701" y="2326182"/>
                  </a:lnTo>
                  <a:lnTo>
                    <a:pt x="1505144" y="2324894"/>
                  </a:lnTo>
                  <a:lnTo>
                    <a:pt x="1503866" y="2324572"/>
                  </a:lnTo>
                  <a:lnTo>
                    <a:pt x="1503227" y="2324894"/>
                  </a:lnTo>
                  <a:lnTo>
                    <a:pt x="1502269" y="2325860"/>
                  </a:lnTo>
                  <a:lnTo>
                    <a:pt x="1501629" y="2326826"/>
                  </a:lnTo>
                  <a:lnTo>
                    <a:pt x="1500990" y="2328114"/>
                  </a:lnTo>
                  <a:lnTo>
                    <a:pt x="1500351" y="2329080"/>
                  </a:lnTo>
                  <a:lnTo>
                    <a:pt x="1499712" y="2329080"/>
                  </a:lnTo>
                  <a:lnTo>
                    <a:pt x="1499073" y="2329080"/>
                  </a:lnTo>
                  <a:lnTo>
                    <a:pt x="1488528" y="2328758"/>
                  </a:lnTo>
                  <a:lnTo>
                    <a:pt x="1482777" y="2328436"/>
                  </a:lnTo>
                  <a:lnTo>
                    <a:pt x="1480540" y="2328114"/>
                  </a:lnTo>
                  <a:lnTo>
                    <a:pt x="1478942" y="2327148"/>
                  </a:lnTo>
                  <a:lnTo>
                    <a:pt x="1477025" y="2318132"/>
                  </a:lnTo>
                  <a:lnTo>
                    <a:pt x="1476066" y="2310726"/>
                  </a:lnTo>
                  <a:lnTo>
                    <a:pt x="1475747" y="2305252"/>
                  </a:lnTo>
                  <a:lnTo>
                    <a:pt x="1475108" y="2300422"/>
                  </a:lnTo>
                  <a:lnTo>
                    <a:pt x="1475747" y="2297202"/>
                  </a:lnTo>
                  <a:lnTo>
                    <a:pt x="1476066" y="2294948"/>
                  </a:lnTo>
                  <a:lnTo>
                    <a:pt x="1476386" y="2293338"/>
                  </a:lnTo>
                  <a:lnTo>
                    <a:pt x="1474788" y="2290762"/>
                  </a:lnTo>
                  <a:close/>
                  <a:moveTo>
                    <a:pt x="1243723" y="2290762"/>
                  </a:moveTo>
                  <a:lnTo>
                    <a:pt x="1335088" y="2290762"/>
                  </a:lnTo>
                  <a:lnTo>
                    <a:pt x="1333507" y="2293338"/>
                  </a:lnTo>
                  <a:lnTo>
                    <a:pt x="1334140" y="2294948"/>
                  </a:lnTo>
                  <a:lnTo>
                    <a:pt x="1334140" y="2297202"/>
                  </a:lnTo>
                  <a:lnTo>
                    <a:pt x="1334456" y="2300422"/>
                  </a:lnTo>
                  <a:lnTo>
                    <a:pt x="1334456" y="2305252"/>
                  </a:lnTo>
                  <a:lnTo>
                    <a:pt x="1333824" y="2310726"/>
                  </a:lnTo>
                  <a:lnTo>
                    <a:pt x="1332559" y="2318132"/>
                  </a:lnTo>
                  <a:lnTo>
                    <a:pt x="1330978" y="2327148"/>
                  </a:lnTo>
                  <a:lnTo>
                    <a:pt x="1329398" y="2328114"/>
                  </a:lnTo>
                  <a:lnTo>
                    <a:pt x="1327185" y="2328436"/>
                  </a:lnTo>
                  <a:lnTo>
                    <a:pt x="1321494" y="2328758"/>
                  </a:lnTo>
                  <a:lnTo>
                    <a:pt x="1311061" y="2329080"/>
                  </a:lnTo>
                  <a:lnTo>
                    <a:pt x="1310113" y="2329080"/>
                  </a:lnTo>
                  <a:lnTo>
                    <a:pt x="1309797" y="2329080"/>
                  </a:lnTo>
                  <a:lnTo>
                    <a:pt x="1309165" y="2328114"/>
                  </a:lnTo>
                  <a:lnTo>
                    <a:pt x="1308848" y="2326826"/>
                  </a:lnTo>
                  <a:lnTo>
                    <a:pt x="1307900" y="2325860"/>
                  </a:lnTo>
                  <a:lnTo>
                    <a:pt x="1306952" y="2324894"/>
                  </a:lnTo>
                  <a:lnTo>
                    <a:pt x="1306003" y="2324572"/>
                  </a:lnTo>
                  <a:lnTo>
                    <a:pt x="1305371" y="2324894"/>
                  </a:lnTo>
                  <a:lnTo>
                    <a:pt x="1302842" y="2326182"/>
                  </a:lnTo>
                  <a:lnTo>
                    <a:pt x="1298732" y="2328758"/>
                  </a:lnTo>
                  <a:lnTo>
                    <a:pt x="1289880" y="2334875"/>
                  </a:lnTo>
                  <a:lnTo>
                    <a:pt x="1281028" y="2340993"/>
                  </a:lnTo>
                  <a:lnTo>
                    <a:pt x="1271228" y="2346467"/>
                  </a:lnTo>
                  <a:lnTo>
                    <a:pt x="1266485" y="2349043"/>
                  </a:lnTo>
                  <a:lnTo>
                    <a:pt x="1261111" y="2351297"/>
                  </a:lnTo>
                  <a:lnTo>
                    <a:pt x="1256053" y="2353229"/>
                  </a:lnTo>
                  <a:lnTo>
                    <a:pt x="1250362" y="2355161"/>
                  </a:lnTo>
                  <a:lnTo>
                    <a:pt x="1244356" y="2356127"/>
                  </a:lnTo>
                  <a:lnTo>
                    <a:pt x="1238349" y="2357415"/>
                  </a:lnTo>
                  <a:lnTo>
                    <a:pt x="1232026" y="2358703"/>
                  </a:lnTo>
                  <a:lnTo>
                    <a:pt x="1225387" y="2359025"/>
                  </a:lnTo>
                  <a:lnTo>
                    <a:pt x="1218116" y="2359025"/>
                  </a:lnTo>
                  <a:lnTo>
                    <a:pt x="1211161" y="2358703"/>
                  </a:lnTo>
                  <a:lnTo>
                    <a:pt x="1205154" y="2357737"/>
                  </a:lnTo>
                  <a:lnTo>
                    <a:pt x="1200096" y="2357093"/>
                  </a:lnTo>
                  <a:lnTo>
                    <a:pt x="1195986" y="2355483"/>
                  </a:lnTo>
                  <a:lnTo>
                    <a:pt x="1193141" y="2353873"/>
                  </a:lnTo>
                  <a:lnTo>
                    <a:pt x="1190295" y="2352585"/>
                  </a:lnTo>
                  <a:lnTo>
                    <a:pt x="1189031" y="2350009"/>
                  </a:lnTo>
                  <a:lnTo>
                    <a:pt x="1187766" y="2348399"/>
                  </a:lnTo>
                  <a:lnTo>
                    <a:pt x="1187450" y="2345501"/>
                  </a:lnTo>
                  <a:lnTo>
                    <a:pt x="1187766" y="2343247"/>
                  </a:lnTo>
                  <a:lnTo>
                    <a:pt x="1188715" y="2340671"/>
                  </a:lnTo>
                  <a:lnTo>
                    <a:pt x="1189663" y="2337451"/>
                  </a:lnTo>
                  <a:lnTo>
                    <a:pt x="1191560" y="2334875"/>
                  </a:lnTo>
                  <a:lnTo>
                    <a:pt x="1193457" y="2331978"/>
                  </a:lnTo>
                  <a:lnTo>
                    <a:pt x="1195986" y="2328758"/>
                  </a:lnTo>
                  <a:lnTo>
                    <a:pt x="1201676" y="2322640"/>
                  </a:lnTo>
                  <a:lnTo>
                    <a:pt x="1208315" y="2316522"/>
                  </a:lnTo>
                  <a:lnTo>
                    <a:pt x="1215271" y="2310404"/>
                  </a:lnTo>
                  <a:lnTo>
                    <a:pt x="1222226" y="2305252"/>
                  </a:lnTo>
                  <a:lnTo>
                    <a:pt x="1228865" y="2300422"/>
                  </a:lnTo>
                  <a:lnTo>
                    <a:pt x="1239613" y="2293338"/>
                  </a:lnTo>
                  <a:lnTo>
                    <a:pt x="1243723" y="2290762"/>
                  </a:lnTo>
                  <a:close/>
                  <a:moveTo>
                    <a:pt x="1481543" y="1798637"/>
                  </a:moveTo>
                  <a:lnTo>
                    <a:pt x="1701801" y="1798637"/>
                  </a:lnTo>
                  <a:lnTo>
                    <a:pt x="1567093" y="2273300"/>
                  </a:lnTo>
                  <a:lnTo>
                    <a:pt x="1465263" y="2273300"/>
                  </a:lnTo>
                  <a:lnTo>
                    <a:pt x="1481543" y="1798637"/>
                  </a:lnTo>
                  <a:close/>
                  <a:moveTo>
                    <a:pt x="1119188" y="1798637"/>
                  </a:moveTo>
                  <a:lnTo>
                    <a:pt x="1336331" y="1798637"/>
                  </a:lnTo>
                  <a:lnTo>
                    <a:pt x="1346201" y="2272028"/>
                  </a:lnTo>
                  <a:lnTo>
                    <a:pt x="1240177" y="2273300"/>
                  </a:lnTo>
                  <a:lnTo>
                    <a:pt x="1119188" y="1798637"/>
                  </a:lnTo>
                  <a:close/>
                  <a:moveTo>
                    <a:pt x="2677270" y="1559805"/>
                  </a:moveTo>
                  <a:lnTo>
                    <a:pt x="2530833" y="1600780"/>
                  </a:lnTo>
                  <a:lnTo>
                    <a:pt x="2674417" y="1589663"/>
                  </a:lnTo>
                  <a:lnTo>
                    <a:pt x="2677270" y="1559805"/>
                  </a:lnTo>
                  <a:close/>
                  <a:moveTo>
                    <a:pt x="64561" y="1559805"/>
                  </a:moveTo>
                  <a:lnTo>
                    <a:pt x="67742" y="1589663"/>
                  </a:lnTo>
                  <a:lnTo>
                    <a:pt x="211812" y="1600780"/>
                  </a:lnTo>
                  <a:lnTo>
                    <a:pt x="64561" y="1559805"/>
                  </a:lnTo>
                  <a:close/>
                  <a:moveTo>
                    <a:pt x="1743293" y="1510232"/>
                  </a:moveTo>
                  <a:lnTo>
                    <a:pt x="1815377" y="1673934"/>
                  </a:lnTo>
                  <a:lnTo>
                    <a:pt x="2196121" y="1673934"/>
                  </a:lnTo>
                  <a:lnTo>
                    <a:pt x="2051635" y="1522922"/>
                  </a:lnTo>
                  <a:lnTo>
                    <a:pt x="1743293" y="1510232"/>
                  </a:lnTo>
                  <a:close/>
                  <a:moveTo>
                    <a:pt x="1093583" y="1510232"/>
                  </a:moveTo>
                  <a:lnTo>
                    <a:pt x="785241" y="1522922"/>
                  </a:lnTo>
                  <a:lnTo>
                    <a:pt x="641072" y="1673934"/>
                  </a:lnTo>
                  <a:lnTo>
                    <a:pt x="1021499" y="1673934"/>
                  </a:lnTo>
                  <a:lnTo>
                    <a:pt x="1093583" y="1510232"/>
                  </a:lnTo>
                  <a:close/>
                  <a:moveTo>
                    <a:pt x="840494" y="1363662"/>
                  </a:moveTo>
                  <a:lnTo>
                    <a:pt x="1955417" y="1363662"/>
                  </a:lnTo>
                  <a:lnTo>
                    <a:pt x="2368551" y="1768475"/>
                  </a:lnTo>
                  <a:lnTo>
                    <a:pt x="398463" y="1768475"/>
                  </a:lnTo>
                  <a:lnTo>
                    <a:pt x="840494" y="1363662"/>
                  </a:lnTo>
                  <a:close/>
                  <a:moveTo>
                    <a:pt x="1125700" y="1131888"/>
                  </a:moveTo>
                  <a:lnTo>
                    <a:pt x="1123793" y="1132523"/>
                  </a:lnTo>
                  <a:lnTo>
                    <a:pt x="1121569" y="1134110"/>
                  </a:lnTo>
                  <a:lnTo>
                    <a:pt x="1118710" y="1136650"/>
                  </a:lnTo>
                  <a:lnTo>
                    <a:pt x="1111084" y="1144270"/>
                  </a:lnTo>
                  <a:lnTo>
                    <a:pt x="1101553" y="1155065"/>
                  </a:lnTo>
                  <a:lnTo>
                    <a:pt x="1077405" y="1184275"/>
                  </a:lnTo>
                  <a:lnTo>
                    <a:pt x="1046268" y="1220153"/>
                  </a:lnTo>
                  <a:lnTo>
                    <a:pt x="1059613" y="1236028"/>
                  </a:lnTo>
                  <a:lnTo>
                    <a:pt x="1064696" y="1242378"/>
                  </a:lnTo>
                  <a:lnTo>
                    <a:pt x="1070098" y="1248093"/>
                  </a:lnTo>
                  <a:lnTo>
                    <a:pt x="1074546" y="1252538"/>
                  </a:lnTo>
                  <a:lnTo>
                    <a:pt x="1078994" y="1256665"/>
                  </a:lnTo>
                  <a:lnTo>
                    <a:pt x="1083124" y="1260158"/>
                  </a:lnTo>
                  <a:lnTo>
                    <a:pt x="1087890" y="1263333"/>
                  </a:lnTo>
                  <a:lnTo>
                    <a:pt x="1092656" y="1266508"/>
                  </a:lnTo>
                  <a:lnTo>
                    <a:pt x="1098375" y="1269365"/>
                  </a:lnTo>
                  <a:lnTo>
                    <a:pt x="1111084" y="1276350"/>
                  </a:lnTo>
                  <a:lnTo>
                    <a:pt x="1127606" y="1284605"/>
                  </a:lnTo>
                  <a:lnTo>
                    <a:pt x="1149529" y="1295400"/>
                  </a:lnTo>
                  <a:lnTo>
                    <a:pt x="1139362" y="1143953"/>
                  </a:lnTo>
                  <a:lnTo>
                    <a:pt x="1136185" y="1141413"/>
                  </a:lnTo>
                  <a:lnTo>
                    <a:pt x="1133325" y="1138238"/>
                  </a:lnTo>
                  <a:lnTo>
                    <a:pt x="1126971" y="1132205"/>
                  </a:lnTo>
                  <a:lnTo>
                    <a:pt x="1126017" y="1131888"/>
                  </a:lnTo>
                  <a:lnTo>
                    <a:pt x="1125700" y="1131888"/>
                  </a:lnTo>
                  <a:close/>
                  <a:moveTo>
                    <a:pt x="505679" y="1004887"/>
                  </a:moveTo>
                  <a:lnTo>
                    <a:pt x="511721" y="1004887"/>
                  </a:lnTo>
                  <a:lnTo>
                    <a:pt x="517446" y="1005205"/>
                  </a:lnTo>
                  <a:lnTo>
                    <a:pt x="522535" y="1006158"/>
                  </a:lnTo>
                  <a:lnTo>
                    <a:pt x="528259" y="1007746"/>
                  </a:lnTo>
                  <a:lnTo>
                    <a:pt x="533348" y="1009969"/>
                  </a:lnTo>
                  <a:lnTo>
                    <a:pt x="538436" y="1012828"/>
                  </a:lnTo>
                  <a:lnTo>
                    <a:pt x="543207" y="1015687"/>
                  </a:lnTo>
                  <a:lnTo>
                    <a:pt x="548296" y="1019498"/>
                  </a:lnTo>
                  <a:lnTo>
                    <a:pt x="552748" y="1023310"/>
                  </a:lnTo>
                  <a:lnTo>
                    <a:pt x="557201" y="1028075"/>
                  </a:lnTo>
                  <a:lnTo>
                    <a:pt x="561335" y="1033157"/>
                  </a:lnTo>
                  <a:lnTo>
                    <a:pt x="566106" y="1038239"/>
                  </a:lnTo>
                  <a:lnTo>
                    <a:pt x="570240" y="1044274"/>
                  </a:lnTo>
                  <a:lnTo>
                    <a:pt x="573738" y="1050309"/>
                  </a:lnTo>
                  <a:lnTo>
                    <a:pt x="577555" y="1056980"/>
                  </a:lnTo>
                  <a:lnTo>
                    <a:pt x="581371" y="1063968"/>
                  </a:lnTo>
                  <a:lnTo>
                    <a:pt x="585188" y="1071274"/>
                  </a:lnTo>
                  <a:lnTo>
                    <a:pt x="588686" y="1078897"/>
                  </a:lnTo>
                  <a:lnTo>
                    <a:pt x="591867" y="1086838"/>
                  </a:lnTo>
                  <a:lnTo>
                    <a:pt x="598227" y="1103673"/>
                  </a:lnTo>
                  <a:lnTo>
                    <a:pt x="603952" y="1121461"/>
                  </a:lnTo>
                  <a:lnTo>
                    <a:pt x="609677" y="1140202"/>
                  </a:lnTo>
                  <a:lnTo>
                    <a:pt x="614447" y="1159260"/>
                  </a:lnTo>
                  <a:lnTo>
                    <a:pt x="619218" y="1179589"/>
                  </a:lnTo>
                  <a:lnTo>
                    <a:pt x="623670" y="1200553"/>
                  </a:lnTo>
                  <a:lnTo>
                    <a:pt x="627487" y="1221518"/>
                  </a:lnTo>
                  <a:lnTo>
                    <a:pt x="630667" y="1242799"/>
                  </a:lnTo>
                  <a:lnTo>
                    <a:pt x="634165" y="1264399"/>
                  </a:lnTo>
                  <a:lnTo>
                    <a:pt x="636710" y="1285681"/>
                  </a:lnTo>
                  <a:lnTo>
                    <a:pt x="639254" y="1306963"/>
                  </a:lnTo>
                  <a:lnTo>
                    <a:pt x="641798" y="1327927"/>
                  </a:lnTo>
                  <a:lnTo>
                    <a:pt x="643389" y="1348574"/>
                  </a:lnTo>
                  <a:lnTo>
                    <a:pt x="644979" y="1368903"/>
                  </a:lnTo>
                  <a:lnTo>
                    <a:pt x="647841" y="1407337"/>
                  </a:lnTo>
                  <a:lnTo>
                    <a:pt x="649431" y="1441960"/>
                  </a:lnTo>
                  <a:lnTo>
                    <a:pt x="650703" y="1471501"/>
                  </a:lnTo>
                  <a:lnTo>
                    <a:pt x="651021" y="1495641"/>
                  </a:lnTo>
                  <a:lnTo>
                    <a:pt x="645933" y="1500088"/>
                  </a:lnTo>
                  <a:lnTo>
                    <a:pt x="640526" y="1461971"/>
                  </a:lnTo>
                  <a:lnTo>
                    <a:pt x="635120" y="1423219"/>
                  </a:lnTo>
                  <a:lnTo>
                    <a:pt x="629713" y="1515335"/>
                  </a:lnTo>
                  <a:lnTo>
                    <a:pt x="623988" y="1520417"/>
                  </a:lnTo>
                  <a:lnTo>
                    <a:pt x="225488" y="1414008"/>
                  </a:lnTo>
                  <a:lnTo>
                    <a:pt x="154884" y="1399079"/>
                  </a:lnTo>
                  <a:lnTo>
                    <a:pt x="603316" y="1539476"/>
                  </a:lnTo>
                  <a:lnTo>
                    <a:pt x="319945" y="1798670"/>
                  </a:lnTo>
                  <a:lnTo>
                    <a:pt x="585824" y="1798670"/>
                  </a:lnTo>
                  <a:lnTo>
                    <a:pt x="752475" y="1798670"/>
                  </a:lnTo>
                  <a:lnTo>
                    <a:pt x="687596" y="2326906"/>
                  </a:lnTo>
                  <a:lnTo>
                    <a:pt x="595365" y="2326906"/>
                  </a:lnTo>
                  <a:lnTo>
                    <a:pt x="586778" y="1847904"/>
                  </a:lnTo>
                  <a:lnTo>
                    <a:pt x="581371" y="1857433"/>
                  </a:lnTo>
                  <a:lnTo>
                    <a:pt x="578509" y="1862516"/>
                  </a:lnTo>
                  <a:lnTo>
                    <a:pt x="575329" y="1866963"/>
                  </a:lnTo>
                  <a:lnTo>
                    <a:pt x="531758" y="2443162"/>
                  </a:lnTo>
                  <a:lnTo>
                    <a:pt x="415356" y="2443162"/>
                  </a:lnTo>
                  <a:lnTo>
                    <a:pt x="356837" y="1985125"/>
                  </a:lnTo>
                  <a:lnTo>
                    <a:pt x="349840" y="1985760"/>
                  </a:lnTo>
                  <a:lnTo>
                    <a:pt x="346024" y="1986078"/>
                  </a:lnTo>
                  <a:lnTo>
                    <a:pt x="342207" y="1986078"/>
                  </a:lnTo>
                  <a:lnTo>
                    <a:pt x="337437" y="1985760"/>
                  </a:lnTo>
                  <a:lnTo>
                    <a:pt x="332348" y="1985443"/>
                  </a:lnTo>
                  <a:lnTo>
                    <a:pt x="145661" y="1959078"/>
                  </a:lnTo>
                  <a:lnTo>
                    <a:pt x="141208" y="1957490"/>
                  </a:lnTo>
                  <a:lnTo>
                    <a:pt x="137074" y="1955267"/>
                  </a:lnTo>
                  <a:lnTo>
                    <a:pt x="133257" y="1952726"/>
                  </a:lnTo>
                  <a:lnTo>
                    <a:pt x="129441" y="1949867"/>
                  </a:lnTo>
                  <a:lnTo>
                    <a:pt x="125624" y="1946055"/>
                  </a:lnTo>
                  <a:lnTo>
                    <a:pt x="122126" y="1941926"/>
                  </a:lnTo>
                  <a:lnTo>
                    <a:pt x="119264" y="1937479"/>
                  </a:lnTo>
                  <a:lnTo>
                    <a:pt x="116401" y="1932397"/>
                  </a:lnTo>
                  <a:lnTo>
                    <a:pt x="113539" y="1927632"/>
                  </a:lnTo>
                  <a:lnTo>
                    <a:pt x="110995" y="1921914"/>
                  </a:lnTo>
                  <a:lnTo>
                    <a:pt x="108768" y="1916197"/>
                  </a:lnTo>
                  <a:lnTo>
                    <a:pt x="106542" y="1910162"/>
                  </a:lnTo>
                  <a:lnTo>
                    <a:pt x="102408" y="1897774"/>
                  </a:lnTo>
                  <a:lnTo>
                    <a:pt x="98909" y="1885068"/>
                  </a:lnTo>
                  <a:lnTo>
                    <a:pt x="96365" y="1872363"/>
                  </a:lnTo>
                  <a:lnTo>
                    <a:pt x="93503" y="1859339"/>
                  </a:lnTo>
                  <a:lnTo>
                    <a:pt x="90004" y="1836152"/>
                  </a:lnTo>
                  <a:lnTo>
                    <a:pt x="86824" y="1817728"/>
                  </a:lnTo>
                  <a:lnTo>
                    <a:pt x="85234" y="1811058"/>
                  </a:lnTo>
                  <a:lnTo>
                    <a:pt x="84280" y="1806293"/>
                  </a:lnTo>
                  <a:lnTo>
                    <a:pt x="83962" y="1800894"/>
                  </a:lnTo>
                  <a:lnTo>
                    <a:pt x="76965" y="1730695"/>
                  </a:lnTo>
                  <a:lnTo>
                    <a:pt x="69968" y="1653826"/>
                  </a:lnTo>
                  <a:lnTo>
                    <a:pt x="62017" y="1556628"/>
                  </a:lnTo>
                  <a:lnTo>
                    <a:pt x="52158" y="1552499"/>
                  </a:lnTo>
                  <a:lnTo>
                    <a:pt x="43571" y="1548687"/>
                  </a:lnTo>
                  <a:lnTo>
                    <a:pt x="35938" y="1545511"/>
                  </a:lnTo>
                  <a:lnTo>
                    <a:pt x="29895" y="1542017"/>
                  </a:lnTo>
                  <a:lnTo>
                    <a:pt x="25443" y="1538523"/>
                  </a:lnTo>
                  <a:lnTo>
                    <a:pt x="23535" y="1536617"/>
                  </a:lnTo>
                  <a:lnTo>
                    <a:pt x="21944" y="1535346"/>
                  </a:lnTo>
                  <a:lnTo>
                    <a:pt x="20990" y="1533758"/>
                  </a:lnTo>
                  <a:lnTo>
                    <a:pt x="20354" y="1532170"/>
                  </a:lnTo>
                  <a:lnTo>
                    <a:pt x="19718" y="1530582"/>
                  </a:lnTo>
                  <a:lnTo>
                    <a:pt x="20354" y="1529311"/>
                  </a:lnTo>
                  <a:lnTo>
                    <a:pt x="17492" y="1522641"/>
                  </a:lnTo>
                  <a:lnTo>
                    <a:pt x="15266" y="1515017"/>
                  </a:lnTo>
                  <a:lnTo>
                    <a:pt x="12721" y="1504853"/>
                  </a:lnTo>
                  <a:lnTo>
                    <a:pt x="10495" y="1493100"/>
                  </a:lnTo>
                  <a:lnTo>
                    <a:pt x="8269" y="1479759"/>
                  </a:lnTo>
                  <a:lnTo>
                    <a:pt x="6043" y="1465148"/>
                  </a:lnTo>
                  <a:lnTo>
                    <a:pt x="4134" y="1449583"/>
                  </a:lnTo>
                  <a:lnTo>
                    <a:pt x="2544" y="1432431"/>
                  </a:lnTo>
                  <a:lnTo>
                    <a:pt x="954" y="1414325"/>
                  </a:lnTo>
                  <a:lnTo>
                    <a:pt x="318" y="1395267"/>
                  </a:lnTo>
                  <a:lnTo>
                    <a:pt x="0" y="1375256"/>
                  </a:lnTo>
                  <a:lnTo>
                    <a:pt x="318" y="1354926"/>
                  </a:lnTo>
                  <a:lnTo>
                    <a:pt x="954" y="1333962"/>
                  </a:lnTo>
                  <a:lnTo>
                    <a:pt x="2544" y="1312363"/>
                  </a:lnTo>
                  <a:lnTo>
                    <a:pt x="4452" y="1290763"/>
                  </a:lnTo>
                  <a:lnTo>
                    <a:pt x="7315" y="1268846"/>
                  </a:lnTo>
                  <a:lnTo>
                    <a:pt x="11131" y="1246929"/>
                  </a:lnTo>
                  <a:lnTo>
                    <a:pt x="13357" y="1236447"/>
                  </a:lnTo>
                  <a:lnTo>
                    <a:pt x="15584" y="1225647"/>
                  </a:lnTo>
                  <a:lnTo>
                    <a:pt x="18446" y="1214847"/>
                  </a:lnTo>
                  <a:lnTo>
                    <a:pt x="21308" y="1204047"/>
                  </a:lnTo>
                  <a:lnTo>
                    <a:pt x="24489" y="1193248"/>
                  </a:lnTo>
                  <a:lnTo>
                    <a:pt x="27669" y="1183083"/>
                  </a:lnTo>
                  <a:lnTo>
                    <a:pt x="31486" y="1172601"/>
                  </a:lnTo>
                  <a:lnTo>
                    <a:pt x="35302" y="1162436"/>
                  </a:lnTo>
                  <a:lnTo>
                    <a:pt x="39436" y="1152272"/>
                  </a:lnTo>
                  <a:lnTo>
                    <a:pt x="43889" y="1142425"/>
                  </a:lnTo>
                  <a:lnTo>
                    <a:pt x="48978" y="1132578"/>
                  </a:lnTo>
                  <a:lnTo>
                    <a:pt x="54066" y="1123367"/>
                  </a:lnTo>
                  <a:lnTo>
                    <a:pt x="59473" y="1113838"/>
                  </a:lnTo>
                  <a:lnTo>
                    <a:pt x="64879" y="1104944"/>
                  </a:lnTo>
                  <a:lnTo>
                    <a:pt x="70922" y="1096050"/>
                  </a:lnTo>
                  <a:lnTo>
                    <a:pt x="77601" y="1087473"/>
                  </a:lnTo>
                  <a:lnTo>
                    <a:pt x="84280" y="1079215"/>
                  </a:lnTo>
                  <a:lnTo>
                    <a:pt x="91276" y="1071274"/>
                  </a:lnTo>
                  <a:lnTo>
                    <a:pt x="98591" y="1063968"/>
                  </a:lnTo>
                  <a:lnTo>
                    <a:pt x="106542" y="1056662"/>
                  </a:lnTo>
                  <a:lnTo>
                    <a:pt x="114811" y="1049674"/>
                  </a:lnTo>
                  <a:lnTo>
                    <a:pt x="123080" y="1043321"/>
                  </a:lnTo>
                  <a:lnTo>
                    <a:pt x="131985" y="1036651"/>
                  </a:lnTo>
                  <a:lnTo>
                    <a:pt x="141526" y="1031251"/>
                  </a:lnTo>
                  <a:lnTo>
                    <a:pt x="150749" y="1025851"/>
                  </a:lnTo>
                  <a:lnTo>
                    <a:pt x="160926" y="1021087"/>
                  </a:lnTo>
                  <a:lnTo>
                    <a:pt x="171740" y="1016322"/>
                  </a:lnTo>
                  <a:lnTo>
                    <a:pt x="182553" y="1012193"/>
                  </a:lnTo>
                  <a:lnTo>
                    <a:pt x="193684" y="1009016"/>
                  </a:lnTo>
                  <a:lnTo>
                    <a:pt x="205452" y="1005522"/>
                  </a:lnTo>
                  <a:lnTo>
                    <a:pt x="209904" y="1005522"/>
                  </a:lnTo>
                  <a:lnTo>
                    <a:pt x="218809" y="1005840"/>
                  </a:lnTo>
                  <a:lnTo>
                    <a:pt x="243298" y="1007428"/>
                  </a:lnTo>
                  <a:lnTo>
                    <a:pt x="280508" y="1009969"/>
                  </a:lnTo>
                  <a:lnTo>
                    <a:pt x="409313" y="1420361"/>
                  </a:lnTo>
                  <a:lnTo>
                    <a:pt x="397228" y="1297751"/>
                  </a:lnTo>
                  <a:lnTo>
                    <a:pt x="390867" y="1077309"/>
                  </a:lnTo>
                  <a:lnTo>
                    <a:pt x="382598" y="1056345"/>
                  </a:lnTo>
                  <a:lnTo>
                    <a:pt x="399136" y="1028392"/>
                  </a:lnTo>
                  <a:lnTo>
                    <a:pt x="436029" y="1028392"/>
                  </a:lnTo>
                  <a:lnTo>
                    <a:pt x="450976" y="1056345"/>
                  </a:lnTo>
                  <a:lnTo>
                    <a:pt x="443979" y="1081438"/>
                  </a:lnTo>
                  <a:lnTo>
                    <a:pt x="489141" y="1401937"/>
                  </a:lnTo>
                  <a:lnTo>
                    <a:pt x="481508" y="1015369"/>
                  </a:lnTo>
                  <a:lnTo>
                    <a:pt x="489459" y="1011875"/>
                  </a:lnTo>
                  <a:lnTo>
                    <a:pt x="495501" y="1009016"/>
                  </a:lnTo>
                  <a:lnTo>
                    <a:pt x="499000" y="1006793"/>
                  </a:lnTo>
                  <a:lnTo>
                    <a:pt x="499636" y="1005840"/>
                  </a:lnTo>
                  <a:lnTo>
                    <a:pt x="499954" y="1005522"/>
                  </a:lnTo>
                  <a:lnTo>
                    <a:pt x="505679" y="1004887"/>
                  </a:lnTo>
                  <a:close/>
                  <a:moveTo>
                    <a:pt x="2233205" y="1004887"/>
                  </a:moveTo>
                  <a:lnTo>
                    <a:pt x="2238276" y="1005205"/>
                  </a:lnTo>
                  <a:lnTo>
                    <a:pt x="2243665" y="1005522"/>
                  </a:lnTo>
                  <a:lnTo>
                    <a:pt x="2243665" y="1005840"/>
                  </a:lnTo>
                  <a:lnTo>
                    <a:pt x="2244299" y="1006793"/>
                  </a:lnTo>
                  <a:lnTo>
                    <a:pt x="2248102" y="1009016"/>
                  </a:lnTo>
                  <a:lnTo>
                    <a:pt x="2253808" y="1011875"/>
                  </a:lnTo>
                  <a:lnTo>
                    <a:pt x="2261732" y="1015369"/>
                  </a:lnTo>
                  <a:lnTo>
                    <a:pt x="2254441" y="1401937"/>
                  </a:lnTo>
                  <a:lnTo>
                    <a:pt x="2299133" y="1081438"/>
                  </a:lnTo>
                  <a:lnTo>
                    <a:pt x="2292160" y="1056345"/>
                  </a:lnTo>
                  <a:lnTo>
                    <a:pt x="2307374" y="1028392"/>
                  </a:lnTo>
                  <a:lnTo>
                    <a:pt x="2344142" y="1028392"/>
                  </a:lnTo>
                  <a:lnTo>
                    <a:pt x="2360307" y="1056345"/>
                  </a:lnTo>
                  <a:lnTo>
                    <a:pt x="2352066" y="1077309"/>
                  </a:lnTo>
                  <a:lnTo>
                    <a:pt x="2346044" y="1297751"/>
                  </a:lnTo>
                  <a:lnTo>
                    <a:pt x="2333682" y="1420361"/>
                  </a:lnTo>
                  <a:lnTo>
                    <a:pt x="2462052" y="1009969"/>
                  </a:lnTo>
                  <a:lnTo>
                    <a:pt x="2499137" y="1007428"/>
                  </a:lnTo>
                  <a:lnTo>
                    <a:pt x="2523860" y="1005840"/>
                  </a:lnTo>
                  <a:lnTo>
                    <a:pt x="2532735" y="1005522"/>
                  </a:lnTo>
                  <a:lnTo>
                    <a:pt x="2536855" y="1005522"/>
                  </a:lnTo>
                  <a:lnTo>
                    <a:pt x="2548266" y="1009016"/>
                  </a:lnTo>
                  <a:lnTo>
                    <a:pt x="2559677" y="1012193"/>
                  </a:lnTo>
                  <a:lnTo>
                    <a:pt x="2570453" y="1016322"/>
                  </a:lnTo>
                  <a:lnTo>
                    <a:pt x="2580913" y="1021087"/>
                  </a:lnTo>
                  <a:lnTo>
                    <a:pt x="2591056" y="1025851"/>
                  </a:lnTo>
                  <a:lnTo>
                    <a:pt x="2600882" y="1031251"/>
                  </a:lnTo>
                  <a:lnTo>
                    <a:pt x="2610391" y="1036651"/>
                  </a:lnTo>
                  <a:lnTo>
                    <a:pt x="2618949" y="1043321"/>
                  </a:lnTo>
                  <a:lnTo>
                    <a:pt x="2627507" y="1049674"/>
                  </a:lnTo>
                  <a:lnTo>
                    <a:pt x="2635431" y="1056662"/>
                  </a:lnTo>
                  <a:lnTo>
                    <a:pt x="2643355" y="1063968"/>
                  </a:lnTo>
                  <a:lnTo>
                    <a:pt x="2650962" y="1071274"/>
                  </a:lnTo>
                  <a:lnTo>
                    <a:pt x="2657618" y="1079215"/>
                  </a:lnTo>
                  <a:lnTo>
                    <a:pt x="2664274" y="1087473"/>
                  </a:lnTo>
                  <a:lnTo>
                    <a:pt x="2670614" y="1096050"/>
                  </a:lnTo>
                  <a:lnTo>
                    <a:pt x="2676636" y="1104944"/>
                  </a:lnTo>
                  <a:lnTo>
                    <a:pt x="2682341" y="1113838"/>
                  </a:lnTo>
                  <a:lnTo>
                    <a:pt x="2688047" y="1123367"/>
                  </a:lnTo>
                  <a:lnTo>
                    <a:pt x="2692801" y="1132578"/>
                  </a:lnTo>
                  <a:lnTo>
                    <a:pt x="2697872" y="1142425"/>
                  </a:lnTo>
                  <a:lnTo>
                    <a:pt x="2702310" y="1152272"/>
                  </a:lnTo>
                  <a:lnTo>
                    <a:pt x="2706430" y="1162436"/>
                  </a:lnTo>
                  <a:lnTo>
                    <a:pt x="2710551" y="1172601"/>
                  </a:lnTo>
                  <a:lnTo>
                    <a:pt x="2714037" y="1183083"/>
                  </a:lnTo>
                  <a:lnTo>
                    <a:pt x="2717207" y="1193248"/>
                  </a:lnTo>
                  <a:lnTo>
                    <a:pt x="2720694" y="1204047"/>
                  </a:lnTo>
                  <a:lnTo>
                    <a:pt x="2723229" y="1214847"/>
                  </a:lnTo>
                  <a:lnTo>
                    <a:pt x="2726082" y="1225647"/>
                  </a:lnTo>
                  <a:lnTo>
                    <a:pt x="2728618" y="1236447"/>
                  </a:lnTo>
                  <a:lnTo>
                    <a:pt x="2730836" y="1246929"/>
                  </a:lnTo>
                  <a:lnTo>
                    <a:pt x="2734640" y="1268846"/>
                  </a:lnTo>
                  <a:lnTo>
                    <a:pt x="2737176" y="1290763"/>
                  </a:lnTo>
                  <a:lnTo>
                    <a:pt x="2739394" y="1312363"/>
                  </a:lnTo>
                  <a:lnTo>
                    <a:pt x="2740979" y="1333962"/>
                  </a:lnTo>
                  <a:lnTo>
                    <a:pt x="2741613" y="1354926"/>
                  </a:lnTo>
                  <a:lnTo>
                    <a:pt x="2741613" y="1375256"/>
                  </a:lnTo>
                  <a:lnTo>
                    <a:pt x="2741296" y="1395267"/>
                  </a:lnTo>
                  <a:lnTo>
                    <a:pt x="2740662" y="1414325"/>
                  </a:lnTo>
                  <a:lnTo>
                    <a:pt x="2739394" y="1432431"/>
                  </a:lnTo>
                  <a:lnTo>
                    <a:pt x="2737493" y="1449583"/>
                  </a:lnTo>
                  <a:lnTo>
                    <a:pt x="2735591" y="1465148"/>
                  </a:lnTo>
                  <a:lnTo>
                    <a:pt x="2733689" y="1479759"/>
                  </a:lnTo>
                  <a:lnTo>
                    <a:pt x="2731470" y="1493100"/>
                  </a:lnTo>
                  <a:lnTo>
                    <a:pt x="2728935" y="1504853"/>
                  </a:lnTo>
                  <a:lnTo>
                    <a:pt x="2726716" y="1515017"/>
                  </a:lnTo>
                  <a:lnTo>
                    <a:pt x="2724180" y="1522641"/>
                  </a:lnTo>
                  <a:lnTo>
                    <a:pt x="2721962" y="1529311"/>
                  </a:lnTo>
                  <a:lnTo>
                    <a:pt x="2721962" y="1530582"/>
                  </a:lnTo>
                  <a:lnTo>
                    <a:pt x="2721328" y="1532170"/>
                  </a:lnTo>
                  <a:lnTo>
                    <a:pt x="2720694" y="1533758"/>
                  </a:lnTo>
                  <a:lnTo>
                    <a:pt x="2719426" y="1535346"/>
                  </a:lnTo>
                  <a:lnTo>
                    <a:pt x="2718158" y="1536617"/>
                  </a:lnTo>
                  <a:lnTo>
                    <a:pt x="2716573" y="1538523"/>
                  </a:lnTo>
                  <a:lnTo>
                    <a:pt x="2711819" y="1542017"/>
                  </a:lnTo>
                  <a:lnTo>
                    <a:pt x="2705796" y="1545511"/>
                  </a:lnTo>
                  <a:lnTo>
                    <a:pt x="2698506" y="1548687"/>
                  </a:lnTo>
                  <a:lnTo>
                    <a:pt x="2689948" y="1552499"/>
                  </a:lnTo>
                  <a:lnTo>
                    <a:pt x="2680122" y="1556628"/>
                  </a:lnTo>
                  <a:lnTo>
                    <a:pt x="2671881" y="1653826"/>
                  </a:lnTo>
                  <a:lnTo>
                    <a:pt x="2664908" y="1730695"/>
                  </a:lnTo>
                  <a:lnTo>
                    <a:pt x="2657935" y="1800894"/>
                  </a:lnTo>
                  <a:lnTo>
                    <a:pt x="2657618" y="1806293"/>
                  </a:lnTo>
                  <a:lnTo>
                    <a:pt x="2656350" y="1811058"/>
                  </a:lnTo>
                  <a:lnTo>
                    <a:pt x="2655399" y="1817728"/>
                  </a:lnTo>
                  <a:lnTo>
                    <a:pt x="2652230" y="1836152"/>
                  </a:lnTo>
                  <a:lnTo>
                    <a:pt x="2648109" y="1859339"/>
                  </a:lnTo>
                  <a:lnTo>
                    <a:pt x="2645890" y="1872363"/>
                  </a:lnTo>
                  <a:lnTo>
                    <a:pt x="2643038" y="1885068"/>
                  </a:lnTo>
                  <a:lnTo>
                    <a:pt x="2639551" y="1897774"/>
                  </a:lnTo>
                  <a:lnTo>
                    <a:pt x="2635431" y="1910162"/>
                  </a:lnTo>
                  <a:lnTo>
                    <a:pt x="2633529" y="1916197"/>
                  </a:lnTo>
                  <a:lnTo>
                    <a:pt x="2630993" y="1921914"/>
                  </a:lnTo>
                  <a:lnTo>
                    <a:pt x="2628458" y="1927632"/>
                  </a:lnTo>
                  <a:lnTo>
                    <a:pt x="2625605" y="1932397"/>
                  </a:lnTo>
                  <a:lnTo>
                    <a:pt x="2622752" y="1937479"/>
                  </a:lnTo>
                  <a:lnTo>
                    <a:pt x="2619583" y="1941926"/>
                  </a:lnTo>
                  <a:lnTo>
                    <a:pt x="2616413" y="1946055"/>
                  </a:lnTo>
                  <a:lnTo>
                    <a:pt x="2612926" y="1949867"/>
                  </a:lnTo>
                  <a:lnTo>
                    <a:pt x="2609123" y="1952726"/>
                  </a:lnTo>
                  <a:lnTo>
                    <a:pt x="2605002" y="1955267"/>
                  </a:lnTo>
                  <a:lnTo>
                    <a:pt x="2600882" y="1957490"/>
                  </a:lnTo>
                  <a:lnTo>
                    <a:pt x="2596444" y="1959078"/>
                  </a:lnTo>
                  <a:lnTo>
                    <a:pt x="2410704" y="1985443"/>
                  </a:lnTo>
                  <a:lnTo>
                    <a:pt x="2405633" y="1985760"/>
                  </a:lnTo>
                  <a:lnTo>
                    <a:pt x="2400561" y="1986078"/>
                  </a:lnTo>
                  <a:lnTo>
                    <a:pt x="2397075" y="1986078"/>
                  </a:lnTo>
                  <a:lnTo>
                    <a:pt x="2393271" y="1985760"/>
                  </a:lnTo>
                  <a:lnTo>
                    <a:pt x="2385981" y="1985125"/>
                  </a:lnTo>
                  <a:lnTo>
                    <a:pt x="2327660" y="2443162"/>
                  </a:lnTo>
                  <a:lnTo>
                    <a:pt x="2211651" y="2443162"/>
                  </a:lnTo>
                  <a:lnTo>
                    <a:pt x="2168545" y="1866963"/>
                  </a:lnTo>
                  <a:lnTo>
                    <a:pt x="2165375" y="1862516"/>
                  </a:lnTo>
                  <a:lnTo>
                    <a:pt x="2162522" y="1857433"/>
                  </a:lnTo>
                  <a:lnTo>
                    <a:pt x="2156817" y="1847904"/>
                  </a:lnTo>
                  <a:lnTo>
                    <a:pt x="2148576" y="2326906"/>
                  </a:lnTo>
                  <a:lnTo>
                    <a:pt x="2063630" y="2320235"/>
                  </a:lnTo>
                  <a:lnTo>
                    <a:pt x="1992313" y="1798670"/>
                  </a:lnTo>
                  <a:lnTo>
                    <a:pt x="2157768" y="1798670"/>
                  </a:lnTo>
                  <a:lnTo>
                    <a:pt x="2443668" y="1798670"/>
                  </a:lnTo>
                  <a:lnTo>
                    <a:pt x="2170129" y="1529946"/>
                  </a:lnTo>
                  <a:lnTo>
                    <a:pt x="2587569" y="1399079"/>
                  </a:lnTo>
                  <a:lnTo>
                    <a:pt x="2517204" y="1414008"/>
                  </a:lnTo>
                  <a:lnTo>
                    <a:pt x="2151746" y="1511841"/>
                  </a:lnTo>
                  <a:lnTo>
                    <a:pt x="2111808" y="1472771"/>
                  </a:lnTo>
                  <a:lnTo>
                    <a:pt x="2108956" y="1423219"/>
                  </a:lnTo>
                  <a:lnTo>
                    <a:pt x="2103250" y="1464513"/>
                  </a:lnTo>
                  <a:lnTo>
                    <a:pt x="2093741" y="1455301"/>
                  </a:lnTo>
                  <a:lnTo>
                    <a:pt x="2095009" y="1426078"/>
                  </a:lnTo>
                  <a:lnTo>
                    <a:pt x="2096911" y="1393361"/>
                  </a:lnTo>
                  <a:lnTo>
                    <a:pt x="2099447" y="1358103"/>
                  </a:lnTo>
                  <a:lnTo>
                    <a:pt x="2103250" y="1320621"/>
                  </a:lnTo>
                  <a:lnTo>
                    <a:pt x="2105152" y="1301563"/>
                  </a:lnTo>
                  <a:lnTo>
                    <a:pt x="2107371" y="1282504"/>
                  </a:lnTo>
                  <a:lnTo>
                    <a:pt x="2109906" y="1262811"/>
                  </a:lnTo>
                  <a:lnTo>
                    <a:pt x="2113076" y="1243752"/>
                  </a:lnTo>
                  <a:lnTo>
                    <a:pt x="2115929" y="1224059"/>
                  </a:lnTo>
                  <a:lnTo>
                    <a:pt x="2119415" y="1205318"/>
                  </a:lnTo>
                  <a:lnTo>
                    <a:pt x="2123219" y="1186577"/>
                  </a:lnTo>
                  <a:lnTo>
                    <a:pt x="2127339" y="1168154"/>
                  </a:lnTo>
                  <a:lnTo>
                    <a:pt x="2131777" y="1150366"/>
                  </a:lnTo>
                  <a:lnTo>
                    <a:pt x="2136214" y="1133214"/>
                  </a:lnTo>
                  <a:lnTo>
                    <a:pt x="2140969" y="1116379"/>
                  </a:lnTo>
                  <a:lnTo>
                    <a:pt x="2146674" y="1100497"/>
                  </a:lnTo>
                  <a:lnTo>
                    <a:pt x="2152379" y="1085568"/>
                  </a:lnTo>
                  <a:lnTo>
                    <a:pt x="2158719" y="1071274"/>
                  </a:lnTo>
                  <a:lnTo>
                    <a:pt x="2165058" y="1058568"/>
                  </a:lnTo>
                  <a:lnTo>
                    <a:pt x="2168545" y="1052533"/>
                  </a:lnTo>
                  <a:lnTo>
                    <a:pt x="2172031" y="1046815"/>
                  </a:lnTo>
                  <a:lnTo>
                    <a:pt x="2175518" y="1041416"/>
                  </a:lnTo>
                  <a:lnTo>
                    <a:pt x="2179321" y="1036333"/>
                  </a:lnTo>
                  <a:lnTo>
                    <a:pt x="2183125" y="1031569"/>
                  </a:lnTo>
                  <a:lnTo>
                    <a:pt x="2187245" y="1027122"/>
                  </a:lnTo>
                  <a:lnTo>
                    <a:pt x="2191366" y="1023310"/>
                  </a:lnTo>
                  <a:lnTo>
                    <a:pt x="2195486" y="1019498"/>
                  </a:lnTo>
                  <a:lnTo>
                    <a:pt x="2199607" y="1016004"/>
                  </a:lnTo>
                  <a:lnTo>
                    <a:pt x="2204044" y="1013146"/>
                  </a:lnTo>
                  <a:lnTo>
                    <a:pt x="2208799" y="1010922"/>
                  </a:lnTo>
                  <a:lnTo>
                    <a:pt x="2213236" y="1008699"/>
                  </a:lnTo>
                  <a:lnTo>
                    <a:pt x="2217991" y="1007111"/>
                  </a:lnTo>
                  <a:lnTo>
                    <a:pt x="2223062" y="1005840"/>
                  </a:lnTo>
                  <a:lnTo>
                    <a:pt x="2227817" y="1005205"/>
                  </a:lnTo>
                  <a:lnTo>
                    <a:pt x="2233205" y="1004887"/>
                  </a:lnTo>
                  <a:close/>
                  <a:moveTo>
                    <a:pt x="1560668" y="914401"/>
                  </a:moveTo>
                  <a:lnTo>
                    <a:pt x="1571788" y="914401"/>
                  </a:lnTo>
                  <a:lnTo>
                    <a:pt x="1582591" y="915671"/>
                  </a:lnTo>
                  <a:lnTo>
                    <a:pt x="1594029" y="917258"/>
                  </a:lnTo>
                  <a:lnTo>
                    <a:pt x="1604514" y="919480"/>
                  </a:lnTo>
                  <a:lnTo>
                    <a:pt x="1615317" y="922021"/>
                  </a:lnTo>
                  <a:lnTo>
                    <a:pt x="1625802" y="925196"/>
                  </a:lnTo>
                  <a:lnTo>
                    <a:pt x="1636287" y="928688"/>
                  </a:lnTo>
                  <a:lnTo>
                    <a:pt x="1646772" y="933133"/>
                  </a:lnTo>
                  <a:lnTo>
                    <a:pt x="1656939" y="937261"/>
                  </a:lnTo>
                  <a:lnTo>
                    <a:pt x="1666788" y="942023"/>
                  </a:lnTo>
                  <a:lnTo>
                    <a:pt x="1676638" y="946786"/>
                  </a:lnTo>
                  <a:lnTo>
                    <a:pt x="1686487" y="952183"/>
                  </a:lnTo>
                  <a:lnTo>
                    <a:pt x="1695384" y="957263"/>
                  </a:lnTo>
                  <a:lnTo>
                    <a:pt x="1704598" y="962978"/>
                  </a:lnTo>
                  <a:lnTo>
                    <a:pt x="1712859" y="968693"/>
                  </a:lnTo>
                  <a:lnTo>
                    <a:pt x="1721120" y="974726"/>
                  </a:lnTo>
                  <a:lnTo>
                    <a:pt x="1729063" y="980441"/>
                  </a:lnTo>
                  <a:lnTo>
                    <a:pt x="1736371" y="986473"/>
                  </a:lnTo>
                  <a:lnTo>
                    <a:pt x="1750033" y="997586"/>
                  </a:lnTo>
                  <a:lnTo>
                    <a:pt x="1762106" y="1008698"/>
                  </a:lnTo>
                  <a:lnTo>
                    <a:pt x="1771956" y="1018858"/>
                  </a:lnTo>
                  <a:lnTo>
                    <a:pt x="1779264" y="1027748"/>
                  </a:lnTo>
                  <a:lnTo>
                    <a:pt x="1782441" y="1031558"/>
                  </a:lnTo>
                  <a:lnTo>
                    <a:pt x="1784665" y="1034733"/>
                  </a:lnTo>
                  <a:lnTo>
                    <a:pt x="1786254" y="1037908"/>
                  </a:lnTo>
                  <a:lnTo>
                    <a:pt x="1787207" y="1040448"/>
                  </a:lnTo>
                  <a:lnTo>
                    <a:pt x="1788160" y="1045845"/>
                  </a:lnTo>
                  <a:lnTo>
                    <a:pt x="1788478" y="1053783"/>
                  </a:lnTo>
                  <a:lnTo>
                    <a:pt x="1789113" y="1076643"/>
                  </a:lnTo>
                  <a:lnTo>
                    <a:pt x="1789113" y="1107440"/>
                  </a:lnTo>
                  <a:lnTo>
                    <a:pt x="1788478" y="1144588"/>
                  </a:lnTo>
                  <a:lnTo>
                    <a:pt x="1787525" y="1187133"/>
                  </a:lnTo>
                  <a:lnTo>
                    <a:pt x="1786254" y="1233488"/>
                  </a:lnTo>
                  <a:lnTo>
                    <a:pt x="1784347" y="1282383"/>
                  </a:lnTo>
                  <a:lnTo>
                    <a:pt x="1782123" y="1331913"/>
                  </a:lnTo>
                  <a:lnTo>
                    <a:pt x="1672507" y="1331913"/>
                  </a:lnTo>
                  <a:lnTo>
                    <a:pt x="1674096" y="1293813"/>
                  </a:lnTo>
                  <a:lnTo>
                    <a:pt x="1674732" y="1258253"/>
                  </a:lnTo>
                  <a:lnTo>
                    <a:pt x="1675685" y="1225550"/>
                  </a:lnTo>
                  <a:lnTo>
                    <a:pt x="1676002" y="1197293"/>
                  </a:lnTo>
                  <a:lnTo>
                    <a:pt x="1675685" y="1174115"/>
                  </a:lnTo>
                  <a:lnTo>
                    <a:pt x="1674732" y="1156970"/>
                  </a:lnTo>
                  <a:lnTo>
                    <a:pt x="1674096" y="1150938"/>
                  </a:lnTo>
                  <a:lnTo>
                    <a:pt x="1673143" y="1147445"/>
                  </a:lnTo>
                  <a:lnTo>
                    <a:pt x="1672825" y="1145858"/>
                  </a:lnTo>
                  <a:lnTo>
                    <a:pt x="1672507" y="1144905"/>
                  </a:lnTo>
                  <a:lnTo>
                    <a:pt x="1672190" y="1144905"/>
                  </a:lnTo>
                  <a:lnTo>
                    <a:pt x="1671237" y="1145540"/>
                  </a:lnTo>
                  <a:lnTo>
                    <a:pt x="1669648" y="1147445"/>
                  </a:lnTo>
                  <a:lnTo>
                    <a:pt x="1668059" y="1149668"/>
                  </a:lnTo>
                  <a:lnTo>
                    <a:pt x="1666471" y="1151890"/>
                  </a:lnTo>
                  <a:lnTo>
                    <a:pt x="1654079" y="1331913"/>
                  </a:lnTo>
                  <a:lnTo>
                    <a:pt x="1602608" y="1331913"/>
                  </a:lnTo>
                  <a:lnTo>
                    <a:pt x="1602290" y="1283335"/>
                  </a:lnTo>
                  <a:lnTo>
                    <a:pt x="1598477" y="1283653"/>
                  </a:lnTo>
                  <a:lnTo>
                    <a:pt x="1586721" y="1284605"/>
                  </a:lnTo>
                  <a:lnTo>
                    <a:pt x="1568293" y="1285240"/>
                  </a:lnTo>
                  <a:lnTo>
                    <a:pt x="1556537" y="1285558"/>
                  </a:lnTo>
                  <a:lnTo>
                    <a:pt x="1543828" y="1285558"/>
                  </a:lnTo>
                  <a:lnTo>
                    <a:pt x="1529213" y="1285240"/>
                  </a:lnTo>
                  <a:lnTo>
                    <a:pt x="1513009" y="1284605"/>
                  </a:lnTo>
                  <a:lnTo>
                    <a:pt x="1496169" y="1283653"/>
                  </a:lnTo>
                  <a:lnTo>
                    <a:pt x="1477741" y="1282383"/>
                  </a:lnTo>
                  <a:lnTo>
                    <a:pt x="1457724" y="1280478"/>
                  </a:lnTo>
                  <a:lnTo>
                    <a:pt x="1437390" y="1277620"/>
                  </a:lnTo>
                  <a:lnTo>
                    <a:pt x="1415467" y="1274763"/>
                  </a:lnTo>
                  <a:lnTo>
                    <a:pt x="1392908" y="1270953"/>
                  </a:lnTo>
                  <a:lnTo>
                    <a:pt x="1381787" y="1268730"/>
                  </a:lnTo>
                  <a:lnTo>
                    <a:pt x="1370349" y="1266508"/>
                  </a:lnTo>
                  <a:lnTo>
                    <a:pt x="1359547" y="1263968"/>
                  </a:lnTo>
                  <a:lnTo>
                    <a:pt x="1348426" y="1261110"/>
                  </a:lnTo>
                  <a:lnTo>
                    <a:pt x="1328092" y="1254760"/>
                  </a:lnTo>
                  <a:lnTo>
                    <a:pt x="1308710" y="1248410"/>
                  </a:lnTo>
                  <a:lnTo>
                    <a:pt x="1290282" y="1241743"/>
                  </a:lnTo>
                  <a:lnTo>
                    <a:pt x="1273443" y="1234440"/>
                  </a:lnTo>
                  <a:lnTo>
                    <a:pt x="1257556" y="1227455"/>
                  </a:lnTo>
                  <a:lnTo>
                    <a:pt x="1243259" y="1220153"/>
                  </a:lnTo>
                  <a:lnTo>
                    <a:pt x="1229914" y="1213485"/>
                  </a:lnTo>
                  <a:lnTo>
                    <a:pt x="1218794" y="1207135"/>
                  </a:lnTo>
                  <a:lnTo>
                    <a:pt x="1208626" y="1201103"/>
                  </a:lnTo>
                  <a:lnTo>
                    <a:pt x="1200366" y="1196340"/>
                  </a:lnTo>
                  <a:lnTo>
                    <a:pt x="1189245" y="1188720"/>
                  </a:lnTo>
                  <a:lnTo>
                    <a:pt x="1185115" y="1186180"/>
                  </a:lnTo>
                  <a:lnTo>
                    <a:pt x="1204814" y="1331913"/>
                  </a:lnTo>
                  <a:lnTo>
                    <a:pt x="1152071" y="1331913"/>
                  </a:lnTo>
                  <a:lnTo>
                    <a:pt x="1149529" y="1296670"/>
                  </a:lnTo>
                  <a:lnTo>
                    <a:pt x="1143810" y="1297305"/>
                  </a:lnTo>
                  <a:lnTo>
                    <a:pt x="1135549" y="1299210"/>
                  </a:lnTo>
                  <a:lnTo>
                    <a:pt x="1112355" y="1303655"/>
                  </a:lnTo>
                  <a:lnTo>
                    <a:pt x="1082489" y="1309688"/>
                  </a:lnTo>
                  <a:lnTo>
                    <a:pt x="1066285" y="1313180"/>
                  </a:lnTo>
                  <a:lnTo>
                    <a:pt x="1049445" y="1316038"/>
                  </a:lnTo>
                  <a:lnTo>
                    <a:pt x="1032606" y="1318895"/>
                  </a:lnTo>
                  <a:lnTo>
                    <a:pt x="1015766" y="1321118"/>
                  </a:lnTo>
                  <a:lnTo>
                    <a:pt x="999880" y="1322388"/>
                  </a:lnTo>
                  <a:lnTo>
                    <a:pt x="984629" y="1323658"/>
                  </a:lnTo>
                  <a:lnTo>
                    <a:pt x="977639" y="1323658"/>
                  </a:lnTo>
                  <a:lnTo>
                    <a:pt x="970649" y="1323658"/>
                  </a:lnTo>
                  <a:lnTo>
                    <a:pt x="964295" y="1323340"/>
                  </a:lnTo>
                  <a:lnTo>
                    <a:pt x="958575" y="1323023"/>
                  </a:lnTo>
                  <a:lnTo>
                    <a:pt x="953174" y="1322070"/>
                  </a:lnTo>
                  <a:lnTo>
                    <a:pt x="948090" y="1320483"/>
                  </a:lnTo>
                  <a:lnTo>
                    <a:pt x="943960" y="1319213"/>
                  </a:lnTo>
                  <a:lnTo>
                    <a:pt x="940783" y="1317625"/>
                  </a:lnTo>
                  <a:lnTo>
                    <a:pt x="934746" y="1305560"/>
                  </a:lnTo>
                  <a:lnTo>
                    <a:pt x="928709" y="1295083"/>
                  </a:lnTo>
                  <a:lnTo>
                    <a:pt x="917271" y="1275398"/>
                  </a:lnTo>
                  <a:lnTo>
                    <a:pt x="912505" y="1266508"/>
                  </a:lnTo>
                  <a:lnTo>
                    <a:pt x="908057" y="1257935"/>
                  </a:lnTo>
                  <a:lnTo>
                    <a:pt x="904244" y="1249680"/>
                  </a:lnTo>
                  <a:lnTo>
                    <a:pt x="902338" y="1244918"/>
                  </a:lnTo>
                  <a:lnTo>
                    <a:pt x="901067" y="1240790"/>
                  </a:lnTo>
                  <a:lnTo>
                    <a:pt x="900114" y="1236663"/>
                  </a:lnTo>
                  <a:lnTo>
                    <a:pt x="899161" y="1232535"/>
                  </a:lnTo>
                  <a:lnTo>
                    <a:pt x="898843" y="1228408"/>
                  </a:lnTo>
                  <a:lnTo>
                    <a:pt x="898525" y="1223963"/>
                  </a:lnTo>
                  <a:lnTo>
                    <a:pt x="898843" y="1219835"/>
                  </a:lnTo>
                  <a:lnTo>
                    <a:pt x="899161" y="1215390"/>
                  </a:lnTo>
                  <a:lnTo>
                    <a:pt x="900431" y="1210628"/>
                  </a:lnTo>
                  <a:lnTo>
                    <a:pt x="901385" y="1205865"/>
                  </a:lnTo>
                  <a:lnTo>
                    <a:pt x="903291" y="1201103"/>
                  </a:lnTo>
                  <a:lnTo>
                    <a:pt x="905197" y="1195705"/>
                  </a:lnTo>
                  <a:lnTo>
                    <a:pt x="908057" y="1190943"/>
                  </a:lnTo>
                  <a:lnTo>
                    <a:pt x="910916" y="1185228"/>
                  </a:lnTo>
                  <a:lnTo>
                    <a:pt x="914729" y="1179513"/>
                  </a:lnTo>
                  <a:lnTo>
                    <a:pt x="918542" y="1173480"/>
                  </a:lnTo>
                  <a:lnTo>
                    <a:pt x="922990" y="1167765"/>
                  </a:lnTo>
                  <a:lnTo>
                    <a:pt x="928391" y="1161098"/>
                  </a:lnTo>
                  <a:lnTo>
                    <a:pt x="939512" y="1146810"/>
                  </a:lnTo>
                  <a:lnTo>
                    <a:pt x="949361" y="1133793"/>
                  </a:lnTo>
                  <a:lnTo>
                    <a:pt x="967154" y="1109345"/>
                  </a:lnTo>
                  <a:lnTo>
                    <a:pt x="976050" y="1096963"/>
                  </a:lnTo>
                  <a:lnTo>
                    <a:pt x="985900" y="1084580"/>
                  </a:lnTo>
                  <a:lnTo>
                    <a:pt x="997338" y="1070928"/>
                  </a:lnTo>
                  <a:lnTo>
                    <a:pt x="1004328" y="1063943"/>
                  </a:lnTo>
                  <a:lnTo>
                    <a:pt x="1011318" y="1056323"/>
                  </a:lnTo>
                  <a:lnTo>
                    <a:pt x="1017673" y="1045528"/>
                  </a:lnTo>
                  <a:lnTo>
                    <a:pt x="1024663" y="1035368"/>
                  </a:lnTo>
                  <a:lnTo>
                    <a:pt x="1031335" y="1025525"/>
                  </a:lnTo>
                  <a:lnTo>
                    <a:pt x="1038007" y="1016318"/>
                  </a:lnTo>
                  <a:lnTo>
                    <a:pt x="1044997" y="1008063"/>
                  </a:lnTo>
                  <a:lnTo>
                    <a:pt x="1051669" y="1000443"/>
                  </a:lnTo>
                  <a:lnTo>
                    <a:pt x="1058659" y="993141"/>
                  </a:lnTo>
                  <a:lnTo>
                    <a:pt x="1065967" y="986473"/>
                  </a:lnTo>
                  <a:lnTo>
                    <a:pt x="1073593" y="980123"/>
                  </a:lnTo>
                  <a:lnTo>
                    <a:pt x="1080583" y="974091"/>
                  </a:lnTo>
                  <a:lnTo>
                    <a:pt x="1088208" y="968693"/>
                  </a:lnTo>
                  <a:lnTo>
                    <a:pt x="1096151" y="963931"/>
                  </a:lnTo>
                  <a:lnTo>
                    <a:pt x="1104094" y="959168"/>
                  </a:lnTo>
                  <a:lnTo>
                    <a:pt x="1111720" y="954723"/>
                  </a:lnTo>
                  <a:lnTo>
                    <a:pt x="1119663" y="950913"/>
                  </a:lnTo>
                  <a:lnTo>
                    <a:pt x="1127924" y="947738"/>
                  </a:lnTo>
                  <a:lnTo>
                    <a:pt x="1136185" y="944246"/>
                  </a:lnTo>
                  <a:lnTo>
                    <a:pt x="1145081" y="941388"/>
                  </a:lnTo>
                  <a:lnTo>
                    <a:pt x="1153660" y="938531"/>
                  </a:lnTo>
                  <a:lnTo>
                    <a:pt x="1162238" y="935991"/>
                  </a:lnTo>
                  <a:lnTo>
                    <a:pt x="1171452" y="933768"/>
                  </a:lnTo>
                  <a:lnTo>
                    <a:pt x="1180349" y="931863"/>
                  </a:lnTo>
                  <a:lnTo>
                    <a:pt x="1199412" y="928053"/>
                  </a:lnTo>
                  <a:lnTo>
                    <a:pt x="1218794" y="924561"/>
                  </a:lnTo>
                  <a:lnTo>
                    <a:pt x="1239128" y="921703"/>
                  </a:lnTo>
                  <a:lnTo>
                    <a:pt x="1282021" y="915988"/>
                  </a:lnTo>
                  <a:lnTo>
                    <a:pt x="1284881" y="915671"/>
                  </a:lnTo>
                  <a:lnTo>
                    <a:pt x="1287740" y="915671"/>
                  </a:lnTo>
                  <a:lnTo>
                    <a:pt x="1292824" y="915671"/>
                  </a:lnTo>
                  <a:lnTo>
                    <a:pt x="1366537" y="1187768"/>
                  </a:lnTo>
                  <a:lnTo>
                    <a:pt x="1368125" y="1176973"/>
                  </a:lnTo>
                  <a:lnTo>
                    <a:pt x="1393226" y="990283"/>
                  </a:lnTo>
                  <a:lnTo>
                    <a:pt x="1386236" y="972186"/>
                  </a:lnTo>
                  <a:lnTo>
                    <a:pt x="1400216" y="947738"/>
                  </a:lnTo>
                  <a:lnTo>
                    <a:pt x="1432306" y="947421"/>
                  </a:lnTo>
                  <a:lnTo>
                    <a:pt x="1445968" y="972186"/>
                  </a:lnTo>
                  <a:lnTo>
                    <a:pt x="1439614" y="993776"/>
                  </a:lnTo>
                  <a:lnTo>
                    <a:pt x="1462490" y="1190943"/>
                  </a:lnTo>
                  <a:lnTo>
                    <a:pt x="1522858" y="924243"/>
                  </a:lnTo>
                  <a:lnTo>
                    <a:pt x="1529530" y="921386"/>
                  </a:lnTo>
                  <a:lnTo>
                    <a:pt x="1534932" y="918846"/>
                  </a:lnTo>
                  <a:lnTo>
                    <a:pt x="1537791" y="916940"/>
                  </a:lnTo>
                  <a:lnTo>
                    <a:pt x="1538427" y="915988"/>
                  </a:lnTo>
                  <a:lnTo>
                    <a:pt x="1549865" y="915036"/>
                  </a:lnTo>
                  <a:lnTo>
                    <a:pt x="1560668" y="914401"/>
                  </a:lnTo>
                  <a:close/>
                  <a:moveTo>
                    <a:pt x="170497" y="661035"/>
                  </a:moveTo>
                  <a:lnTo>
                    <a:pt x="168576" y="681657"/>
                  </a:lnTo>
                  <a:lnTo>
                    <a:pt x="168275" y="683619"/>
                  </a:lnTo>
                  <a:lnTo>
                    <a:pt x="167640" y="691889"/>
                  </a:lnTo>
                  <a:lnTo>
                    <a:pt x="167640" y="695282"/>
                  </a:lnTo>
                  <a:lnTo>
                    <a:pt x="167322" y="700477"/>
                  </a:lnTo>
                  <a:lnTo>
                    <a:pt x="167640" y="700795"/>
                  </a:lnTo>
                  <a:lnTo>
                    <a:pt x="167640" y="695282"/>
                  </a:lnTo>
                  <a:lnTo>
                    <a:pt x="168275" y="684891"/>
                  </a:lnTo>
                  <a:lnTo>
                    <a:pt x="168576" y="681657"/>
                  </a:lnTo>
                  <a:lnTo>
                    <a:pt x="169545" y="675349"/>
                  </a:lnTo>
                  <a:lnTo>
                    <a:pt x="170497" y="668033"/>
                  </a:lnTo>
                  <a:lnTo>
                    <a:pt x="170497" y="664534"/>
                  </a:lnTo>
                  <a:lnTo>
                    <a:pt x="170497" y="661035"/>
                  </a:lnTo>
                  <a:close/>
                  <a:moveTo>
                    <a:pt x="2571454" y="661035"/>
                  </a:moveTo>
                  <a:lnTo>
                    <a:pt x="2571454" y="664534"/>
                  </a:lnTo>
                  <a:lnTo>
                    <a:pt x="2571137" y="668033"/>
                  </a:lnTo>
                  <a:lnTo>
                    <a:pt x="2572406" y="675349"/>
                  </a:lnTo>
                  <a:lnTo>
                    <a:pt x="2573358" y="683619"/>
                  </a:lnTo>
                  <a:lnTo>
                    <a:pt x="2573992" y="691889"/>
                  </a:lnTo>
                  <a:lnTo>
                    <a:pt x="2574310" y="700795"/>
                  </a:lnTo>
                  <a:lnTo>
                    <a:pt x="2574627" y="700477"/>
                  </a:lnTo>
                  <a:lnTo>
                    <a:pt x="2573675" y="684891"/>
                  </a:lnTo>
                  <a:lnTo>
                    <a:pt x="2571454" y="661035"/>
                  </a:lnTo>
                  <a:close/>
                  <a:moveTo>
                    <a:pt x="197485" y="574519"/>
                  </a:moveTo>
                  <a:lnTo>
                    <a:pt x="195897" y="575155"/>
                  </a:lnTo>
                  <a:lnTo>
                    <a:pt x="194310" y="576109"/>
                  </a:lnTo>
                  <a:lnTo>
                    <a:pt x="192405" y="577381"/>
                  </a:lnTo>
                  <a:lnTo>
                    <a:pt x="190817" y="579290"/>
                  </a:lnTo>
                  <a:lnTo>
                    <a:pt x="189230" y="581198"/>
                  </a:lnTo>
                  <a:lnTo>
                    <a:pt x="186690" y="585969"/>
                  </a:lnTo>
                  <a:lnTo>
                    <a:pt x="189865" y="582789"/>
                  </a:lnTo>
                  <a:lnTo>
                    <a:pt x="192722" y="579608"/>
                  </a:lnTo>
                  <a:lnTo>
                    <a:pt x="195897" y="576745"/>
                  </a:lnTo>
                  <a:lnTo>
                    <a:pt x="199390" y="574519"/>
                  </a:lnTo>
                  <a:lnTo>
                    <a:pt x="197485" y="574519"/>
                  </a:lnTo>
                  <a:close/>
                  <a:moveTo>
                    <a:pt x="2542584" y="574518"/>
                  </a:moveTo>
                  <a:lnTo>
                    <a:pt x="2545757" y="576745"/>
                  </a:lnTo>
                  <a:lnTo>
                    <a:pt x="2549247" y="579608"/>
                  </a:lnTo>
                  <a:lnTo>
                    <a:pt x="2552102" y="582788"/>
                  </a:lnTo>
                  <a:lnTo>
                    <a:pt x="2555274" y="585969"/>
                  </a:lnTo>
                  <a:lnTo>
                    <a:pt x="2552102" y="581198"/>
                  </a:lnTo>
                  <a:lnTo>
                    <a:pt x="2550833" y="579290"/>
                  </a:lnTo>
                  <a:lnTo>
                    <a:pt x="2549247" y="577381"/>
                  </a:lnTo>
                  <a:lnTo>
                    <a:pt x="2547660" y="576109"/>
                  </a:lnTo>
                  <a:lnTo>
                    <a:pt x="2545757" y="575155"/>
                  </a:lnTo>
                  <a:lnTo>
                    <a:pt x="2544488" y="574518"/>
                  </a:lnTo>
                  <a:lnTo>
                    <a:pt x="2542584" y="574518"/>
                  </a:lnTo>
                  <a:close/>
                  <a:moveTo>
                    <a:pt x="331470" y="485775"/>
                  </a:moveTo>
                  <a:lnTo>
                    <a:pt x="347662" y="485775"/>
                  </a:lnTo>
                  <a:lnTo>
                    <a:pt x="363537" y="486729"/>
                  </a:lnTo>
                  <a:lnTo>
                    <a:pt x="378460" y="488638"/>
                  </a:lnTo>
                  <a:lnTo>
                    <a:pt x="393700" y="490864"/>
                  </a:lnTo>
                  <a:lnTo>
                    <a:pt x="407988" y="493409"/>
                  </a:lnTo>
                  <a:lnTo>
                    <a:pt x="421323" y="497226"/>
                  </a:lnTo>
                  <a:lnTo>
                    <a:pt x="434658" y="501043"/>
                  </a:lnTo>
                  <a:lnTo>
                    <a:pt x="447040" y="505178"/>
                  </a:lnTo>
                  <a:lnTo>
                    <a:pt x="459105" y="509631"/>
                  </a:lnTo>
                  <a:lnTo>
                    <a:pt x="470535" y="514402"/>
                  </a:lnTo>
                  <a:lnTo>
                    <a:pt x="481013" y="519491"/>
                  </a:lnTo>
                  <a:lnTo>
                    <a:pt x="491173" y="524580"/>
                  </a:lnTo>
                  <a:lnTo>
                    <a:pt x="500698" y="529670"/>
                  </a:lnTo>
                  <a:lnTo>
                    <a:pt x="509270" y="534759"/>
                  </a:lnTo>
                  <a:lnTo>
                    <a:pt x="517208" y="539848"/>
                  </a:lnTo>
                  <a:lnTo>
                    <a:pt x="524510" y="544301"/>
                  </a:lnTo>
                  <a:lnTo>
                    <a:pt x="536575" y="552889"/>
                  </a:lnTo>
                  <a:lnTo>
                    <a:pt x="545465" y="559569"/>
                  </a:lnTo>
                  <a:lnTo>
                    <a:pt x="550863" y="564340"/>
                  </a:lnTo>
                  <a:lnTo>
                    <a:pt x="552450" y="565612"/>
                  </a:lnTo>
                  <a:lnTo>
                    <a:pt x="550863" y="569747"/>
                  </a:lnTo>
                  <a:lnTo>
                    <a:pt x="548005" y="574837"/>
                  </a:lnTo>
                  <a:lnTo>
                    <a:pt x="544195" y="581198"/>
                  </a:lnTo>
                  <a:lnTo>
                    <a:pt x="539750" y="587878"/>
                  </a:lnTo>
                  <a:lnTo>
                    <a:pt x="534035" y="595512"/>
                  </a:lnTo>
                  <a:lnTo>
                    <a:pt x="530860" y="599647"/>
                  </a:lnTo>
                  <a:lnTo>
                    <a:pt x="527050" y="603463"/>
                  </a:lnTo>
                  <a:lnTo>
                    <a:pt x="523240" y="607280"/>
                  </a:lnTo>
                  <a:lnTo>
                    <a:pt x="518795" y="610779"/>
                  </a:lnTo>
                  <a:lnTo>
                    <a:pt x="514350" y="614278"/>
                  </a:lnTo>
                  <a:lnTo>
                    <a:pt x="509588" y="617777"/>
                  </a:lnTo>
                  <a:lnTo>
                    <a:pt x="504508" y="620640"/>
                  </a:lnTo>
                  <a:lnTo>
                    <a:pt x="498793" y="623502"/>
                  </a:lnTo>
                  <a:lnTo>
                    <a:pt x="493078" y="626047"/>
                  </a:lnTo>
                  <a:lnTo>
                    <a:pt x="487045" y="627955"/>
                  </a:lnTo>
                  <a:lnTo>
                    <a:pt x="480695" y="629228"/>
                  </a:lnTo>
                  <a:lnTo>
                    <a:pt x="474028" y="630500"/>
                  </a:lnTo>
                  <a:lnTo>
                    <a:pt x="466725" y="630818"/>
                  </a:lnTo>
                  <a:lnTo>
                    <a:pt x="459423" y="630818"/>
                  </a:lnTo>
                  <a:lnTo>
                    <a:pt x="451803" y="630182"/>
                  </a:lnTo>
                  <a:lnTo>
                    <a:pt x="443548" y="628910"/>
                  </a:lnTo>
                  <a:lnTo>
                    <a:pt x="434975" y="626683"/>
                  </a:lnTo>
                  <a:lnTo>
                    <a:pt x="426403" y="624139"/>
                  </a:lnTo>
                  <a:lnTo>
                    <a:pt x="417195" y="620322"/>
                  </a:lnTo>
                  <a:lnTo>
                    <a:pt x="407353" y="615869"/>
                  </a:lnTo>
                  <a:lnTo>
                    <a:pt x="396557" y="610461"/>
                  </a:lnTo>
                  <a:lnTo>
                    <a:pt x="385127" y="605690"/>
                  </a:lnTo>
                  <a:lnTo>
                    <a:pt x="408305" y="616823"/>
                  </a:lnTo>
                  <a:lnTo>
                    <a:pt x="430848" y="627955"/>
                  </a:lnTo>
                  <a:lnTo>
                    <a:pt x="441643" y="632727"/>
                  </a:lnTo>
                  <a:lnTo>
                    <a:pt x="452120" y="637180"/>
                  </a:lnTo>
                  <a:lnTo>
                    <a:pt x="462280" y="641315"/>
                  </a:lnTo>
                  <a:lnTo>
                    <a:pt x="472440" y="645132"/>
                  </a:lnTo>
                  <a:lnTo>
                    <a:pt x="481965" y="648312"/>
                  </a:lnTo>
                  <a:lnTo>
                    <a:pt x="491173" y="650539"/>
                  </a:lnTo>
                  <a:lnTo>
                    <a:pt x="500063" y="652129"/>
                  </a:lnTo>
                  <a:lnTo>
                    <a:pt x="504190" y="652447"/>
                  </a:lnTo>
                  <a:lnTo>
                    <a:pt x="508318" y="652447"/>
                  </a:lnTo>
                  <a:lnTo>
                    <a:pt x="512128" y="652447"/>
                  </a:lnTo>
                  <a:lnTo>
                    <a:pt x="515620" y="652129"/>
                  </a:lnTo>
                  <a:lnTo>
                    <a:pt x="519430" y="651493"/>
                  </a:lnTo>
                  <a:lnTo>
                    <a:pt x="522923" y="650539"/>
                  </a:lnTo>
                  <a:lnTo>
                    <a:pt x="526415" y="649267"/>
                  </a:lnTo>
                  <a:lnTo>
                    <a:pt x="529590" y="647676"/>
                  </a:lnTo>
                  <a:lnTo>
                    <a:pt x="532765" y="646086"/>
                  </a:lnTo>
                  <a:lnTo>
                    <a:pt x="535623" y="643541"/>
                  </a:lnTo>
                  <a:lnTo>
                    <a:pt x="536893" y="651493"/>
                  </a:lnTo>
                  <a:lnTo>
                    <a:pt x="537210" y="659127"/>
                  </a:lnTo>
                  <a:lnTo>
                    <a:pt x="537845" y="673440"/>
                  </a:lnTo>
                  <a:lnTo>
                    <a:pt x="537845" y="687118"/>
                  </a:lnTo>
                  <a:lnTo>
                    <a:pt x="537210" y="700159"/>
                  </a:lnTo>
                  <a:lnTo>
                    <a:pt x="538163" y="699205"/>
                  </a:lnTo>
                  <a:lnTo>
                    <a:pt x="539433" y="697932"/>
                  </a:lnTo>
                  <a:lnTo>
                    <a:pt x="540703" y="697296"/>
                  </a:lnTo>
                  <a:lnTo>
                    <a:pt x="541973" y="696660"/>
                  </a:lnTo>
                  <a:lnTo>
                    <a:pt x="542925" y="697296"/>
                  </a:lnTo>
                  <a:lnTo>
                    <a:pt x="543243" y="698251"/>
                  </a:lnTo>
                  <a:lnTo>
                    <a:pt x="543878" y="699841"/>
                  </a:lnTo>
                  <a:lnTo>
                    <a:pt x="543878" y="702067"/>
                  </a:lnTo>
                  <a:lnTo>
                    <a:pt x="544195" y="708429"/>
                  </a:lnTo>
                  <a:lnTo>
                    <a:pt x="544195" y="716063"/>
                  </a:lnTo>
                  <a:lnTo>
                    <a:pt x="543878" y="725287"/>
                  </a:lnTo>
                  <a:lnTo>
                    <a:pt x="542925" y="735466"/>
                  </a:lnTo>
                  <a:lnTo>
                    <a:pt x="540703" y="757413"/>
                  </a:lnTo>
                  <a:lnTo>
                    <a:pt x="537528" y="779042"/>
                  </a:lnTo>
                  <a:lnTo>
                    <a:pt x="534670" y="796536"/>
                  </a:lnTo>
                  <a:lnTo>
                    <a:pt x="533083" y="802898"/>
                  </a:lnTo>
                  <a:lnTo>
                    <a:pt x="531813" y="807669"/>
                  </a:lnTo>
                  <a:lnTo>
                    <a:pt x="531178" y="808623"/>
                  </a:lnTo>
                  <a:lnTo>
                    <a:pt x="530860" y="809577"/>
                  </a:lnTo>
                  <a:lnTo>
                    <a:pt x="530543" y="809577"/>
                  </a:lnTo>
                  <a:lnTo>
                    <a:pt x="529908" y="808623"/>
                  </a:lnTo>
                  <a:lnTo>
                    <a:pt x="528638" y="820392"/>
                  </a:lnTo>
                  <a:lnTo>
                    <a:pt x="526733" y="831525"/>
                  </a:lnTo>
                  <a:lnTo>
                    <a:pt x="524510" y="842657"/>
                  </a:lnTo>
                  <a:lnTo>
                    <a:pt x="521335" y="853154"/>
                  </a:lnTo>
                  <a:lnTo>
                    <a:pt x="518478" y="863650"/>
                  </a:lnTo>
                  <a:lnTo>
                    <a:pt x="514985" y="873829"/>
                  </a:lnTo>
                  <a:lnTo>
                    <a:pt x="510858" y="883689"/>
                  </a:lnTo>
                  <a:lnTo>
                    <a:pt x="506730" y="892913"/>
                  </a:lnTo>
                  <a:lnTo>
                    <a:pt x="502285" y="902138"/>
                  </a:lnTo>
                  <a:lnTo>
                    <a:pt x="497205" y="911044"/>
                  </a:lnTo>
                  <a:lnTo>
                    <a:pt x="492443" y="919314"/>
                  </a:lnTo>
                  <a:lnTo>
                    <a:pt x="486728" y="927584"/>
                  </a:lnTo>
                  <a:lnTo>
                    <a:pt x="481013" y="935536"/>
                  </a:lnTo>
                  <a:lnTo>
                    <a:pt x="475615" y="943170"/>
                  </a:lnTo>
                  <a:lnTo>
                    <a:pt x="469583" y="950167"/>
                  </a:lnTo>
                  <a:lnTo>
                    <a:pt x="463550" y="957165"/>
                  </a:lnTo>
                  <a:lnTo>
                    <a:pt x="457200" y="963209"/>
                  </a:lnTo>
                  <a:lnTo>
                    <a:pt x="450850" y="969252"/>
                  </a:lnTo>
                  <a:lnTo>
                    <a:pt x="443865" y="974659"/>
                  </a:lnTo>
                  <a:lnTo>
                    <a:pt x="437198" y="980067"/>
                  </a:lnTo>
                  <a:lnTo>
                    <a:pt x="430530" y="984838"/>
                  </a:lnTo>
                  <a:lnTo>
                    <a:pt x="423545" y="989609"/>
                  </a:lnTo>
                  <a:lnTo>
                    <a:pt x="416878" y="993744"/>
                  </a:lnTo>
                  <a:lnTo>
                    <a:pt x="410210" y="997243"/>
                  </a:lnTo>
                  <a:lnTo>
                    <a:pt x="402908" y="1000742"/>
                  </a:lnTo>
                  <a:lnTo>
                    <a:pt x="396240" y="1003286"/>
                  </a:lnTo>
                  <a:lnTo>
                    <a:pt x="389255" y="1006149"/>
                  </a:lnTo>
                  <a:lnTo>
                    <a:pt x="382587" y="1008057"/>
                  </a:lnTo>
                  <a:lnTo>
                    <a:pt x="375920" y="1009330"/>
                  </a:lnTo>
                  <a:lnTo>
                    <a:pt x="369252" y="1010602"/>
                  </a:lnTo>
                  <a:lnTo>
                    <a:pt x="362585" y="1011238"/>
                  </a:lnTo>
                  <a:lnTo>
                    <a:pt x="356235" y="1011238"/>
                  </a:lnTo>
                  <a:lnTo>
                    <a:pt x="351155" y="1011238"/>
                  </a:lnTo>
                  <a:lnTo>
                    <a:pt x="345440" y="1010602"/>
                  </a:lnTo>
                  <a:lnTo>
                    <a:pt x="339725" y="1009330"/>
                  </a:lnTo>
                  <a:lnTo>
                    <a:pt x="334010" y="1007421"/>
                  </a:lnTo>
                  <a:lnTo>
                    <a:pt x="327977" y="1005831"/>
                  </a:lnTo>
                  <a:lnTo>
                    <a:pt x="321945" y="1002968"/>
                  </a:lnTo>
                  <a:lnTo>
                    <a:pt x="315595" y="1000105"/>
                  </a:lnTo>
                  <a:lnTo>
                    <a:pt x="309245" y="996607"/>
                  </a:lnTo>
                  <a:lnTo>
                    <a:pt x="302895" y="992790"/>
                  </a:lnTo>
                  <a:lnTo>
                    <a:pt x="296227" y="988655"/>
                  </a:lnTo>
                  <a:lnTo>
                    <a:pt x="289877" y="984202"/>
                  </a:lnTo>
                  <a:lnTo>
                    <a:pt x="282892" y="979430"/>
                  </a:lnTo>
                  <a:lnTo>
                    <a:pt x="276542" y="974023"/>
                  </a:lnTo>
                  <a:lnTo>
                    <a:pt x="269875" y="968298"/>
                  </a:lnTo>
                  <a:lnTo>
                    <a:pt x="263207" y="962254"/>
                  </a:lnTo>
                  <a:lnTo>
                    <a:pt x="256540" y="955893"/>
                  </a:lnTo>
                  <a:lnTo>
                    <a:pt x="250190" y="949213"/>
                  </a:lnTo>
                  <a:lnTo>
                    <a:pt x="243840" y="941897"/>
                  </a:lnTo>
                  <a:lnTo>
                    <a:pt x="237490" y="934900"/>
                  </a:lnTo>
                  <a:lnTo>
                    <a:pt x="231457" y="927266"/>
                  </a:lnTo>
                  <a:lnTo>
                    <a:pt x="225425" y="919314"/>
                  </a:lnTo>
                  <a:lnTo>
                    <a:pt x="219710" y="911044"/>
                  </a:lnTo>
                  <a:lnTo>
                    <a:pt x="214312" y="902774"/>
                  </a:lnTo>
                  <a:lnTo>
                    <a:pt x="208915" y="893868"/>
                  </a:lnTo>
                  <a:lnTo>
                    <a:pt x="203517" y="885280"/>
                  </a:lnTo>
                  <a:lnTo>
                    <a:pt x="198755" y="875737"/>
                  </a:lnTo>
                  <a:lnTo>
                    <a:pt x="194310" y="866195"/>
                  </a:lnTo>
                  <a:lnTo>
                    <a:pt x="190182" y="856971"/>
                  </a:lnTo>
                  <a:lnTo>
                    <a:pt x="186055" y="846792"/>
                  </a:lnTo>
                  <a:lnTo>
                    <a:pt x="182245" y="836932"/>
                  </a:lnTo>
                  <a:lnTo>
                    <a:pt x="179070" y="826754"/>
                  </a:lnTo>
                  <a:lnTo>
                    <a:pt x="176212" y="816257"/>
                  </a:lnTo>
                  <a:lnTo>
                    <a:pt x="173990" y="822937"/>
                  </a:lnTo>
                  <a:lnTo>
                    <a:pt x="172402" y="826117"/>
                  </a:lnTo>
                  <a:lnTo>
                    <a:pt x="171450" y="828344"/>
                  </a:lnTo>
                  <a:lnTo>
                    <a:pt x="169862" y="830252"/>
                  </a:lnTo>
                  <a:lnTo>
                    <a:pt x="168275" y="831525"/>
                  </a:lnTo>
                  <a:lnTo>
                    <a:pt x="167322" y="832479"/>
                  </a:lnTo>
                  <a:lnTo>
                    <a:pt x="165417" y="832797"/>
                  </a:lnTo>
                  <a:lnTo>
                    <a:pt x="163830" y="832479"/>
                  </a:lnTo>
                  <a:lnTo>
                    <a:pt x="162242" y="831207"/>
                  </a:lnTo>
                  <a:lnTo>
                    <a:pt x="160655" y="829616"/>
                  </a:lnTo>
                  <a:lnTo>
                    <a:pt x="159385" y="827390"/>
                  </a:lnTo>
                  <a:lnTo>
                    <a:pt x="157797" y="824845"/>
                  </a:lnTo>
                  <a:lnTo>
                    <a:pt x="156210" y="821346"/>
                  </a:lnTo>
                  <a:lnTo>
                    <a:pt x="153987" y="813076"/>
                  </a:lnTo>
                  <a:lnTo>
                    <a:pt x="152082" y="803534"/>
                  </a:lnTo>
                  <a:lnTo>
                    <a:pt x="150495" y="792083"/>
                  </a:lnTo>
                  <a:lnTo>
                    <a:pt x="149542" y="779678"/>
                  </a:lnTo>
                  <a:lnTo>
                    <a:pt x="149225" y="766637"/>
                  </a:lnTo>
                  <a:lnTo>
                    <a:pt x="149542" y="753914"/>
                  </a:lnTo>
                  <a:lnTo>
                    <a:pt x="150177" y="742781"/>
                  </a:lnTo>
                  <a:lnTo>
                    <a:pt x="151765" y="732285"/>
                  </a:lnTo>
                  <a:lnTo>
                    <a:pt x="153352" y="722742"/>
                  </a:lnTo>
                  <a:lnTo>
                    <a:pt x="155257" y="714790"/>
                  </a:lnTo>
                  <a:lnTo>
                    <a:pt x="157797" y="708429"/>
                  </a:lnTo>
                  <a:lnTo>
                    <a:pt x="159067" y="705884"/>
                  </a:lnTo>
                  <a:lnTo>
                    <a:pt x="160337" y="703976"/>
                  </a:lnTo>
                  <a:lnTo>
                    <a:pt x="161607" y="702067"/>
                  </a:lnTo>
                  <a:lnTo>
                    <a:pt x="163195" y="700795"/>
                  </a:lnTo>
                  <a:lnTo>
                    <a:pt x="158432" y="696024"/>
                  </a:lnTo>
                  <a:lnTo>
                    <a:pt x="154622" y="690617"/>
                  </a:lnTo>
                  <a:lnTo>
                    <a:pt x="151447" y="685209"/>
                  </a:lnTo>
                  <a:lnTo>
                    <a:pt x="148907" y="679166"/>
                  </a:lnTo>
                  <a:lnTo>
                    <a:pt x="147002" y="672804"/>
                  </a:lnTo>
                  <a:lnTo>
                    <a:pt x="145097" y="666443"/>
                  </a:lnTo>
                  <a:lnTo>
                    <a:pt x="143827" y="659763"/>
                  </a:lnTo>
                  <a:lnTo>
                    <a:pt x="143192" y="653083"/>
                  </a:lnTo>
                  <a:lnTo>
                    <a:pt x="142875" y="646086"/>
                  </a:lnTo>
                  <a:lnTo>
                    <a:pt x="142875" y="639088"/>
                  </a:lnTo>
                  <a:lnTo>
                    <a:pt x="143510" y="632090"/>
                  </a:lnTo>
                  <a:lnTo>
                    <a:pt x="144145" y="624775"/>
                  </a:lnTo>
                  <a:lnTo>
                    <a:pt x="145415" y="617777"/>
                  </a:lnTo>
                  <a:lnTo>
                    <a:pt x="146367" y="610461"/>
                  </a:lnTo>
                  <a:lnTo>
                    <a:pt x="148272" y="603782"/>
                  </a:lnTo>
                  <a:lnTo>
                    <a:pt x="149860" y="596466"/>
                  </a:lnTo>
                  <a:lnTo>
                    <a:pt x="154305" y="583425"/>
                  </a:lnTo>
                  <a:lnTo>
                    <a:pt x="159385" y="570702"/>
                  </a:lnTo>
                  <a:lnTo>
                    <a:pt x="164465" y="558933"/>
                  </a:lnTo>
                  <a:lnTo>
                    <a:pt x="169862" y="548436"/>
                  </a:lnTo>
                  <a:lnTo>
                    <a:pt x="174942" y="539212"/>
                  </a:lnTo>
                  <a:lnTo>
                    <a:pt x="180022" y="532214"/>
                  </a:lnTo>
                  <a:lnTo>
                    <a:pt x="182562" y="529034"/>
                  </a:lnTo>
                  <a:lnTo>
                    <a:pt x="184467" y="526807"/>
                  </a:lnTo>
                  <a:lnTo>
                    <a:pt x="186690" y="525535"/>
                  </a:lnTo>
                  <a:lnTo>
                    <a:pt x="188277" y="524262"/>
                  </a:lnTo>
                  <a:lnTo>
                    <a:pt x="198120" y="519491"/>
                  </a:lnTo>
                  <a:lnTo>
                    <a:pt x="207327" y="514720"/>
                  </a:lnTo>
                  <a:lnTo>
                    <a:pt x="216852" y="510585"/>
                  </a:lnTo>
                  <a:lnTo>
                    <a:pt x="226377" y="507086"/>
                  </a:lnTo>
                  <a:lnTo>
                    <a:pt x="235267" y="503587"/>
                  </a:lnTo>
                  <a:lnTo>
                    <a:pt x="244792" y="500407"/>
                  </a:lnTo>
                  <a:lnTo>
                    <a:pt x="253682" y="497862"/>
                  </a:lnTo>
                  <a:lnTo>
                    <a:pt x="262572" y="495317"/>
                  </a:lnTo>
                  <a:lnTo>
                    <a:pt x="271780" y="493409"/>
                  </a:lnTo>
                  <a:lnTo>
                    <a:pt x="280352" y="491501"/>
                  </a:lnTo>
                  <a:lnTo>
                    <a:pt x="288925" y="489910"/>
                  </a:lnTo>
                  <a:lnTo>
                    <a:pt x="298132" y="488638"/>
                  </a:lnTo>
                  <a:lnTo>
                    <a:pt x="306387" y="487365"/>
                  </a:lnTo>
                  <a:lnTo>
                    <a:pt x="314960" y="486729"/>
                  </a:lnTo>
                  <a:lnTo>
                    <a:pt x="323215" y="486093"/>
                  </a:lnTo>
                  <a:lnTo>
                    <a:pt x="331470" y="485775"/>
                  </a:lnTo>
                  <a:close/>
                  <a:moveTo>
                    <a:pt x="2394109" y="485775"/>
                  </a:moveTo>
                  <a:lnTo>
                    <a:pt x="2410607" y="485775"/>
                  </a:lnTo>
                  <a:lnTo>
                    <a:pt x="2418538" y="486093"/>
                  </a:lnTo>
                  <a:lnTo>
                    <a:pt x="2427104" y="486729"/>
                  </a:lnTo>
                  <a:lnTo>
                    <a:pt x="2435352" y="487365"/>
                  </a:lnTo>
                  <a:lnTo>
                    <a:pt x="2443918" y="488638"/>
                  </a:lnTo>
                  <a:lnTo>
                    <a:pt x="2452801" y="489910"/>
                  </a:lnTo>
                  <a:lnTo>
                    <a:pt x="2461367" y="491500"/>
                  </a:lnTo>
                  <a:lnTo>
                    <a:pt x="2470250" y="493409"/>
                  </a:lnTo>
                  <a:lnTo>
                    <a:pt x="2479451" y="495317"/>
                  </a:lnTo>
                  <a:lnTo>
                    <a:pt x="2488334" y="497862"/>
                  </a:lnTo>
                  <a:lnTo>
                    <a:pt x="2497534" y="500407"/>
                  </a:lnTo>
                  <a:lnTo>
                    <a:pt x="2506417" y="503587"/>
                  </a:lnTo>
                  <a:lnTo>
                    <a:pt x="2515935" y="507086"/>
                  </a:lnTo>
                  <a:lnTo>
                    <a:pt x="2525135" y="510585"/>
                  </a:lnTo>
                  <a:lnTo>
                    <a:pt x="2534653" y="514720"/>
                  </a:lnTo>
                  <a:lnTo>
                    <a:pt x="2543853" y="519491"/>
                  </a:lnTo>
                  <a:lnTo>
                    <a:pt x="2553371" y="524262"/>
                  </a:lnTo>
                  <a:lnTo>
                    <a:pt x="2555274" y="525535"/>
                  </a:lnTo>
                  <a:lnTo>
                    <a:pt x="2557178" y="526807"/>
                  </a:lnTo>
                  <a:lnTo>
                    <a:pt x="2559399" y="529033"/>
                  </a:lnTo>
                  <a:lnTo>
                    <a:pt x="2561620" y="532214"/>
                  </a:lnTo>
                  <a:lnTo>
                    <a:pt x="2566378" y="539212"/>
                  </a:lnTo>
                  <a:lnTo>
                    <a:pt x="2571772" y="548436"/>
                  </a:lnTo>
                  <a:lnTo>
                    <a:pt x="2577482" y="558933"/>
                  </a:lnTo>
                  <a:lnTo>
                    <a:pt x="2582558" y="570702"/>
                  </a:lnTo>
                  <a:lnTo>
                    <a:pt x="2587634" y="583425"/>
                  </a:lnTo>
                  <a:lnTo>
                    <a:pt x="2591759" y="596466"/>
                  </a:lnTo>
                  <a:lnTo>
                    <a:pt x="2593662" y="603782"/>
                  </a:lnTo>
                  <a:lnTo>
                    <a:pt x="2594931" y="610461"/>
                  </a:lnTo>
                  <a:lnTo>
                    <a:pt x="2596517" y="617777"/>
                  </a:lnTo>
                  <a:lnTo>
                    <a:pt x="2597786" y="624775"/>
                  </a:lnTo>
                  <a:lnTo>
                    <a:pt x="2598421" y="632090"/>
                  </a:lnTo>
                  <a:lnTo>
                    <a:pt x="2598738" y="639088"/>
                  </a:lnTo>
                  <a:lnTo>
                    <a:pt x="2598738" y="646086"/>
                  </a:lnTo>
                  <a:lnTo>
                    <a:pt x="2598421" y="653083"/>
                  </a:lnTo>
                  <a:lnTo>
                    <a:pt x="2598104" y="659763"/>
                  </a:lnTo>
                  <a:lnTo>
                    <a:pt x="2596517" y="666443"/>
                  </a:lnTo>
                  <a:lnTo>
                    <a:pt x="2594931" y="672804"/>
                  </a:lnTo>
                  <a:lnTo>
                    <a:pt x="2592710" y="679166"/>
                  </a:lnTo>
                  <a:lnTo>
                    <a:pt x="2590172" y="685209"/>
                  </a:lnTo>
                  <a:lnTo>
                    <a:pt x="2586683" y="690617"/>
                  </a:lnTo>
                  <a:lnTo>
                    <a:pt x="2583193" y="696024"/>
                  </a:lnTo>
                  <a:lnTo>
                    <a:pt x="2578434" y="700795"/>
                  </a:lnTo>
                  <a:lnTo>
                    <a:pt x="2580020" y="702067"/>
                  </a:lnTo>
                  <a:lnTo>
                    <a:pt x="2581607" y="703976"/>
                  </a:lnTo>
                  <a:lnTo>
                    <a:pt x="2582558" y="705884"/>
                  </a:lnTo>
                  <a:lnTo>
                    <a:pt x="2584145" y="708429"/>
                  </a:lnTo>
                  <a:lnTo>
                    <a:pt x="2586365" y="714790"/>
                  </a:lnTo>
                  <a:lnTo>
                    <a:pt x="2588269" y="722742"/>
                  </a:lnTo>
                  <a:lnTo>
                    <a:pt x="2590172" y="732285"/>
                  </a:lnTo>
                  <a:lnTo>
                    <a:pt x="2591441" y="742781"/>
                  </a:lnTo>
                  <a:lnTo>
                    <a:pt x="2592076" y="753914"/>
                  </a:lnTo>
                  <a:lnTo>
                    <a:pt x="2592393" y="766637"/>
                  </a:lnTo>
                  <a:lnTo>
                    <a:pt x="2592076" y="779678"/>
                  </a:lnTo>
                  <a:lnTo>
                    <a:pt x="2591441" y="792083"/>
                  </a:lnTo>
                  <a:lnTo>
                    <a:pt x="2589855" y="803534"/>
                  </a:lnTo>
                  <a:lnTo>
                    <a:pt x="2587634" y="813076"/>
                  </a:lnTo>
                  <a:lnTo>
                    <a:pt x="2585414" y="821346"/>
                  </a:lnTo>
                  <a:lnTo>
                    <a:pt x="2584145" y="824845"/>
                  </a:lnTo>
                  <a:lnTo>
                    <a:pt x="2582558" y="827390"/>
                  </a:lnTo>
                  <a:lnTo>
                    <a:pt x="2581289" y="829616"/>
                  </a:lnTo>
                  <a:lnTo>
                    <a:pt x="2579703" y="831207"/>
                  </a:lnTo>
                  <a:lnTo>
                    <a:pt x="2577799" y="832479"/>
                  </a:lnTo>
                  <a:lnTo>
                    <a:pt x="2576213" y="832797"/>
                  </a:lnTo>
                  <a:lnTo>
                    <a:pt x="2574627" y="832479"/>
                  </a:lnTo>
                  <a:lnTo>
                    <a:pt x="2573358" y="831525"/>
                  </a:lnTo>
                  <a:lnTo>
                    <a:pt x="2571772" y="830252"/>
                  </a:lnTo>
                  <a:lnTo>
                    <a:pt x="2570503" y="828344"/>
                  </a:lnTo>
                  <a:lnTo>
                    <a:pt x="2569234" y="826117"/>
                  </a:lnTo>
                  <a:lnTo>
                    <a:pt x="2567965" y="822936"/>
                  </a:lnTo>
                  <a:lnTo>
                    <a:pt x="2565744" y="816257"/>
                  </a:lnTo>
                  <a:lnTo>
                    <a:pt x="2562889" y="826753"/>
                  </a:lnTo>
                  <a:lnTo>
                    <a:pt x="2559399" y="836932"/>
                  </a:lnTo>
                  <a:lnTo>
                    <a:pt x="2555592" y="846792"/>
                  </a:lnTo>
                  <a:lnTo>
                    <a:pt x="2551785" y="856971"/>
                  </a:lnTo>
                  <a:lnTo>
                    <a:pt x="2547343" y="866195"/>
                  </a:lnTo>
                  <a:lnTo>
                    <a:pt x="2542902" y="875737"/>
                  </a:lnTo>
                  <a:lnTo>
                    <a:pt x="2537825" y="885280"/>
                  </a:lnTo>
                  <a:lnTo>
                    <a:pt x="2533067" y="893868"/>
                  </a:lnTo>
                  <a:lnTo>
                    <a:pt x="2527356" y="902774"/>
                  </a:lnTo>
                  <a:lnTo>
                    <a:pt x="2522280" y="911044"/>
                  </a:lnTo>
                  <a:lnTo>
                    <a:pt x="2516252" y="919314"/>
                  </a:lnTo>
                  <a:lnTo>
                    <a:pt x="2510224" y="927266"/>
                  </a:lnTo>
                  <a:lnTo>
                    <a:pt x="2504197" y="934900"/>
                  </a:lnTo>
                  <a:lnTo>
                    <a:pt x="2497851" y="941897"/>
                  </a:lnTo>
                  <a:lnTo>
                    <a:pt x="2491824" y="949213"/>
                  </a:lnTo>
                  <a:lnTo>
                    <a:pt x="2484844" y="955893"/>
                  </a:lnTo>
                  <a:lnTo>
                    <a:pt x="2478499" y="962254"/>
                  </a:lnTo>
                  <a:lnTo>
                    <a:pt x="2472154" y="968298"/>
                  </a:lnTo>
                  <a:lnTo>
                    <a:pt x="2465492" y="974023"/>
                  </a:lnTo>
                  <a:lnTo>
                    <a:pt x="2458829" y="979430"/>
                  </a:lnTo>
                  <a:lnTo>
                    <a:pt x="2452167" y="984202"/>
                  </a:lnTo>
                  <a:lnTo>
                    <a:pt x="2445505" y="988654"/>
                  </a:lnTo>
                  <a:lnTo>
                    <a:pt x="2439159" y="992789"/>
                  </a:lnTo>
                  <a:lnTo>
                    <a:pt x="2432814" y="996607"/>
                  </a:lnTo>
                  <a:lnTo>
                    <a:pt x="2426469" y="1000105"/>
                  </a:lnTo>
                  <a:lnTo>
                    <a:pt x="2420124" y="1002968"/>
                  </a:lnTo>
                  <a:lnTo>
                    <a:pt x="2413462" y="1005831"/>
                  </a:lnTo>
                  <a:lnTo>
                    <a:pt x="2408069" y="1007421"/>
                  </a:lnTo>
                  <a:lnTo>
                    <a:pt x="2402041" y="1009330"/>
                  </a:lnTo>
                  <a:lnTo>
                    <a:pt x="2396330" y="1010602"/>
                  </a:lnTo>
                  <a:lnTo>
                    <a:pt x="2390937" y="1011238"/>
                  </a:lnTo>
                  <a:lnTo>
                    <a:pt x="2385861" y="1011238"/>
                  </a:lnTo>
                  <a:lnTo>
                    <a:pt x="2379516" y="1011238"/>
                  </a:lnTo>
                  <a:lnTo>
                    <a:pt x="2372536" y="1010602"/>
                  </a:lnTo>
                  <a:lnTo>
                    <a:pt x="2366191" y="1009330"/>
                  </a:lnTo>
                  <a:lnTo>
                    <a:pt x="2359529" y="1008057"/>
                  </a:lnTo>
                  <a:lnTo>
                    <a:pt x="2352866" y="1006149"/>
                  </a:lnTo>
                  <a:lnTo>
                    <a:pt x="2345887" y="1003286"/>
                  </a:lnTo>
                  <a:lnTo>
                    <a:pt x="2338907" y="1000742"/>
                  </a:lnTo>
                  <a:lnTo>
                    <a:pt x="2331928" y="997243"/>
                  </a:lnTo>
                  <a:lnTo>
                    <a:pt x="2325265" y="993744"/>
                  </a:lnTo>
                  <a:lnTo>
                    <a:pt x="2318286" y="989609"/>
                  </a:lnTo>
                  <a:lnTo>
                    <a:pt x="2311306" y="984838"/>
                  </a:lnTo>
                  <a:lnTo>
                    <a:pt x="2304644" y="980067"/>
                  </a:lnTo>
                  <a:lnTo>
                    <a:pt x="2297981" y="974659"/>
                  </a:lnTo>
                  <a:lnTo>
                    <a:pt x="2291636" y="969252"/>
                  </a:lnTo>
                  <a:lnTo>
                    <a:pt x="2284974" y="963208"/>
                  </a:lnTo>
                  <a:lnTo>
                    <a:pt x="2278629" y="957165"/>
                  </a:lnTo>
                  <a:lnTo>
                    <a:pt x="2272284" y="950167"/>
                  </a:lnTo>
                  <a:lnTo>
                    <a:pt x="2266256" y="943170"/>
                  </a:lnTo>
                  <a:lnTo>
                    <a:pt x="2260545" y="935536"/>
                  </a:lnTo>
                  <a:lnTo>
                    <a:pt x="2255152" y="927584"/>
                  </a:lnTo>
                  <a:lnTo>
                    <a:pt x="2249759" y="919314"/>
                  </a:lnTo>
                  <a:lnTo>
                    <a:pt x="2244365" y="911044"/>
                  </a:lnTo>
                  <a:lnTo>
                    <a:pt x="2239924" y="902138"/>
                  </a:lnTo>
                  <a:lnTo>
                    <a:pt x="2235482" y="892913"/>
                  </a:lnTo>
                  <a:lnTo>
                    <a:pt x="2231041" y="883689"/>
                  </a:lnTo>
                  <a:lnTo>
                    <a:pt x="2227234" y="873829"/>
                  </a:lnTo>
                  <a:lnTo>
                    <a:pt x="2223744" y="863650"/>
                  </a:lnTo>
                  <a:lnTo>
                    <a:pt x="2220571" y="853154"/>
                  </a:lnTo>
                  <a:lnTo>
                    <a:pt x="2217716" y="842657"/>
                  </a:lnTo>
                  <a:lnTo>
                    <a:pt x="2215178" y="831525"/>
                  </a:lnTo>
                  <a:lnTo>
                    <a:pt x="2213275" y="820392"/>
                  </a:lnTo>
                  <a:lnTo>
                    <a:pt x="2211688" y="808623"/>
                  </a:lnTo>
                  <a:lnTo>
                    <a:pt x="2211371" y="809577"/>
                  </a:lnTo>
                  <a:lnTo>
                    <a:pt x="2211054" y="809577"/>
                  </a:lnTo>
                  <a:lnTo>
                    <a:pt x="2210737" y="808623"/>
                  </a:lnTo>
                  <a:lnTo>
                    <a:pt x="2210419" y="807669"/>
                  </a:lnTo>
                  <a:lnTo>
                    <a:pt x="2208833" y="802898"/>
                  </a:lnTo>
                  <a:lnTo>
                    <a:pt x="2207564" y="796536"/>
                  </a:lnTo>
                  <a:lnTo>
                    <a:pt x="2204391" y="779042"/>
                  </a:lnTo>
                  <a:lnTo>
                    <a:pt x="2201536" y="757413"/>
                  </a:lnTo>
                  <a:lnTo>
                    <a:pt x="2198998" y="735465"/>
                  </a:lnTo>
                  <a:lnTo>
                    <a:pt x="2198364" y="725287"/>
                  </a:lnTo>
                  <a:lnTo>
                    <a:pt x="2198046" y="716063"/>
                  </a:lnTo>
                  <a:lnTo>
                    <a:pt x="2197412" y="708429"/>
                  </a:lnTo>
                  <a:lnTo>
                    <a:pt x="2198046" y="702067"/>
                  </a:lnTo>
                  <a:lnTo>
                    <a:pt x="2198364" y="699841"/>
                  </a:lnTo>
                  <a:lnTo>
                    <a:pt x="2198681" y="698250"/>
                  </a:lnTo>
                  <a:lnTo>
                    <a:pt x="2199315" y="697296"/>
                  </a:lnTo>
                  <a:lnTo>
                    <a:pt x="2200267" y="696660"/>
                  </a:lnTo>
                  <a:lnTo>
                    <a:pt x="2201219" y="697296"/>
                  </a:lnTo>
                  <a:lnTo>
                    <a:pt x="2202488" y="697932"/>
                  </a:lnTo>
                  <a:lnTo>
                    <a:pt x="2204074" y="699205"/>
                  </a:lnTo>
                  <a:lnTo>
                    <a:pt x="2205026" y="700159"/>
                  </a:lnTo>
                  <a:lnTo>
                    <a:pt x="2204391" y="687118"/>
                  </a:lnTo>
                  <a:lnTo>
                    <a:pt x="2204074" y="673440"/>
                  </a:lnTo>
                  <a:lnTo>
                    <a:pt x="2204709" y="659127"/>
                  </a:lnTo>
                  <a:lnTo>
                    <a:pt x="2205343" y="651493"/>
                  </a:lnTo>
                  <a:lnTo>
                    <a:pt x="2206295" y="643541"/>
                  </a:lnTo>
                  <a:lnTo>
                    <a:pt x="2209150" y="646086"/>
                  </a:lnTo>
                  <a:lnTo>
                    <a:pt x="2212323" y="647676"/>
                  </a:lnTo>
                  <a:lnTo>
                    <a:pt x="2215495" y="649267"/>
                  </a:lnTo>
                  <a:lnTo>
                    <a:pt x="2218985" y="650539"/>
                  </a:lnTo>
                  <a:lnTo>
                    <a:pt x="2222475" y="651493"/>
                  </a:lnTo>
                  <a:lnTo>
                    <a:pt x="2225965" y="652129"/>
                  </a:lnTo>
                  <a:lnTo>
                    <a:pt x="2229772" y="652447"/>
                  </a:lnTo>
                  <a:lnTo>
                    <a:pt x="2233896" y="652447"/>
                  </a:lnTo>
                  <a:lnTo>
                    <a:pt x="2238020" y="652447"/>
                  </a:lnTo>
                  <a:lnTo>
                    <a:pt x="2242145" y="652129"/>
                  </a:lnTo>
                  <a:lnTo>
                    <a:pt x="2251028" y="650539"/>
                  </a:lnTo>
                  <a:lnTo>
                    <a:pt x="2259911" y="648312"/>
                  </a:lnTo>
                  <a:lnTo>
                    <a:pt x="2269746" y="645132"/>
                  </a:lnTo>
                  <a:lnTo>
                    <a:pt x="2279581" y="641315"/>
                  </a:lnTo>
                  <a:lnTo>
                    <a:pt x="2289733" y="637180"/>
                  </a:lnTo>
                  <a:lnTo>
                    <a:pt x="2300519" y="632726"/>
                  </a:lnTo>
                  <a:lnTo>
                    <a:pt x="2310989" y="627955"/>
                  </a:lnTo>
                  <a:lnTo>
                    <a:pt x="2333514" y="616823"/>
                  </a:lnTo>
                  <a:lnTo>
                    <a:pt x="2356991" y="605690"/>
                  </a:lnTo>
                  <a:lnTo>
                    <a:pt x="2345569" y="610461"/>
                  </a:lnTo>
                  <a:lnTo>
                    <a:pt x="2334466" y="615868"/>
                  </a:lnTo>
                  <a:lnTo>
                    <a:pt x="2324948" y="620322"/>
                  </a:lnTo>
                  <a:lnTo>
                    <a:pt x="2315430" y="624138"/>
                  </a:lnTo>
                  <a:lnTo>
                    <a:pt x="2306865" y="626683"/>
                  </a:lnTo>
                  <a:lnTo>
                    <a:pt x="2298616" y="628910"/>
                  </a:lnTo>
                  <a:lnTo>
                    <a:pt x="2290367" y="630182"/>
                  </a:lnTo>
                  <a:lnTo>
                    <a:pt x="2282436" y="630818"/>
                  </a:lnTo>
                  <a:lnTo>
                    <a:pt x="2275456" y="630818"/>
                  </a:lnTo>
                  <a:lnTo>
                    <a:pt x="2268160" y="630500"/>
                  </a:lnTo>
                  <a:lnTo>
                    <a:pt x="2261497" y="629228"/>
                  </a:lnTo>
                  <a:lnTo>
                    <a:pt x="2255152" y="627955"/>
                  </a:lnTo>
                  <a:lnTo>
                    <a:pt x="2248807" y="626047"/>
                  </a:lnTo>
                  <a:lnTo>
                    <a:pt x="2243096" y="623502"/>
                  </a:lnTo>
                  <a:lnTo>
                    <a:pt x="2237703" y="620640"/>
                  </a:lnTo>
                  <a:lnTo>
                    <a:pt x="2232627" y="617777"/>
                  </a:lnTo>
                  <a:lnTo>
                    <a:pt x="2227551" y="614278"/>
                  </a:lnTo>
                  <a:lnTo>
                    <a:pt x="2223109" y="610779"/>
                  </a:lnTo>
                  <a:lnTo>
                    <a:pt x="2218985" y="607280"/>
                  </a:lnTo>
                  <a:lnTo>
                    <a:pt x="2214861" y="603463"/>
                  </a:lnTo>
                  <a:lnTo>
                    <a:pt x="2211371" y="599647"/>
                  </a:lnTo>
                  <a:lnTo>
                    <a:pt x="2208198" y="595512"/>
                  </a:lnTo>
                  <a:lnTo>
                    <a:pt x="2202171" y="587878"/>
                  </a:lnTo>
                  <a:lnTo>
                    <a:pt x="2197412" y="581198"/>
                  </a:lnTo>
                  <a:lnTo>
                    <a:pt x="2193922" y="574837"/>
                  </a:lnTo>
                  <a:lnTo>
                    <a:pt x="2191701" y="569747"/>
                  </a:lnTo>
                  <a:lnTo>
                    <a:pt x="2189163" y="565612"/>
                  </a:lnTo>
                  <a:lnTo>
                    <a:pt x="2191067" y="564340"/>
                  </a:lnTo>
                  <a:lnTo>
                    <a:pt x="2196777" y="559569"/>
                  </a:lnTo>
                  <a:lnTo>
                    <a:pt x="2205343" y="552889"/>
                  </a:lnTo>
                  <a:lnTo>
                    <a:pt x="2217399" y="544301"/>
                  </a:lnTo>
                  <a:lnTo>
                    <a:pt x="2225013" y="539848"/>
                  </a:lnTo>
                  <a:lnTo>
                    <a:pt x="2232944" y="534759"/>
                  </a:lnTo>
                  <a:lnTo>
                    <a:pt x="2241510" y="529670"/>
                  </a:lnTo>
                  <a:lnTo>
                    <a:pt x="2251028" y="524580"/>
                  </a:lnTo>
                  <a:lnTo>
                    <a:pt x="2260545" y="519491"/>
                  </a:lnTo>
                  <a:lnTo>
                    <a:pt x="2271649" y="514402"/>
                  </a:lnTo>
                  <a:lnTo>
                    <a:pt x="2282753" y="509631"/>
                  </a:lnTo>
                  <a:lnTo>
                    <a:pt x="2294809" y="505178"/>
                  </a:lnTo>
                  <a:lnTo>
                    <a:pt x="2307182" y="501043"/>
                  </a:lnTo>
                  <a:lnTo>
                    <a:pt x="2320506" y="497226"/>
                  </a:lnTo>
                  <a:lnTo>
                    <a:pt x="2334466" y="493409"/>
                  </a:lnTo>
                  <a:lnTo>
                    <a:pt x="2348742" y="490864"/>
                  </a:lnTo>
                  <a:lnTo>
                    <a:pt x="2363336" y="488638"/>
                  </a:lnTo>
                  <a:lnTo>
                    <a:pt x="2378564" y="486729"/>
                  </a:lnTo>
                  <a:lnTo>
                    <a:pt x="2394109" y="485775"/>
                  </a:lnTo>
                  <a:close/>
                  <a:moveTo>
                    <a:pt x="1429386" y="468312"/>
                  </a:moveTo>
                  <a:lnTo>
                    <a:pt x="1442086" y="468630"/>
                  </a:lnTo>
                  <a:lnTo>
                    <a:pt x="1454151" y="469899"/>
                  </a:lnTo>
                  <a:lnTo>
                    <a:pt x="1465898" y="471802"/>
                  </a:lnTo>
                  <a:lnTo>
                    <a:pt x="1477011" y="474023"/>
                  </a:lnTo>
                  <a:lnTo>
                    <a:pt x="1487488" y="476562"/>
                  </a:lnTo>
                  <a:lnTo>
                    <a:pt x="1497649" y="479734"/>
                  </a:lnTo>
                  <a:lnTo>
                    <a:pt x="1507491" y="482907"/>
                  </a:lnTo>
                  <a:lnTo>
                    <a:pt x="1516699" y="486714"/>
                  </a:lnTo>
                  <a:lnTo>
                    <a:pt x="1525271" y="490522"/>
                  </a:lnTo>
                  <a:lnTo>
                    <a:pt x="1533526" y="494646"/>
                  </a:lnTo>
                  <a:lnTo>
                    <a:pt x="1541146" y="498771"/>
                  </a:lnTo>
                  <a:lnTo>
                    <a:pt x="1547814" y="502896"/>
                  </a:lnTo>
                  <a:lnTo>
                    <a:pt x="1554164" y="507020"/>
                  </a:lnTo>
                  <a:lnTo>
                    <a:pt x="1565594" y="514952"/>
                  </a:lnTo>
                  <a:lnTo>
                    <a:pt x="1574166" y="522250"/>
                  </a:lnTo>
                  <a:lnTo>
                    <a:pt x="1580516" y="527643"/>
                  </a:lnTo>
                  <a:lnTo>
                    <a:pt x="1585596" y="532720"/>
                  </a:lnTo>
                  <a:lnTo>
                    <a:pt x="1584009" y="536527"/>
                  </a:lnTo>
                  <a:lnTo>
                    <a:pt x="1581469" y="540652"/>
                  </a:lnTo>
                  <a:lnTo>
                    <a:pt x="1578611" y="546046"/>
                  </a:lnTo>
                  <a:lnTo>
                    <a:pt x="1574484" y="552074"/>
                  </a:lnTo>
                  <a:lnTo>
                    <a:pt x="1569721" y="558419"/>
                  </a:lnTo>
                  <a:lnTo>
                    <a:pt x="1563054" y="565399"/>
                  </a:lnTo>
                  <a:lnTo>
                    <a:pt x="1559879" y="568572"/>
                  </a:lnTo>
                  <a:lnTo>
                    <a:pt x="1556386" y="571745"/>
                  </a:lnTo>
                  <a:lnTo>
                    <a:pt x="1552259" y="575235"/>
                  </a:lnTo>
                  <a:lnTo>
                    <a:pt x="1548131" y="577773"/>
                  </a:lnTo>
                  <a:lnTo>
                    <a:pt x="1543686" y="580311"/>
                  </a:lnTo>
                  <a:lnTo>
                    <a:pt x="1538606" y="582850"/>
                  </a:lnTo>
                  <a:lnTo>
                    <a:pt x="1533844" y="584753"/>
                  </a:lnTo>
                  <a:lnTo>
                    <a:pt x="1528446" y="586657"/>
                  </a:lnTo>
                  <a:lnTo>
                    <a:pt x="1523049" y="588243"/>
                  </a:lnTo>
                  <a:lnTo>
                    <a:pt x="1517016" y="588878"/>
                  </a:lnTo>
                  <a:lnTo>
                    <a:pt x="1510984" y="589512"/>
                  </a:lnTo>
                  <a:lnTo>
                    <a:pt x="1503999" y="589512"/>
                  </a:lnTo>
                  <a:lnTo>
                    <a:pt x="1497331" y="588878"/>
                  </a:lnTo>
                  <a:lnTo>
                    <a:pt x="1490346" y="587926"/>
                  </a:lnTo>
                  <a:lnTo>
                    <a:pt x="1483043" y="586022"/>
                  </a:lnTo>
                  <a:lnTo>
                    <a:pt x="1475106" y="583484"/>
                  </a:lnTo>
                  <a:lnTo>
                    <a:pt x="1467168" y="580311"/>
                  </a:lnTo>
                  <a:lnTo>
                    <a:pt x="1458913" y="576187"/>
                  </a:lnTo>
                  <a:lnTo>
                    <a:pt x="1449388" y="571745"/>
                  </a:lnTo>
                  <a:lnTo>
                    <a:pt x="1439546" y="567620"/>
                  </a:lnTo>
                  <a:lnTo>
                    <a:pt x="1479233" y="586657"/>
                  </a:lnTo>
                  <a:lnTo>
                    <a:pt x="1498284" y="594906"/>
                  </a:lnTo>
                  <a:lnTo>
                    <a:pt x="1506856" y="598714"/>
                  </a:lnTo>
                  <a:lnTo>
                    <a:pt x="1515746" y="601886"/>
                  </a:lnTo>
                  <a:lnTo>
                    <a:pt x="1524001" y="604425"/>
                  </a:lnTo>
                  <a:lnTo>
                    <a:pt x="1531939" y="606646"/>
                  </a:lnTo>
                  <a:lnTo>
                    <a:pt x="1539559" y="607915"/>
                  </a:lnTo>
                  <a:lnTo>
                    <a:pt x="1546544" y="608232"/>
                  </a:lnTo>
                  <a:lnTo>
                    <a:pt x="1550036" y="608232"/>
                  </a:lnTo>
                  <a:lnTo>
                    <a:pt x="1553529" y="607915"/>
                  </a:lnTo>
                  <a:lnTo>
                    <a:pt x="1556704" y="607280"/>
                  </a:lnTo>
                  <a:lnTo>
                    <a:pt x="1559879" y="606646"/>
                  </a:lnTo>
                  <a:lnTo>
                    <a:pt x="1562736" y="605376"/>
                  </a:lnTo>
                  <a:lnTo>
                    <a:pt x="1565594" y="604107"/>
                  </a:lnTo>
                  <a:lnTo>
                    <a:pt x="1568451" y="602521"/>
                  </a:lnTo>
                  <a:lnTo>
                    <a:pt x="1570674" y="600617"/>
                  </a:lnTo>
                  <a:lnTo>
                    <a:pt x="1571944" y="607280"/>
                  </a:lnTo>
                  <a:lnTo>
                    <a:pt x="1572261" y="614260"/>
                  </a:lnTo>
                  <a:lnTo>
                    <a:pt x="1572896" y="626634"/>
                  </a:lnTo>
                  <a:lnTo>
                    <a:pt x="1572579" y="638691"/>
                  </a:lnTo>
                  <a:lnTo>
                    <a:pt x="1572261" y="649795"/>
                  </a:lnTo>
                  <a:lnTo>
                    <a:pt x="1574166" y="647574"/>
                  </a:lnTo>
                  <a:lnTo>
                    <a:pt x="1575119" y="647257"/>
                  </a:lnTo>
                  <a:lnTo>
                    <a:pt x="1576389" y="646940"/>
                  </a:lnTo>
                  <a:lnTo>
                    <a:pt x="1577976" y="647257"/>
                  </a:lnTo>
                  <a:lnTo>
                    <a:pt x="1578929" y="647892"/>
                  </a:lnTo>
                  <a:lnTo>
                    <a:pt x="1580516" y="649478"/>
                  </a:lnTo>
                  <a:lnTo>
                    <a:pt x="1582104" y="651382"/>
                  </a:lnTo>
                  <a:lnTo>
                    <a:pt x="1583056" y="653920"/>
                  </a:lnTo>
                  <a:lnTo>
                    <a:pt x="1584326" y="656775"/>
                  </a:lnTo>
                  <a:lnTo>
                    <a:pt x="1586549" y="663756"/>
                  </a:lnTo>
                  <a:lnTo>
                    <a:pt x="1588136" y="672322"/>
                  </a:lnTo>
                  <a:lnTo>
                    <a:pt x="1589406" y="682158"/>
                  </a:lnTo>
                  <a:lnTo>
                    <a:pt x="1590359" y="692945"/>
                  </a:lnTo>
                  <a:lnTo>
                    <a:pt x="1590676" y="704685"/>
                  </a:lnTo>
                  <a:lnTo>
                    <a:pt x="1590359" y="716424"/>
                  </a:lnTo>
                  <a:lnTo>
                    <a:pt x="1589406" y="727211"/>
                  </a:lnTo>
                  <a:lnTo>
                    <a:pt x="1588136" y="737047"/>
                  </a:lnTo>
                  <a:lnTo>
                    <a:pt x="1586549" y="745613"/>
                  </a:lnTo>
                  <a:lnTo>
                    <a:pt x="1584326" y="752911"/>
                  </a:lnTo>
                  <a:lnTo>
                    <a:pt x="1583056" y="755449"/>
                  </a:lnTo>
                  <a:lnTo>
                    <a:pt x="1582104" y="757987"/>
                  </a:lnTo>
                  <a:lnTo>
                    <a:pt x="1580516" y="759891"/>
                  </a:lnTo>
                  <a:lnTo>
                    <a:pt x="1578929" y="761477"/>
                  </a:lnTo>
                  <a:lnTo>
                    <a:pt x="1577976" y="762112"/>
                  </a:lnTo>
                  <a:lnTo>
                    <a:pt x="1576389" y="762429"/>
                  </a:lnTo>
                  <a:lnTo>
                    <a:pt x="1574801" y="762112"/>
                  </a:lnTo>
                  <a:lnTo>
                    <a:pt x="1573214" y="761160"/>
                  </a:lnTo>
                  <a:lnTo>
                    <a:pt x="1571944" y="759573"/>
                  </a:lnTo>
                  <a:lnTo>
                    <a:pt x="1570674" y="757670"/>
                  </a:lnTo>
                  <a:lnTo>
                    <a:pt x="1569086" y="755131"/>
                  </a:lnTo>
                  <a:lnTo>
                    <a:pt x="1568134" y="751641"/>
                  </a:lnTo>
                  <a:lnTo>
                    <a:pt x="1565911" y="744027"/>
                  </a:lnTo>
                  <a:lnTo>
                    <a:pt x="1564641" y="754180"/>
                  </a:lnTo>
                  <a:lnTo>
                    <a:pt x="1562736" y="764015"/>
                  </a:lnTo>
                  <a:lnTo>
                    <a:pt x="1560831" y="773851"/>
                  </a:lnTo>
                  <a:lnTo>
                    <a:pt x="1558291" y="782735"/>
                  </a:lnTo>
                  <a:lnTo>
                    <a:pt x="1555751" y="792253"/>
                  </a:lnTo>
                  <a:lnTo>
                    <a:pt x="1552576" y="800819"/>
                  </a:lnTo>
                  <a:lnTo>
                    <a:pt x="1549401" y="809703"/>
                  </a:lnTo>
                  <a:lnTo>
                    <a:pt x="1545591" y="817953"/>
                  </a:lnTo>
                  <a:lnTo>
                    <a:pt x="1541781" y="825567"/>
                  </a:lnTo>
                  <a:lnTo>
                    <a:pt x="1537336" y="833182"/>
                  </a:lnTo>
                  <a:lnTo>
                    <a:pt x="1532574" y="840797"/>
                  </a:lnTo>
                  <a:lnTo>
                    <a:pt x="1528129" y="847777"/>
                  </a:lnTo>
                  <a:lnTo>
                    <a:pt x="1523366" y="854757"/>
                  </a:lnTo>
                  <a:lnTo>
                    <a:pt x="1518286" y="861102"/>
                  </a:lnTo>
                  <a:lnTo>
                    <a:pt x="1513206" y="867448"/>
                  </a:lnTo>
                  <a:lnTo>
                    <a:pt x="1507491" y="873476"/>
                  </a:lnTo>
                  <a:lnTo>
                    <a:pt x="1502411" y="878553"/>
                  </a:lnTo>
                  <a:lnTo>
                    <a:pt x="1496696" y="883946"/>
                  </a:lnTo>
                  <a:lnTo>
                    <a:pt x="1490663" y="889340"/>
                  </a:lnTo>
                  <a:lnTo>
                    <a:pt x="1484948" y="893782"/>
                  </a:lnTo>
                  <a:lnTo>
                    <a:pt x="1478916" y="897907"/>
                  </a:lnTo>
                  <a:lnTo>
                    <a:pt x="1472883" y="901714"/>
                  </a:lnTo>
                  <a:lnTo>
                    <a:pt x="1466851" y="905521"/>
                  </a:lnTo>
                  <a:lnTo>
                    <a:pt x="1460818" y="908377"/>
                  </a:lnTo>
                  <a:lnTo>
                    <a:pt x="1454786" y="911232"/>
                  </a:lnTo>
                  <a:lnTo>
                    <a:pt x="1448753" y="914088"/>
                  </a:lnTo>
                  <a:lnTo>
                    <a:pt x="1442721" y="915991"/>
                  </a:lnTo>
                  <a:lnTo>
                    <a:pt x="1437323" y="917895"/>
                  </a:lnTo>
                  <a:lnTo>
                    <a:pt x="1431291" y="918847"/>
                  </a:lnTo>
                  <a:lnTo>
                    <a:pt x="1425576" y="920116"/>
                  </a:lnTo>
                  <a:lnTo>
                    <a:pt x="1419861" y="920751"/>
                  </a:lnTo>
                  <a:lnTo>
                    <a:pt x="1414146" y="920751"/>
                  </a:lnTo>
                  <a:lnTo>
                    <a:pt x="1409701" y="920751"/>
                  </a:lnTo>
                  <a:lnTo>
                    <a:pt x="1404938" y="920116"/>
                  </a:lnTo>
                  <a:lnTo>
                    <a:pt x="1399858" y="918847"/>
                  </a:lnTo>
                  <a:lnTo>
                    <a:pt x="1394778" y="917260"/>
                  </a:lnTo>
                  <a:lnTo>
                    <a:pt x="1389381" y="915357"/>
                  </a:lnTo>
                  <a:lnTo>
                    <a:pt x="1384301" y="913770"/>
                  </a:lnTo>
                  <a:lnTo>
                    <a:pt x="1378903" y="910915"/>
                  </a:lnTo>
                  <a:lnTo>
                    <a:pt x="1373188" y="908059"/>
                  </a:lnTo>
                  <a:lnTo>
                    <a:pt x="1367791" y="904569"/>
                  </a:lnTo>
                  <a:lnTo>
                    <a:pt x="1362076" y="900762"/>
                  </a:lnTo>
                  <a:lnTo>
                    <a:pt x="1356043" y="896955"/>
                  </a:lnTo>
                  <a:lnTo>
                    <a:pt x="1350328" y="892513"/>
                  </a:lnTo>
                  <a:lnTo>
                    <a:pt x="1344296" y="888071"/>
                  </a:lnTo>
                  <a:lnTo>
                    <a:pt x="1338581" y="883312"/>
                  </a:lnTo>
                  <a:lnTo>
                    <a:pt x="1333183" y="877918"/>
                  </a:lnTo>
                  <a:lnTo>
                    <a:pt x="1327468" y="872207"/>
                  </a:lnTo>
                  <a:lnTo>
                    <a:pt x="1321753" y="866813"/>
                  </a:lnTo>
                  <a:lnTo>
                    <a:pt x="1316038" y="860151"/>
                  </a:lnTo>
                  <a:lnTo>
                    <a:pt x="1310641" y="854122"/>
                  </a:lnTo>
                  <a:lnTo>
                    <a:pt x="1305243" y="847459"/>
                  </a:lnTo>
                  <a:lnTo>
                    <a:pt x="1299846" y="840797"/>
                  </a:lnTo>
                  <a:lnTo>
                    <a:pt x="1295083" y="833499"/>
                  </a:lnTo>
                  <a:lnTo>
                    <a:pt x="1290321" y="826202"/>
                  </a:lnTo>
                  <a:lnTo>
                    <a:pt x="1285558" y="818587"/>
                  </a:lnTo>
                  <a:lnTo>
                    <a:pt x="1281113" y="810655"/>
                  </a:lnTo>
                  <a:lnTo>
                    <a:pt x="1276668" y="802723"/>
                  </a:lnTo>
                  <a:lnTo>
                    <a:pt x="1272858" y="794474"/>
                  </a:lnTo>
                  <a:lnTo>
                    <a:pt x="1269048" y="786225"/>
                  </a:lnTo>
                  <a:lnTo>
                    <a:pt x="1265238" y="777658"/>
                  </a:lnTo>
                  <a:lnTo>
                    <a:pt x="1262381" y="768457"/>
                  </a:lnTo>
                  <a:lnTo>
                    <a:pt x="1259523" y="759891"/>
                  </a:lnTo>
                  <a:lnTo>
                    <a:pt x="1256983" y="751007"/>
                  </a:lnTo>
                  <a:lnTo>
                    <a:pt x="1254761" y="757035"/>
                  </a:lnTo>
                  <a:lnTo>
                    <a:pt x="1252538" y="761477"/>
                  </a:lnTo>
                  <a:lnTo>
                    <a:pt x="1251586" y="763063"/>
                  </a:lnTo>
                  <a:lnTo>
                    <a:pt x="1250316" y="764015"/>
                  </a:lnTo>
                  <a:lnTo>
                    <a:pt x="1248728" y="764967"/>
                  </a:lnTo>
                  <a:lnTo>
                    <a:pt x="1247776" y="765284"/>
                  </a:lnTo>
                  <a:lnTo>
                    <a:pt x="1246188" y="764967"/>
                  </a:lnTo>
                  <a:lnTo>
                    <a:pt x="1244601" y="764015"/>
                  </a:lnTo>
                  <a:lnTo>
                    <a:pt x="1243648" y="762429"/>
                  </a:lnTo>
                  <a:lnTo>
                    <a:pt x="1242061" y="760842"/>
                  </a:lnTo>
                  <a:lnTo>
                    <a:pt x="1240791" y="758304"/>
                  </a:lnTo>
                  <a:lnTo>
                    <a:pt x="1239838" y="755449"/>
                  </a:lnTo>
                  <a:lnTo>
                    <a:pt x="1237616" y="748151"/>
                  </a:lnTo>
                  <a:lnTo>
                    <a:pt x="1236028" y="739585"/>
                  </a:lnTo>
                  <a:lnTo>
                    <a:pt x="1234441" y="729749"/>
                  </a:lnTo>
                  <a:lnTo>
                    <a:pt x="1233806" y="718962"/>
                  </a:lnTo>
                  <a:lnTo>
                    <a:pt x="1233488" y="707223"/>
                  </a:lnTo>
                  <a:lnTo>
                    <a:pt x="1233806" y="695801"/>
                  </a:lnTo>
                  <a:lnTo>
                    <a:pt x="1234441" y="684696"/>
                  </a:lnTo>
                  <a:lnTo>
                    <a:pt x="1236028" y="675178"/>
                  </a:lnTo>
                  <a:lnTo>
                    <a:pt x="1237616" y="666294"/>
                  </a:lnTo>
                  <a:lnTo>
                    <a:pt x="1239838" y="659631"/>
                  </a:lnTo>
                  <a:lnTo>
                    <a:pt x="1240791" y="656775"/>
                  </a:lnTo>
                  <a:lnTo>
                    <a:pt x="1242061" y="653920"/>
                  </a:lnTo>
                  <a:lnTo>
                    <a:pt x="1243648" y="652016"/>
                  </a:lnTo>
                  <a:lnTo>
                    <a:pt x="1244601" y="651064"/>
                  </a:lnTo>
                  <a:lnTo>
                    <a:pt x="1246188" y="649795"/>
                  </a:lnTo>
                  <a:lnTo>
                    <a:pt x="1247776" y="649478"/>
                  </a:lnTo>
                  <a:lnTo>
                    <a:pt x="1248411" y="649795"/>
                  </a:lnTo>
                  <a:lnTo>
                    <a:pt x="1249363" y="650113"/>
                  </a:lnTo>
                  <a:lnTo>
                    <a:pt x="1249681" y="642815"/>
                  </a:lnTo>
                  <a:lnTo>
                    <a:pt x="1250316" y="635201"/>
                  </a:lnTo>
                  <a:lnTo>
                    <a:pt x="1250951" y="628220"/>
                  </a:lnTo>
                  <a:lnTo>
                    <a:pt x="1252221" y="622192"/>
                  </a:lnTo>
                  <a:lnTo>
                    <a:pt x="1251586" y="613943"/>
                  </a:lnTo>
                  <a:lnTo>
                    <a:pt x="1250951" y="606328"/>
                  </a:lnTo>
                  <a:lnTo>
                    <a:pt x="1250951" y="599031"/>
                  </a:lnTo>
                  <a:lnTo>
                    <a:pt x="1251586" y="592368"/>
                  </a:lnTo>
                  <a:lnTo>
                    <a:pt x="1251903" y="586022"/>
                  </a:lnTo>
                  <a:lnTo>
                    <a:pt x="1252856" y="579994"/>
                  </a:lnTo>
                  <a:lnTo>
                    <a:pt x="1254126" y="574283"/>
                  </a:lnTo>
                  <a:lnTo>
                    <a:pt x="1255713" y="569207"/>
                  </a:lnTo>
                  <a:lnTo>
                    <a:pt x="1257618" y="564130"/>
                  </a:lnTo>
                  <a:lnTo>
                    <a:pt x="1259841" y="559688"/>
                  </a:lnTo>
                  <a:lnTo>
                    <a:pt x="1262063" y="555564"/>
                  </a:lnTo>
                  <a:lnTo>
                    <a:pt x="1264603" y="551756"/>
                  </a:lnTo>
                  <a:lnTo>
                    <a:pt x="1267143" y="548266"/>
                  </a:lnTo>
                  <a:lnTo>
                    <a:pt x="1270636" y="545411"/>
                  </a:lnTo>
                  <a:lnTo>
                    <a:pt x="1273811" y="542873"/>
                  </a:lnTo>
                  <a:lnTo>
                    <a:pt x="1277303" y="540017"/>
                  </a:lnTo>
                  <a:lnTo>
                    <a:pt x="1261746" y="540017"/>
                  </a:lnTo>
                  <a:lnTo>
                    <a:pt x="1249363" y="540969"/>
                  </a:lnTo>
                  <a:lnTo>
                    <a:pt x="1239203" y="541286"/>
                  </a:lnTo>
                  <a:lnTo>
                    <a:pt x="1246188" y="537479"/>
                  </a:lnTo>
                  <a:lnTo>
                    <a:pt x="1253808" y="532720"/>
                  </a:lnTo>
                  <a:lnTo>
                    <a:pt x="1261111" y="527326"/>
                  </a:lnTo>
                  <a:lnTo>
                    <a:pt x="1268413" y="521615"/>
                  </a:lnTo>
                  <a:lnTo>
                    <a:pt x="1282701" y="511145"/>
                  </a:lnTo>
                  <a:lnTo>
                    <a:pt x="1289368" y="506703"/>
                  </a:lnTo>
                  <a:lnTo>
                    <a:pt x="1295401" y="502896"/>
                  </a:lnTo>
                  <a:lnTo>
                    <a:pt x="1303973" y="498771"/>
                  </a:lnTo>
                  <a:lnTo>
                    <a:pt x="1311911" y="494964"/>
                  </a:lnTo>
                  <a:lnTo>
                    <a:pt x="1320166" y="491156"/>
                  </a:lnTo>
                  <a:lnTo>
                    <a:pt x="1328103" y="487984"/>
                  </a:lnTo>
                  <a:lnTo>
                    <a:pt x="1336041" y="484811"/>
                  </a:lnTo>
                  <a:lnTo>
                    <a:pt x="1343978" y="482273"/>
                  </a:lnTo>
                  <a:lnTo>
                    <a:pt x="1359536" y="477831"/>
                  </a:lnTo>
                  <a:lnTo>
                    <a:pt x="1374141" y="474023"/>
                  </a:lnTo>
                  <a:lnTo>
                    <a:pt x="1388746" y="471485"/>
                  </a:lnTo>
                  <a:lnTo>
                    <a:pt x="1402716" y="469581"/>
                  </a:lnTo>
                  <a:lnTo>
                    <a:pt x="1416051" y="468630"/>
                  </a:lnTo>
                  <a:lnTo>
                    <a:pt x="1429386" y="468312"/>
                  </a:lnTo>
                  <a:close/>
                  <a:moveTo>
                    <a:pt x="750948" y="302529"/>
                  </a:moveTo>
                  <a:lnTo>
                    <a:pt x="748724" y="302846"/>
                  </a:lnTo>
                  <a:lnTo>
                    <a:pt x="746818" y="303797"/>
                  </a:lnTo>
                  <a:lnTo>
                    <a:pt x="744912" y="304431"/>
                  </a:lnTo>
                  <a:lnTo>
                    <a:pt x="743641" y="306017"/>
                  </a:lnTo>
                  <a:lnTo>
                    <a:pt x="742053" y="307602"/>
                  </a:lnTo>
                  <a:lnTo>
                    <a:pt x="741417" y="309188"/>
                  </a:lnTo>
                  <a:lnTo>
                    <a:pt x="740464" y="311725"/>
                  </a:lnTo>
                  <a:lnTo>
                    <a:pt x="740464" y="313310"/>
                  </a:lnTo>
                  <a:lnTo>
                    <a:pt x="740464" y="315847"/>
                  </a:lnTo>
                  <a:lnTo>
                    <a:pt x="741417" y="318067"/>
                  </a:lnTo>
                  <a:lnTo>
                    <a:pt x="742053" y="319970"/>
                  </a:lnTo>
                  <a:lnTo>
                    <a:pt x="743641" y="321238"/>
                  </a:lnTo>
                  <a:lnTo>
                    <a:pt x="744912" y="322507"/>
                  </a:lnTo>
                  <a:lnTo>
                    <a:pt x="746818" y="323458"/>
                  </a:lnTo>
                  <a:lnTo>
                    <a:pt x="748724" y="324410"/>
                  </a:lnTo>
                  <a:lnTo>
                    <a:pt x="750948" y="324410"/>
                  </a:lnTo>
                  <a:lnTo>
                    <a:pt x="988881" y="324410"/>
                  </a:lnTo>
                  <a:lnTo>
                    <a:pt x="991105" y="324410"/>
                  </a:lnTo>
                  <a:lnTo>
                    <a:pt x="993011" y="323458"/>
                  </a:lnTo>
                  <a:lnTo>
                    <a:pt x="994917" y="322507"/>
                  </a:lnTo>
                  <a:lnTo>
                    <a:pt x="996506" y="321238"/>
                  </a:lnTo>
                  <a:lnTo>
                    <a:pt x="997776" y="319970"/>
                  </a:lnTo>
                  <a:lnTo>
                    <a:pt x="998729" y="318067"/>
                  </a:lnTo>
                  <a:lnTo>
                    <a:pt x="999365" y="315847"/>
                  </a:lnTo>
                  <a:lnTo>
                    <a:pt x="999365" y="313310"/>
                  </a:lnTo>
                  <a:lnTo>
                    <a:pt x="999365" y="311725"/>
                  </a:lnTo>
                  <a:lnTo>
                    <a:pt x="998729" y="309188"/>
                  </a:lnTo>
                  <a:lnTo>
                    <a:pt x="997776" y="307602"/>
                  </a:lnTo>
                  <a:lnTo>
                    <a:pt x="996506" y="306017"/>
                  </a:lnTo>
                  <a:lnTo>
                    <a:pt x="994917" y="304431"/>
                  </a:lnTo>
                  <a:lnTo>
                    <a:pt x="993011" y="303797"/>
                  </a:lnTo>
                  <a:lnTo>
                    <a:pt x="991105" y="302846"/>
                  </a:lnTo>
                  <a:lnTo>
                    <a:pt x="988881" y="302529"/>
                  </a:lnTo>
                  <a:lnTo>
                    <a:pt x="750948" y="302529"/>
                  </a:lnTo>
                  <a:close/>
                  <a:moveTo>
                    <a:pt x="748724" y="219444"/>
                  </a:moveTo>
                  <a:lnTo>
                    <a:pt x="746818" y="220396"/>
                  </a:lnTo>
                  <a:lnTo>
                    <a:pt x="744912" y="221347"/>
                  </a:lnTo>
                  <a:lnTo>
                    <a:pt x="743641" y="222615"/>
                  </a:lnTo>
                  <a:lnTo>
                    <a:pt x="742053" y="224201"/>
                  </a:lnTo>
                  <a:lnTo>
                    <a:pt x="741417" y="226104"/>
                  </a:lnTo>
                  <a:lnTo>
                    <a:pt x="740464" y="228323"/>
                  </a:lnTo>
                  <a:lnTo>
                    <a:pt x="740464" y="230543"/>
                  </a:lnTo>
                  <a:lnTo>
                    <a:pt x="740464" y="232763"/>
                  </a:lnTo>
                  <a:lnTo>
                    <a:pt x="741417" y="234666"/>
                  </a:lnTo>
                  <a:lnTo>
                    <a:pt x="742053" y="236568"/>
                  </a:lnTo>
                  <a:lnTo>
                    <a:pt x="743641" y="237837"/>
                  </a:lnTo>
                  <a:lnTo>
                    <a:pt x="744912" y="239423"/>
                  </a:lnTo>
                  <a:lnTo>
                    <a:pt x="746818" y="240374"/>
                  </a:lnTo>
                  <a:lnTo>
                    <a:pt x="748724" y="241008"/>
                  </a:lnTo>
                  <a:lnTo>
                    <a:pt x="750948" y="241325"/>
                  </a:lnTo>
                  <a:lnTo>
                    <a:pt x="1133738" y="241325"/>
                  </a:lnTo>
                  <a:lnTo>
                    <a:pt x="1135644" y="241008"/>
                  </a:lnTo>
                  <a:lnTo>
                    <a:pt x="1137868" y="240374"/>
                  </a:lnTo>
                  <a:lnTo>
                    <a:pt x="1139456" y="239423"/>
                  </a:lnTo>
                  <a:lnTo>
                    <a:pt x="1141045" y="237837"/>
                  </a:lnTo>
                  <a:lnTo>
                    <a:pt x="1142316" y="236568"/>
                  </a:lnTo>
                  <a:lnTo>
                    <a:pt x="1143586" y="234666"/>
                  </a:lnTo>
                  <a:lnTo>
                    <a:pt x="1143904" y="232763"/>
                  </a:lnTo>
                  <a:lnTo>
                    <a:pt x="1144222" y="230543"/>
                  </a:lnTo>
                  <a:lnTo>
                    <a:pt x="1143904" y="228323"/>
                  </a:lnTo>
                  <a:lnTo>
                    <a:pt x="1143586" y="226104"/>
                  </a:lnTo>
                  <a:lnTo>
                    <a:pt x="1142316" y="224201"/>
                  </a:lnTo>
                  <a:lnTo>
                    <a:pt x="1141045" y="222615"/>
                  </a:lnTo>
                  <a:lnTo>
                    <a:pt x="1139456" y="221347"/>
                  </a:lnTo>
                  <a:lnTo>
                    <a:pt x="1137868" y="220396"/>
                  </a:lnTo>
                  <a:lnTo>
                    <a:pt x="1135644" y="219444"/>
                  </a:lnTo>
                  <a:lnTo>
                    <a:pt x="1133738" y="219444"/>
                  </a:lnTo>
                  <a:lnTo>
                    <a:pt x="750948" y="219444"/>
                  </a:lnTo>
                  <a:lnTo>
                    <a:pt x="748724" y="219444"/>
                  </a:lnTo>
                  <a:close/>
                  <a:moveTo>
                    <a:pt x="748724" y="141751"/>
                  </a:moveTo>
                  <a:lnTo>
                    <a:pt x="746818" y="142702"/>
                  </a:lnTo>
                  <a:lnTo>
                    <a:pt x="744912" y="143336"/>
                  </a:lnTo>
                  <a:lnTo>
                    <a:pt x="743641" y="144922"/>
                  </a:lnTo>
                  <a:lnTo>
                    <a:pt x="742053" y="146191"/>
                  </a:lnTo>
                  <a:lnTo>
                    <a:pt x="741417" y="148093"/>
                  </a:lnTo>
                  <a:lnTo>
                    <a:pt x="740464" y="150630"/>
                  </a:lnTo>
                  <a:lnTo>
                    <a:pt x="740464" y="152216"/>
                  </a:lnTo>
                  <a:lnTo>
                    <a:pt x="740464" y="154753"/>
                  </a:lnTo>
                  <a:lnTo>
                    <a:pt x="741417" y="156972"/>
                  </a:lnTo>
                  <a:lnTo>
                    <a:pt x="742053" y="158875"/>
                  </a:lnTo>
                  <a:lnTo>
                    <a:pt x="743641" y="160144"/>
                  </a:lnTo>
                  <a:lnTo>
                    <a:pt x="744912" y="161729"/>
                  </a:lnTo>
                  <a:lnTo>
                    <a:pt x="746818" y="162363"/>
                  </a:lnTo>
                  <a:lnTo>
                    <a:pt x="748724" y="163315"/>
                  </a:lnTo>
                  <a:lnTo>
                    <a:pt x="750948" y="163315"/>
                  </a:lnTo>
                  <a:lnTo>
                    <a:pt x="1133738" y="163315"/>
                  </a:lnTo>
                  <a:lnTo>
                    <a:pt x="1135644" y="163315"/>
                  </a:lnTo>
                  <a:lnTo>
                    <a:pt x="1137868" y="162363"/>
                  </a:lnTo>
                  <a:lnTo>
                    <a:pt x="1139456" y="161729"/>
                  </a:lnTo>
                  <a:lnTo>
                    <a:pt x="1141045" y="160144"/>
                  </a:lnTo>
                  <a:lnTo>
                    <a:pt x="1142316" y="158875"/>
                  </a:lnTo>
                  <a:lnTo>
                    <a:pt x="1143586" y="156972"/>
                  </a:lnTo>
                  <a:lnTo>
                    <a:pt x="1143904" y="154753"/>
                  </a:lnTo>
                  <a:lnTo>
                    <a:pt x="1144222" y="152216"/>
                  </a:lnTo>
                  <a:lnTo>
                    <a:pt x="1143904" y="150630"/>
                  </a:lnTo>
                  <a:lnTo>
                    <a:pt x="1143586" y="148093"/>
                  </a:lnTo>
                  <a:lnTo>
                    <a:pt x="1142316" y="146191"/>
                  </a:lnTo>
                  <a:lnTo>
                    <a:pt x="1141045" y="144922"/>
                  </a:lnTo>
                  <a:lnTo>
                    <a:pt x="1139456" y="143336"/>
                  </a:lnTo>
                  <a:lnTo>
                    <a:pt x="1137868" y="142702"/>
                  </a:lnTo>
                  <a:lnTo>
                    <a:pt x="1135644" y="141751"/>
                  </a:lnTo>
                  <a:lnTo>
                    <a:pt x="1133738" y="141751"/>
                  </a:lnTo>
                  <a:lnTo>
                    <a:pt x="750948" y="141751"/>
                  </a:lnTo>
                  <a:lnTo>
                    <a:pt x="748724" y="141751"/>
                  </a:lnTo>
                  <a:close/>
                  <a:moveTo>
                    <a:pt x="789068" y="0"/>
                  </a:moveTo>
                  <a:lnTo>
                    <a:pt x="1085770" y="0"/>
                  </a:lnTo>
                  <a:lnTo>
                    <a:pt x="1093712" y="317"/>
                  </a:lnTo>
                  <a:lnTo>
                    <a:pt x="1101336" y="635"/>
                  </a:lnTo>
                  <a:lnTo>
                    <a:pt x="1108960" y="1903"/>
                  </a:lnTo>
                  <a:lnTo>
                    <a:pt x="1116267" y="2854"/>
                  </a:lnTo>
                  <a:lnTo>
                    <a:pt x="1123573" y="4757"/>
                  </a:lnTo>
                  <a:lnTo>
                    <a:pt x="1130562" y="6660"/>
                  </a:lnTo>
                  <a:lnTo>
                    <a:pt x="1137868" y="8879"/>
                  </a:lnTo>
                  <a:lnTo>
                    <a:pt x="1144539" y="12051"/>
                  </a:lnTo>
                  <a:lnTo>
                    <a:pt x="1151210" y="14905"/>
                  </a:lnTo>
                  <a:lnTo>
                    <a:pt x="1157881" y="18393"/>
                  </a:lnTo>
                  <a:lnTo>
                    <a:pt x="1164235" y="21564"/>
                  </a:lnTo>
                  <a:lnTo>
                    <a:pt x="1170270" y="25687"/>
                  </a:lnTo>
                  <a:lnTo>
                    <a:pt x="1176306" y="29809"/>
                  </a:lnTo>
                  <a:lnTo>
                    <a:pt x="1181706" y="34566"/>
                  </a:lnTo>
                  <a:lnTo>
                    <a:pt x="1187424" y="39006"/>
                  </a:lnTo>
                  <a:lnTo>
                    <a:pt x="1192507" y="44079"/>
                  </a:lnTo>
                  <a:lnTo>
                    <a:pt x="1197590" y="49153"/>
                  </a:lnTo>
                  <a:lnTo>
                    <a:pt x="1202037" y="54861"/>
                  </a:lnTo>
                  <a:lnTo>
                    <a:pt x="1206802" y="60252"/>
                  </a:lnTo>
                  <a:lnTo>
                    <a:pt x="1210932" y="66277"/>
                  </a:lnTo>
                  <a:lnTo>
                    <a:pt x="1215062" y="72303"/>
                  </a:lnTo>
                  <a:lnTo>
                    <a:pt x="1218238" y="78645"/>
                  </a:lnTo>
                  <a:lnTo>
                    <a:pt x="1221733" y="84987"/>
                  </a:lnTo>
                  <a:lnTo>
                    <a:pt x="1224592" y="91964"/>
                  </a:lnTo>
                  <a:lnTo>
                    <a:pt x="1227768" y="98623"/>
                  </a:lnTo>
                  <a:lnTo>
                    <a:pt x="1229992" y="105917"/>
                  </a:lnTo>
                  <a:lnTo>
                    <a:pt x="1231898" y="112893"/>
                  </a:lnTo>
                  <a:lnTo>
                    <a:pt x="1233804" y="120187"/>
                  </a:lnTo>
                  <a:lnTo>
                    <a:pt x="1234757" y="127481"/>
                  </a:lnTo>
                  <a:lnTo>
                    <a:pt x="1236028" y="135092"/>
                  </a:lnTo>
                  <a:lnTo>
                    <a:pt x="1236345" y="143019"/>
                  </a:lnTo>
                  <a:lnTo>
                    <a:pt x="1236663" y="150630"/>
                  </a:lnTo>
                  <a:lnTo>
                    <a:pt x="1236663" y="296186"/>
                  </a:lnTo>
                  <a:lnTo>
                    <a:pt x="1236345" y="303797"/>
                  </a:lnTo>
                  <a:lnTo>
                    <a:pt x="1236028" y="311725"/>
                  </a:lnTo>
                  <a:lnTo>
                    <a:pt x="1234757" y="319019"/>
                  </a:lnTo>
                  <a:lnTo>
                    <a:pt x="1233804" y="326629"/>
                  </a:lnTo>
                  <a:lnTo>
                    <a:pt x="1231898" y="333606"/>
                  </a:lnTo>
                  <a:lnTo>
                    <a:pt x="1229992" y="340900"/>
                  </a:lnTo>
                  <a:lnTo>
                    <a:pt x="1227768" y="347876"/>
                  </a:lnTo>
                  <a:lnTo>
                    <a:pt x="1224592" y="354853"/>
                  </a:lnTo>
                  <a:lnTo>
                    <a:pt x="1221733" y="361512"/>
                  </a:lnTo>
                  <a:lnTo>
                    <a:pt x="1218238" y="367854"/>
                  </a:lnTo>
                  <a:lnTo>
                    <a:pt x="1215062" y="374197"/>
                  </a:lnTo>
                  <a:lnTo>
                    <a:pt x="1210932" y="380222"/>
                  </a:lnTo>
                  <a:lnTo>
                    <a:pt x="1206802" y="386247"/>
                  </a:lnTo>
                  <a:lnTo>
                    <a:pt x="1202037" y="391955"/>
                  </a:lnTo>
                  <a:lnTo>
                    <a:pt x="1197590" y="397346"/>
                  </a:lnTo>
                  <a:lnTo>
                    <a:pt x="1192507" y="402420"/>
                  </a:lnTo>
                  <a:lnTo>
                    <a:pt x="1187424" y="407811"/>
                  </a:lnTo>
                  <a:lnTo>
                    <a:pt x="1181706" y="412251"/>
                  </a:lnTo>
                  <a:lnTo>
                    <a:pt x="1176306" y="416690"/>
                  </a:lnTo>
                  <a:lnTo>
                    <a:pt x="1170270" y="420813"/>
                  </a:lnTo>
                  <a:lnTo>
                    <a:pt x="1164235" y="424935"/>
                  </a:lnTo>
                  <a:lnTo>
                    <a:pt x="1157881" y="428423"/>
                  </a:lnTo>
                  <a:lnTo>
                    <a:pt x="1151210" y="431912"/>
                  </a:lnTo>
                  <a:lnTo>
                    <a:pt x="1144539" y="434766"/>
                  </a:lnTo>
                  <a:lnTo>
                    <a:pt x="1137868" y="437303"/>
                  </a:lnTo>
                  <a:lnTo>
                    <a:pt x="1130562" y="440157"/>
                  </a:lnTo>
                  <a:lnTo>
                    <a:pt x="1123573" y="442059"/>
                  </a:lnTo>
                  <a:lnTo>
                    <a:pt x="1116267" y="443645"/>
                  </a:lnTo>
                  <a:lnTo>
                    <a:pt x="1108960" y="444914"/>
                  </a:lnTo>
                  <a:lnTo>
                    <a:pt x="1101336" y="446182"/>
                  </a:lnTo>
                  <a:lnTo>
                    <a:pt x="1093712" y="446499"/>
                  </a:lnTo>
                  <a:lnTo>
                    <a:pt x="1085770" y="446816"/>
                  </a:lnTo>
                  <a:lnTo>
                    <a:pt x="1060675" y="446816"/>
                  </a:lnTo>
                  <a:lnTo>
                    <a:pt x="1084500" y="523875"/>
                  </a:lnTo>
                  <a:lnTo>
                    <a:pt x="945996" y="446816"/>
                  </a:lnTo>
                  <a:lnTo>
                    <a:pt x="789068" y="446816"/>
                  </a:lnTo>
                  <a:lnTo>
                    <a:pt x="781444" y="446499"/>
                  </a:lnTo>
                  <a:lnTo>
                    <a:pt x="773502" y="446182"/>
                  </a:lnTo>
                  <a:lnTo>
                    <a:pt x="766196" y="444914"/>
                  </a:lnTo>
                  <a:lnTo>
                    <a:pt x="758889" y="443645"/>
                  </a:lnTo>
                  <a:lnTo>
                    <a:pt x="751583" y="442059"/>
                  </a:lnTo>
                  <a:lnTo>
                    <a:pt x="744277" y="440157"/>
                  </a:lnTo>
                  <a:lnTo>
                    <a:pt x="737288" y="437303"/>
                  </a:lnTo>
                  <a:lnTo>
                    <a:pt x="730299" y="434766"/>
                  </a:lnTo>
                  <a:lnTo>
                    <a:pt x="723946" y="431912"/>
                  </a:lnTo>
                  <a:lnTo>
                    <a:pt x="717275" y="428423"/>
                  </a:lnTo>
                  <a:lnTo>
                    <a:pt x="710921" y="424935"/>
                  </a:lnTo>
                  <a:lnTo>
                    <a:pt x="704886" y="420813"/>
                  </a:lnTo>
                  <a:lnTo>
                    <a:pt x="698850" y="416690"/>
                  </a:lnTo>
                  <a:lnTo>
                    <a:pt x="693132" y="412251"/>
                  </a:lnTo>
                  <a:lnTo>
                    <a:pt x="687731" y="407811"/>
                  </a:lnTo>
                  <a:lnTo>
                    <a:pt x="682649" y="402420"/>
                  </a:lnTo>
                  <a:lnTo>
                    <a:pt x="677566" y="397346"/>
                  </a:lnTo>
                  <a:lnTo>
                    <a:pt x="672801" y="391955"/>
                  </a:lnTo>
                  <a:lnTo>
                    <a:pt x="668354" y="386247"/>
                  </a:lnTo>
                  <a:lnTo>
                    <a:pt x="664224" y="380222"/>
                  </a:lnTo>
                  <a:lnTo>
                    <a:pt x="660094" y="374197"/>
                  </a:lnTo>
                  <a:lnTo>
                    <a:pt x="656600" y="367854"/>
                  </a:lnTo>
                  <a:lnTo>
                    <a:pt x="653106" y="361512"/>
                  </a:lnTo>
                  <a:lnTo>
                    <a:pt x="650247" y="354853"/>
                  </a:lnTo>
                  <a:lnTo>
                    <a:pt x="647705" y="347876"/>
                  </a:lnTo>
                  <a:lnTo>
                    <a:pt x="644846" y="340900"/>
                  </a:lnTo>
                  <a:lnTo>
                    <a:pt x="642940" y="333606"/>
                  </a:lnTo>
                  <a:lnTo>
                    <a:pt x="641669" y="326629"/>
                  </a:lnTo>
                  <a:lnTo>
                    <a:pt x="640081" y="319019"/>
                  </a:lnTo>
                  <a:lnTo>
                    <a:pt x="638810" y="311725"/>
                  </a:lnTo>
                  <a:lnTo>
                    <a:pt x="638493" y="303797"/>
                  </a:lnTo>
                  <a:lnTo>
                    <a:pt x="638175" y="296186"/>
                  </a:lnTo>
                  <a:lnTo>
                    <a:pt x="638175" y="150630"/>
                  </a:lnTo>
                  <a:lnTo>
                    <a:pt x="638493" y="143019"/>
                  </a:lnTo>
                  <a:lnTo>
                    <a:pt x="638810" y="135092"/>
                  </a:lnTo>
                  <a:lnTo>
                    <a:pt x="640081" y="127481"/>
                  </a:lnTo>
                  <a:lnTo>
                    <a:pt x="641669" y="120187"/>
                  </a:lnTo>
                  <a:lnTo>
                    <a:pt x="642940" y="112893"/>
                  </a:lnTo>
                  <a:lnTo>
                    <a:pt x="644846" y="105917"/>
                  </a:lnTo>
                  <a:lnTo>
                    <a:pt x="647705" y="98623"/>
                  </a:lnTo>
                  <a:lnTo>
                    <a:pt x="650247" y="91964"/>
                  </a:lnTo>
                  <a:lnTo>
                    <a:pt x="653106" y="84987"/>
                  </a:lnTo>
                  <a:lnTo>
                    <a:pt x="656600" y="78645"/>
                  </a:lnTo>
                  <a:lnTo>
                    <a:pt x="660094" y="72303"/>
                  </a:lnTo>
                  <a:lnTo>
                    <a:pt x="664224" y="66277"/>
                  </a:lnTo>
                  <a:lnTo>
                    <a:pt x="668354" y="60252"/>
                  </a:lnTo>
                  <a:lnTo>
                    <a:pt x="672801" y="54861"/>
                  </a:lnTo>
                  <a:lnTo>
                    <a:pt x="677566" y="49153"/>
                  </a:lnTo>
                  <a:lnTo>
                    <a:pt x="682649" y="44079"/>
                  </a:lnTo>
                  <a:lnTo>
                    <a:pt x="687731" y="39006"/>
                  </a:lnTo>
                  <a:lnTo>
                    <a:pt x="693132" y="34566"/>
                  </a:lnTo>
                  <a:lnTo>
                    <a:pt x="698850" y="29809"/>
                  </a:lnTo>
                  <a:lnTo>
                    <a:pt x="704886" y="25687"/>
                  </a:lnTo>
                  <a:lnTo>
                    <a:pt x="710921" y="21564"/>
                  </a:lnTo>
                  <a:lnTo>
                    <a:pt x="717275" y="18393"/>
                  </a:lnTo>
                  <a:lnTo>
                    <a:pt x="723946" y="14905"/>
                  </a:lnTo>
                  <a:lnTo>
                    <a:pt x="730299" y="12051"/>
                  </a:lnTo>
                  <a:lnTo>
                    <a:pt x="737288" y="8879"/>
                  </a:lnTo>
                  <a:lnTo>
                    <a:pt x="744277" y="6660"/>
                  </a:lnTo>
                  <a:lnTo>
                    <a:pt x="751583" y="4757"/>
                  </a:lnTo>
                  <a:lnTo>
                    <a:pt x="758889" y="2854"/>
                  </a:lnTo>
                  <a:lnTo>
                    <a:pt x="766196" y="1903"/>
                  </a:lnTo>
                  <a:lnTo>
                    <a:pt x="773502" y="635"/>
                  </a:lnTo>
                  <a:lnTo>
                    <a:pt x="781444" y="317"/>
                  </a:lnTo>
                  <a:lnTo>
                    <a:pt x="789068"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800">
                <a:solidFill>
                  <a:srgbClr val="FFFFFF"/>
                </a:solidFill>
              </a:endParaRPr>
            </a:p>
          </p:txBody>
        </p:sp>
        <p:sp>
          <p:nvSpPr>
            <p:cNvPr id="39" name="文本框 36">
              <a:hlinkClick r:id="" action="ppaction://noaction"/>
            </p:cNvPr>
            <p:cNvSpPr>
              <a:spLocks noChangeArrowheads="1"/>
            </p:cNvSpPr>
            <p:nvPr/>
          </p:nvSpPr>
          <p:spPr bwMode="auto">
            <a:xfrm>
              <a:off x="2771986" y="2491811"/>
              <a:ext cx="1562950" cy="326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学习目标</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40" name="组合 39"/>
          <p:cNvGrpSpPr/>
          <p:nvPr userDrawn="1"/>
        </p:nvGrpSpPr>
        <p:grpSpPr>
          <a:xfrm>
            <a:off x="382885" y="859645"/>
            <a:ext cx="818613" cy="848361"/>
            <a:chOff x="405485" y="859844"/>
            <a:chExt cx="818506" cy="848557"/>
          </a:xfrm>
        </p:grpSpPr>
        <p:sp>
          <p:nvSpPr>
            <p:cNvPr id="41" name="等腰三角形 40"/>
            <p:cNvSpPr/>
            <p:nvPr userDrawn="1"/>
          </p:nvSpPr>
          <p:spPr>
            <a:xfrm rot="10800000">
              <a:off x="753484" y="1453923"/>
              <a:ext cx="154785" cy="133435"/>
            </a:xfrm>
            <a:prstGeom prst="triangle">
              <a:avLst>
                <a:gd name="adj" fmla="val 4895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42" name="MH_SubTitle_1"/>
            <p:cNvSpPr/>
            <p:nvPr>
              <p:custDataLst>
                <p:tags r:id="rId3"/>
              </p:custDataLst>
            </p:nvPr>
          </p:nvSpPr>
          <p:spPr>
            <a:xfrm rot="3790348">
              <a:off x="390459" y="874870"/>
              <a:ext cx="848557" cy="818506"/>
            </a:xfrm>
            <a:custGeom>
              <a:avLst/>
              <a:gdLst>
                <a:gd name="connsiteX0" fmla="*/ 443959 w 1388907"/>
                <a:gd name="connsiteY0" fmla="*/ 4304 h 1369197"/>
                <a:gd name="connsiteX1" fmla="*/ 480241 w 1388907"/>
                <a:gd name="connsiteY1" fmla="*/ 86453 h 1369197"/>
                <a:gd name="connsiteX2" fmla="*/ 398092 w 1388907"/>
                <a:gd name="connsiteY2" fmla="*/ 122734 h 1369197"/>
                <a:gd name="connsiteX3" fmla="*/ 376844 w 1388907"/>
                <a:gd name="connsiteY3" fmla="*/ 109154 h 1369197"/>
                <a:gd name="connsiteX4" fmla="*/ 368102 w 1388907"/>
                <a:gd name="connsiteY4" fmla="*/ 96593 h 1369197"/>
                <a:gd name="connsiteX5" fmla="*/ 313416 w 1388907"/>
                <a:gd name="connsiteY5" fmla="*/ 127286 h 1369197"/>
                <a:gd name="connsiteX6" fmla="*/ 72528 w 1388907"/>
                <a:gd name="connsiteY6" fmla="*/ 433874 h 1369197"/>
                <a:gd name="connsiteX7" fmla="*/ 453584 w 1388907"/>
                <a:gd name="connsiteY7" fmla="*/ 1296670 h 1369197"/>
                <a:gd name="connsiteX8" fmla="*/ 1316380 w 1388907"/>
                <a:gd name="connsiteY8" fmla="*/ 915614 h 1369197"/>
                <a:gd name="connsiteX9" fmla="*/ 1055770 w 1388907"/>
                <a:gd name="connsiteY9" fmla="*/ 113997 h 1369197"/>
                <a:gd name="connsiteX10" fmla="*/ 940077 w 1388907"/>
                <a:gd name="connsiteY10" fmla="*/ 55233 h 1369197"/>
                <a:gd name="connsiteX11" fmla="*/ 916157 w 1388907"/>
                <a:gd name="connsiteY11" fmla="*/ 19330 h 1369197"/>
                <a:gd name="connsiteX12" fmla="*/ 945193 w 1388907"/>
                <a:gd name="connsiteY12" fmla="*/ 27336 h 1369197"/>
                <a:gd name="connsiteX13" fmla="*/ 1341862 w 1388907"/>
                <a:gd name="connsiteY13" fmla="*/ 925483 h 1369197"/>
                <a:gd name="connsiteX14" fmla="*/ 443715 w 1388907"/>
                <a:gd name="connsiteY14" fmla="*/ 1322152 h 1369197"/>
                <a:gd name="connsiteX15" fmla="*/ 47046 w 1388907"/>
                <a:gd name="connsiteY15" fmla="*/ 424005 h 1369197"/>
                <a:gd name="connsiteX16" fmla="*/ 297804 w 1388907"/>
                <a:gd name="connsiteY16" fmla="*/ 104856 h 1369197"/>
                <a:gd name="connsiteX17" fmla="*/ 358726 w 1388907"/>
                <a:gd name="connsiteY17" fmla="*/ 70663 h 1369197"/>
                <a:gd name="connsiteX18" fmla="*/ 357537 w 1388907"/>
                <a:gd name="connsiteY18" fmla="*/ 65437 h 1369197"/>
                <a:gd name="connsiteX19" fmla="*/ 361811 w 1388907"/>
                <a:gd name="connsiteY19" fmla="*/ 40586 h 1369197"/>
                <a:gd name="connsiteX20" fmla="*/ 443959 w 1388907"/>
                <a:gd name="connsiteY20" fmla="*/ 4304 h 1369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388907" h="1369197">
                  <a:moveTo>
                    <a:pt x="443959" y="4304"/>
                  </a:moveTo>
                  <a:cubicBezTo>
                    <a:pt x="476663" y="16970"/>
                    <a:pt x="492907" y="53749"/>
                    <a:pt x="480241" y="86453"/>
                  </a:cubicBezTo>
                  <a:cubicBezTo>
                    <a:pt x="467575" y="119157"/>
                    <a:pt x="430796" y="135401"/>
                    <a:pt x="398092" y="122734"/>
                  </a:cubicBezTo>
                  <a:cubicBezTo>
                    <a:pt x="389916" y="119568"/>
                    <a:pt x="382768" y="114894"/>
                    <a:pt x="376844" y="109154"/>
                  </a:cubicBezTo>
                  <a:lnTo>
                    <a:pt x="368102" y="96593"/>
                  </a:lnTo>
                  <a:lnTo>
                    <a:pt x="313416" y="127286"/>
                  </a:lnTo>
                  <a:cubicBezTo>
                    <a:pt x="207914" y="200574"/>
                    <a:pt x="122414" y="305069"/>
                    <a:pt x="72528" y="433874"/>
                  </a:cubicBezTo>
                  <a:cubicBezTo>
                    <a:pt x="-60501" y="777354"/>
                    <a:pt x="110104" y="1163642"/>
                    <a:pt x="453584" y="1296670"/>
                  </a:cubicBezTo>
                  <a:cubicBezTo>
                    <a:pt x="797064" y="1429699"/>
                    <a:pt x="1183352" y="1259094"/>
                    <a:pt x="1316380" y="915614"/>
                  </a:cubicBezTo>
                  <a:cubicBezTo>
                    <a:pt x="1432780" y="615069"/>
                    <a:pt x="1316710" y="281750"/>
                    <a:pt x="1055770" y="113997"/>
                  </a:cubicBezTo>
                  <a:lnTo>
                    <a:pt x="940077" y="55233"/>
                  </a:lnTo>
                  <a:lnTo>
                    <a:pt x="916157" y="19330"/>
                  </a:lnTo>
                  <a:lnTo>
                    <a:pt x="945193" y="27336"/>
                  </a:lnTo>
                  <a:cubicBezTo>
                    <a:pt x="1302746" y="165816"/>
                    <a:pt x="1480341" y="567930"/>
                    <a:pt x="1341862" y="925483"/>
                  </a:cubicBezTo>
                  <a:cubicBezTo>
                    <a:pt x="1203383" y="1283036"/>
                    <a:pt x="801269" y="1460631"/>
                    <a:pt x="443715" y="1322152"/>
                  </a:cubicBezTo>
                  <a:cubicBezTo>
                    <a:pt x="86162" y="1183673"/>
                    <a:pt x="-91433" y="781559"/>
                    <a:pt x="47046" y="424005"/>
                  </a:cubicBezTo>
                  <a:cubicBezTo>
                    <a:pt x="98976" y="289922"/>
                    <a:pt x="187980" y="181147"/>
                    <a:pt x="297804" y="104856"/>
                  </a:cubicBezTo>
                  <a:lnTo>
                    <a:pt x="358726" y="70663"/>
                  </a:lnTo>
                  <a:lnTo>
                    <a:pt x="357537" y="65437"/>
                  </a:lnTo>
                  <a:cubicBezTo>
                    <a:pt x="357285" y="57192"/>
                    <a:pt x="358644" y="48762"/>
                    <a:pt x="361811" y="40586"/>
                  </a:cubicBezTo>
                  <a:cubicBezTo>
                    <a:pt x="374477" y="7882"/>
                    <a:pt x="411256" y="-8362"/>
                    <a:pt x="443959" y="4304"/>
                  </a:cubicBezTo>
                  <a:close/>
                </a:path>
              </a:pathLst>
            </a:custGeom>
            <a:solidFill>
              <a:schemeClr val="bg1"/>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endParaRPr lang="zh-CN" altLang="en-US" sz="2400" b="1" dirty="0">
                <a:solidFill>
                  <a:schemeClr val="bg1"/>
                </a:solidFill>
                <a:latin typeface="Impact" panose="020B0806030902050204" pitchFamily="34" charset="0"/>
                <a:ea typeface="微软雅黑" panose="020B0503020204020204" pitchFamily="34" charset="-122"/>
              </a:endParaRPr>
            </a:p>
          </p:txBody>
        </p:sp>
        <p:sp>
          <p:nvSpPr>
            <p:cNvPr id="43" name="矩形 42"/>
            <p:cNvSpPr/>
            <p:nvPr userDrawn="1"/>
          </p:nvSpPr>
          <p:spPr>
            <a:xfrm>
              <a:off x="522030" y="954675"/>
              <a:ext cx="585418" cy="553998"/>
            </a:xfrm>
            <a:prstGeom prst="rect">
              <a:avLst/>
            </a:prstGeom>
          </p:spPr>
          <p:txBody>
            <a:bodyPr wrap="none">
              <a:spAutoFit/>
            </a:bodyPr>
            <a:lstStyle/>
            <a:p>
              <a:pPr algn="ctr">
                <a:defRPr/>
              </a:pPr>
              <a:r>
                <a:rPr lang="en-US" altLang="zh-CN" sz="3000" b="1" dirty="0">
                  <a:solidFill>
                    <a:schemeClr val="bg1"/>
                  </a:solidFill>
                  <a:latin typeface="Impact" panose="020B0806030902050204" pitchFamily="34" charset="0"/>
                  <a:ea typeface="微软雅黑" panose="020B0503020204020204" pitchFamily="34" charset="-122"/>
                </a:rPr>
                <a:t>02</a:t>
              </a:r>
              <a:endParaRPr lang="zh-CN" altLang="en-US" sz="3000" b="1" dirty="0">
                <a:solidFill>
                  <a:schemeClr val="bg1"/>
                </a:solidFill>
                <a:latin typeface="Impact" panose="020B0806030902050204" pitchFamily="34" charset="0"/>
                <a:ea typeface="微软雅黑" panose="020B0503020204020204" pitchFamily="34" charset="-122"/>
              </a:endParaRPr>
            </a:p>
          </p:txBody>
        </p:sp>
      </p:grpSp>
      <p:grpSp>
        <p:nvGrpSpPr>
          <p:cNvPr id="2" name="组合 1"/>
          <p:cNvGrpSpPr/>
          <p:nvPr userDrawn="1"/>
        </p:nvGrpSpPr>
        <p:grpSpPr>
          <a:xfrm>
            <a:off x="233892" y="3876627"/>
            <a:ext cx="1209129" cy="683931"/>
            <a:chOff x="-351733" y="3321313"/>
            <a:chExt cx="1208972" cy="684089"/>
          </a:xfrm>
        </p:grpSpPr>
        <p:sp>
          <p:nvSpPr>
            <p:cNvPr id="22" name="KSO_Shape"/>
            <p:cNvSpPr/>
            <p:nvPr userDrawn="1"/>
          </p:nvSpPr>
          <p:spPr bwMode="auto">
            <a:xfrm>
              <a:off x="92551" y="3321313"/>
              <a:ext cx="285704" cy="362415"/>
            </a:xfrm>
            <a:custGeom>
              <a:avLst/>
              <a:gdLst>
                <a:gd name="T0" fmla="*/ 259322 w 2665412"/>
                <a:gd name="T1" fmla="*/ 2895285 h 3382963"/>
                <a:gd name="T2" fmla="*/ 511017 w 2665412"/>
                <a:gd name="T3" fmla="*/ 3155147 h 3382963"/>
                <a:gd name="T4" fmla="*/ 770965 w 2665412"/>
                <a:gd name="T5" fmla="*/ 2903852 h 3382963"/>
                <a:gd name="T6" fmla="*/ 519587 w 2665412"/>
                <a:gd name="T7" fmla="*/ 2643989 h 3382963"/>
                <a:gd name="T8" fmla="*/ 875071 w 2665412"/>
                <a:gd name="T9" fmla="*/ 2732514 h 3382963"/>
                <a:gd name="T10" fmla="*/ 732560 w 2665412"/>
                <a:gd name="T11" fmla="*/ 3231615 h 3382963"/>
                <a:gd name="T12" fmla="*/ 265987 w 2665412"/>
                <a:gd name="T13" fmla="*/ 3315697 h 3382963"/>
                <a:gd name="T14" fmla="*/ 147598 w 2665412"/>
                <a:gd name="T15" fmla="*/ 2750917 h 3382963"/>
                <a:gd name="T16" fmla="*/ 1831415 w 2665412"/>
                <a:gd name="T17" fmla="*/ 2257426 h 3382963"/>
                <a:gd name="T18" fmla="*/ 1993961 w 2665412"/>
                <a:gd name="T19" fmla="*/ 2438401 h 3382963"/>
                <a:gd name="T20" fmla="*/ 1847258 w 2665412"/>
                <a:gd name="T21" fmla="*/ 2409508 h 3382963"/>
                <a:gd name="T22" fmla="*/ 1685662 w 2665412"/>
                <a:gd name="T23" fmla="*/ 2468563 h 3382963"/>
                <a:gd name="T24" fmla="*/ 1995229 w 2665412"/>
                <a:gd name="T25" fmla="*/ 2640966 h 3382963"/>
                <a:gd name="T26" fmla="*/ 1952137 w 2665412"/>
                <a:gd name="T27" fmla="*/ 2838768 h 3382963"/>
                <a:gd name="T28" fmla="*/ 1735409 w 2665412"/>
                <a:gd name="T29" fmla="*/ 2918143 h 3382963"/>
                <a:gd name="T30" fmla="*/ 1580784 w 2665412"/>
                <a:gd name="T31" fmla="*/ 2728596 h 3382963"/>
                <a:gd name="T32" fmla="*/ 1742380 w 2665412"/>
                <a:gd name="T33" fmla="*/ 2773998 h 3382963"/>
                <a:gd name="T34" fmla="*/ 1881478 w 2665412"/>
                <a:gd name="T35" fmla="*/ 2691766 h 3382963"/>
                <a:gd name="T36" fmla="*/ 1563357 w 2665412"/>
                <a:gd name="T37" fmla="*/ 2467293 h 3382963"/>
                <a:gd name="T38" fmla="*/ 1692634 w 2665412"/>
                <a:gd name="T39" fmla="*/ 2322831 h 3382963"/>
                <a:gd name="T40" fmla="*/ 1625723 w 2665412"/>
                <a:gd name="T41" fmla="*/ 2198771 h 3382963"/>
                <a:gd name="T42" fmla="*/ 1410098 w 2665412"/>
                <a:gd name="T43" fmla="*/ 2430592 h 3382963"/>
                <a:gd name="T44" fmla="*/ 1421847 w 2665412"/>
                <a:gd name="T45" fmla="*/ 2757048 h 3382963"/>
                <a:gd name="T46" fmla="*/ 1653351 w 2665412"/>
                <a:gd name="T47" fmla="*/ 2972991 h 3382963"/>
                <a:gd name="T48" fmla="*/ 1980125 w 2665412"/>
                <a:gd name="T49" fmla="*/ 2960924 h 3382963"/>
                <a:gd name="T50" fmla="*/ 2195433 w 2665412"/>
                <a:gd name="T51" fmla="*/ 2729420 h 3382963"/>
                <a:gd name="T52" fmla="*/ 2184001 w 2665412"/>
                <a:gd name="T53" fmla="*/ 2402964 h 3382963"/>
                <a:gd name="T54" fmla="*/ 1952179 w 2665412"/>
                <a:gd name="T55" fmla="*/ 2187021 h 3382963"/>
                <a:gd name="T56" fmla="*/ 2156055 w 2665412"/>
                <a:gd name="T57" fmla="*/ 2032367 h 3382963"/>
                <a:gd name="T58" fmla="*/ 2395816 w 2665412"/>
                <a:gd name="T59" fmla="*/ 2850094 h 3382963"/>
                <a:gd name="T60" fmla="*/ 1619054 w 2665412"/>
                <a:gd name="T61" fmla="*/ 3205130 h 3382963"/>
                <a:gd name="T62" fmla="*/ 1161763 w 2665412"/>
                <a:gd name="T63" fmla="*/ 2697981 h 3382963"/>
                <a:gd name="T64" fmla="*/ 1590474 w 2665412"/>
                <a:gd name="T65" fmla="*/ 1963774 h 3382963"/>
                <a:gd name="T66" fmla="*/ 247746 w 2665412"/>
                <a:gd name="T67" fmla="*/ 2374875 h 3382963"/>
                <a:gd name="T68" fmla="*/ 90506 w 2665412"/>
                <a:gd name="T69" fmla="*/ 2382501 h 3382963"/>
                <a:gd name="T70" fmla="*/ 82882 w 2665412"/>
                <a:gd name="T71" fmla="*/ 2224911 h 3382963"/>
                <a:gd name="T72" fmla="*/ 1925231 w 2665412"/>
                <a:gd name="T73" fmla="*/ 1275421 h 3382963"/>
                <a:gd name="T74" fmla="*/ 2142932 w 2665412"/>
                <a:gd name="T75" fmla="*/ 1565745 h 3382963"/>
                <a:gd name="T76" fmla="*/ 2433411 w 2665412"/>
                <a:gd name="T77" fmla="*/ 1348081 h 3382963"/>
                <a:gd name="T78" fmla="*/ 2215710 w 2665412"/>
                <a:gd name="T79" fmla="*/ 1057758 h 3382963"/>
                <a:gd name="T80" fmla="*/ 2557039 w 2665412"/>
                <a:gd name="T81" fmla="*/ 1184676 h 3382963"/>
                <a:gd name="T82" fmla="*/ 2359043 w 2665412"/>
                <a:gd name="T83" fmla="*/ 1666644 h 3382963"/>
                <a:gd name="T84" fmla="*/ 1943029 w 2665412"/>
                <a:gd name="T85" fmla="*/ 1631742 h 3382963"/>
                <a:gd name="T86" fmla="*/ 1831795 w 2665412"/>
                <a:gd name="T87" fmla="*/ 1117727 h 3382963"/>
                <a:gd name="T88" fmla="*/ 1543971 w 2665412"/>
                <a:gd name="T89" fmla="*/ 596250 h 3382963"/>
                <a:gd name="T90" fmla="*/ 1297460 w 2665412"/>
                <a:gd name="T91" fmla="*/ 948099 h 3382963"/>
                <a:gd name="T92" fmla="*/ 1031888 w 2665412"/>
                <a:gd name="T93" fmla="*/ 755548 h 3382963"/>
                <a:gd name="T94" fmla="*/ 814631 w 2665412"/>
                <a:gd name="T95" fmla="*/ 602286 h 3382963"/>
                <a:gd name="T96" fmla="*/ 863801 w 2665412"/>
                <a:gd name="T97" fmla="*/ 640380 h 3382963"/>
                <a:gd name="T98" fmla="*/ 958650 w 2665412"/>
                <a:gd name="T99" fmla="*/ 731486 h 3382963"/>
                <a:gd name="T100" fmla="*/ 915825 w 2665412"/>
                <a:gd name="T101" fmla="*/ 1047026 h 3382963"/>
                <a:gd name="T102" fmla="*/ 1093788 w 2665412"/>
                <a:gd name="T103" fmla="*/ 1742545 h 3382963"/>
                <a:gd name="T104" fmla="*/ 941203 w 2665412"/>
                <a:gd name="T105" fmla="*/ 2331086 h 3382963"/>
                <a:gd name="T106" fmla="*/ 804162 w 2665412"/>
                <a:gd name="T107" fmla="*/ 2246646 h 3382963"/>
                <a:gd name="T108" fmla="*/ 518978 w 2665412"/>
                <a:gd name="T109" fmla="*/ 1458116 h 3382963"/>
                <a:gd name="T110" fmla="*/ 425714 w 2665412"/>
                <a:gd name="T111" fmla="*/ 1302568 h 3382963"/>
                <a:gd name="T112" fmla="*/ 154488 w 2665412"/>
                <a:gd name="T113" fmla="*/ 951475 h 3382963"/>
                <a:gd name="T114" fmla="*/ 4758 w 2665412"/>
                <a:gd name="T115" fmla="*/ 912429 h 3382963"/>
                <a:gd name="T116" fmla="*/ 912333 w 2665412"/>
                <a:gd name="T117" fmla="*/ 0 h 3382963"/>
                <a:gd name="T118" fmla="*/ 1112519 w 2665412"/>
                <a:gd name="T119" fmla="*/ 199433 h 3382963"/>
                <a:gd name="T120" fmla="*/ 953005 w 2665412"/>
                <a:gd name="T121" fmla="*/ 526732 h 3382963"/>
                <a:gd name="T122" fmla="*/ 719772 w 2665412"/>
                <a:gd name="T123" fmla="*/ 209293 h 3382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665412" h="3382963">
                  <a:moveTo>
                    <a:pt x="506574" y="2643989"/>
                  </a:moveTo>
                  <a:lnTo>
                    <a:pt x="493243" y="2644624"/>
                  </a:lnTo>
                  <a:lnTo>
                    <a:pt x="480230" y="2646210"/>
                  </a:lnTo>
                  <a:lnTo>
                    <a:pt x="467217" y="2648431"/>
                  </a:lnTo>
                  <a:lnTo>
                    <a:pt x="454521" y="2650970"/>
                  </a:lnTo>
                  <a:lnTo>
                    <a:pt x="442460" y="2654460"/>
                  </a:lnTo>
                  <a:lnTo>
                    <a:pt x="430399" y="2658585"/>
                  </a:lnTo>
                  <a:lnTo>
                    <a:pt x="418655" y="2663027"/>
                  </a:lnTo>
                  <a:lnTo>
                    <a:pt x="407229" y="2667786"/>
                  </a:lnTo>
                  <a:lnTo>
                    <a:pt x="396120" y="2673180"/>
                  </a:lnTo>
                  <a:lnTo>
                    <a:pt x="385328" y="2679526"/>
                  </a:lnTo>
                  <a:lnTo>
                    <a:pt x="374854" y="2685872"/>
                  </a:lnTo>
                  <a:lnTo>
                    <a:pt x="364380" y="2692852"/>
                  </a:lnTo>
                  <a:lnTo>
                    <a:pt x="354858" y="2700784"/>
                  </a:lnTo>
                  <a:lnTo>
                    <a:pt x="345336" y="2708717"/>
                  </a:lnTo>
                  <a:lnTo>
                    <a:pt x="336449" y="2717284"/>
                  </a:lnTo>
                  <a:lnTo>
                    <a:pt x="327562" y="2725533"/>
                  </a:lnTo>
                  <a:lnTo>
                    <a:pt x="319310" y="2735052"/>
                  </a:lnTo>
                  <a:lnTo>
                    <a:pt x="312010" y="2744571"/>
                  </a:lnTo>
                  <a:lnTo>
                    <a:pt x="304710" y="2754724"/>
                  </a:lnTo>
                  <a:lnTo>
                    <a:pt x="298044" y="2764878"/>
                  </a:lnTo>
                  <a:lnTo>
                    <a:pt x="291696" y="2775348"/>
                  </a:lnTo>
                  <a:lnTo>
                    <a:pt x="285983" y="2786136"/>
                  </a:lnTo>
                  <a:lnTo>
                    <a:pt x="280905" y="2797241"/>
                  </a:lnTo>
                  <a:lnTo>
                    <a:pt x="276144" y="2808981"/>
                  </a:lnTo>
                  <a:lnTo>
                    <a:pt x="272018" y="2820721"/>
                  </a:lnTo>
                  <a:lnTo>
                    <a:pt x="268209" y="2832461"/>
                  </a:lnTo>
                  <a:lnTo>
                    <a:pt x="265353" y="2844835"/>
                  </a:lnTo>
                  <a:lnTo>
                    <a:pt x="263131" y="2857210"/>
                  </a:lnTo>
                  <a:lnTo>
                    <a:pt x="261226" y="2869584"/>
                  </a:lnTo>
                  <a:lnTo>
                    <a:pt x="259957" y="2882276"/>
                  </a:lnTo>
                  <a:lnTo>
                    <a:pt x="259322" y="2895285"/>
                  </a:lnTo>
                  <a:lnTo>
                    <a:pt x="259639" y="2908294"/>
                  </a:lnTo>
                  <a:lnTo>
                    <a:pt x="260274" y="2921620"/>
                  </a:lnTo>
                  <a:lnTo>
                    <a:pt x="261861" y="2934629"/>
                  </a:lnTo>
                  <a:lnTo>
                    <a:pt x="264083" y="2947638"/>
                  </a:lnTo>
                  <a:lnTo>
                    <a:pt x="266622" y="2960330"/>
                  </a:lnTo>
                  <a:lnTo>
                    <a:pt x="270113" y="2972704"/>
                  </a:lnTo>
                  <a:lnTo>
                    <a:pt x="273922" y="2984444"/>
                  </a:lnTo>
                  <a:lnTo>
                    <a:pt x="278366" y="2996501"/>
                  </a:lnTo>
                  <a:lnTo>
                    <a:pt x="283444" y="3007924"/>
                  </a:lnTo>
                  <a:lnTo>
                    <a:pt x="288840" y="3019029"/>
                  </a:lnTo>
                  <a:lnTo>
                    <a:pt x="294870" y="3029817"/>
                  </a:lnTo>
                  <a:lnTo>
                    <a:pt x="301536" y="3040605"/>
                  </a:lnTo>
                  <a:lnTo>
                    <a:pt x="308836" y="3050441"/>
                  </a:lnTo>
                  <a:lnTo>
                    <a:pt x="316136" y="3060277"/>
                  </a:lnTo>
                  <a:lnTo>
                    <a:pt x="323753" y="3069478"/>
                  </a:lnTo>
                  <a:lnTo>
                    <a:pt x="332323" y="3078680"/>
                  </a:lnTo>
                  <a:lnTo>
                    <a:pt x="341210" y="3087247"/>
                  </a:lnTo>
                  <a:lnTo>
                    <a:pt x="350732" y="3095496"/>
                  </a:lnTo>
                  <a:lnTo>
                    <a:pt x="360254" y="3103429"/>
                  </a:lnTo>
                  <a:lnTo>
                    <a:pt x="370411" y="3110409"/>
                  </a:lnTo>
                  <a:lnTo>
                    <a:pt x="380250" y="3117072"/>
                  </a:lnTo>
                  <a:lnTo>
                    <a:pt x="391041" y="3123418"/>
                  </a:lnTo>
                  <a:lnTo>
                    <a:pt x="401833" y="3128812"/>
                  </a:lnTo>
                  <a:lnTo>
                    <a:pt x="412942" y="3134206"/>
                  </a:lnTo>
                  <a:lnTo>
                    <a:pt x="424685" y="3138965"/>
                  </a:lnTo>
                  <a:lnTo>
                    <a:pt x="436429" y="3143090"/>
                  </a:lnTo>
                  <a:lnTo>
                    <a:pt x="448173" y="3146580"/>
                  </a:lnTo>
                  <a:lnTo>
                    <a:pt x="460551" y="3149753"/>
                  </a:lnTo>
                  <a:lnTo>
                    <a:pt x="472930" y="3151974"/>
                  </a:lnTo>
                  <a:lnTo>
                    <a:pt x="485626" y="3153878"/>
                  </a:lnTo>
                  <a:lnTo>
                    <a:pt x="498004" y="3154830"/>
                  </a:lnTo>
                  <a:lnTo>
                    <a:pt x="511017" y="3155147"/>
                  </a:lnTo>
                  <a:lnTo>
                    <a:pt x="524030" y="3155147"/>
                  </a:lnTo>
                  <a:lnTo>
                    <a:pt x="537044" y="3154513"/>
                  </a:lnTo>
                  <a:lnTo>
                    <a:pt x="550374" y="3152926"/>
                  </a:lnTo>
                  <a:lnTo>
                    <a:pt x="563070" y="3150705"/>
                  </a:lnTo>
                  <a:lnTo>
                    <a:pt x="575766" y="3148167"/>
                  </a:lnTo>
                  <a:lnTo>
                    <a:pt x="588462" y="3144994"/>
                  </a:lnTo>
                  <a:lnTo>
                    <a:pt x="600206" y="3141186"/>
                  </a:lnTo>
                  <a:lnTo>
                    <a:pt x="612267" y="3136744"/>
                  </a:lnTo>
                  <a:lnTo>
                    <a:pt x="623693" y="3131668"/>
                  </a:lnTo>
                  <a:lnTo>
                    <a:pt x="634802" y="3125956"/>
                  </a:lnTo>
                  <a:lnTo>
                    <a:pt x="645593" y="3119928"/>
                  </a:lnTo>
                  <a:lnTo>
                    <a:pt x="656067" y="3113265"/>
                  </a:lnTo>
                  <a:lnTo>
                    <a:pt x="665907" y="3106284"/>
                  </a:lnTo>
                  <a:lnTo>
                    <a:pt x="676063" y="3098986"/>
                  </a:lnTo>
                  <a:lnTo>
                    <a:pt x="685268" y="3090737"/>
                  </a:lnTo>
                  <a:lnTo>
                    <a:pt x="694155" y="3082487"/>
                  </a:lnTo>
                  <a:lnTo>
                    <a:pt x="702725" y="3073603"/>
                  </a:lnTo>
                  <a:lnTo>
                    <a:pt x="710977" y="3064402"/>
                  </a:lnTo>
                  <a:lnTo>
                    <a:pt x="718594" y="3054566"/>
                  </a:lnTo>
                  <a:lnTo>
                    <a:pt x="725894" y="3045047"/>
                  </a:lnTo>
                  <a:lnTo>
                    <a:pt x="732560" y="3034576"/>
                  </a:lnTo>
                  <a:lnTo>
                    <a:pt x="738908" y="3023788"/>
                  </a:lnTo>
                  <a:lnTo>
                    <a:pt x="744621" y="3013000"/>
                  </a:lnTo>
                  <a:lnTo>
                    <a:pt x="750017" y="3001895"/>
                  </a:lnTo>
                  <a:lnTo>
                    <a:pt x="754460" y="2990472"/>
                  </a:lnTo>
                  <a:lnTo>
                    <a:pt x="758586" y="2979050"/>
                  </a:lnTo>
                  <a:lnTo>
                    <a:pt x="762078" y="2966676"/>
                  </a:lnTo>
                  <a:lnTo>
                    <a:pt x="765252" y="2954618"/>
                  </a:lnTo>
                  <a:lnTo>
                    <a:pt x="767473" y="2942244"/>
                  </a:lnTo>
                  <a:lnTo>
                    <a:pt x="769378" y="2929870"/>
                  </a:lnTo>
                  <a:lnTo>
                    <a:pt x="770330" y="2916861"/>
                  </a:lnTo>
                  <a:lnTo>
                    <a:pt x="770965" y="2903852"/>
                  </a:lnTo>
                  <a:lnTo>
                    <a:pt x="770647" y="2890843"/>
                  </a:lnTo>
                  <a:lnTo>
                    <a:pt x="770013" y="2877834"/>
                  </a:lnTo>
                  <a:lnTo>
                    <a:pt x="768426" y="2864507"/>
                  </a:lnTo>
                  <a:lnTo>
                    <a:pt x="766521" y="2851816"/>
                  </a:lnTo>
                  <a:lnTo>
                    <a:pt x="763982" y="2839441"/>
                  </a:lnTo>
                  <a:lnTo>
                    <a:pt x="760808" y="2827067"/>
                  </a:lnTo>
                  <a:lnTo>
                    <a:pt x="756682" y="2814692"/>
                  </a:lnTo>
                  <a:lnTo>
                    <a:pt x="752238" y="2802953"/>
                  </a:lnTo>
                  <a:lnTo>
                    <a:pt x="747160" y="2791530"/>
                  </a:lnTo>
                  <a:lnTo>
                    <a:pt x="741764" y="2780108"/>
                  </a:lnTo>
                  <a:lnTo>
                    <a:pt x="735416" y="2769637"/>
                  </a:lnTo>
                  <a:lnTo>
                    <a:pt x="729068" y="2759166"/>
                  </a:lnTo>
                  <a:lnTo>
                    <a:pt x="722086" y="2749013"/>
                  </a:lnTo>
                  <a:lnTo>
                    <a:pt x="714468" y="2739177"/>
                  </a:lnTo>
                  <a:lnTo>
                    <a:pt x="706533" y="2729658"/>
                  </a:lnTo>
                  <a:lnTo>
                    <a:pt x="697964" y="2720774"/>
                  </a:lnTo>
                  <a:lnTo>
                    <a:pt x="689394" y="2712207"/>
                  </a:lnTo>
                  <a:lnTo>
                    <a:pt x="680189" y="2704275"/>
                  </a:lnTo>
                  <a:lnTo>
                    <a:pt x="670350" y="2696342"/>
                  </a:lnTo>
                  <a:lnTo>
                    <a:pt x="660511" y="2689362"/>
                  </a:lnTo>
                  <a:lnTo>
                    <a:pt x="650037" y="2682382"/>
                  </a:lnTo>
                  <a:lnTo>
                    <a:pt x="639563" y="2676353"/>
                  </a:lnTo>
                  <a:lnTo>
                    <a:pt x="628771" y="2670324"/>
                  </a:lnTo>
                  <a:lnTo>
                    <a:pt x="617662" y="2665248"/>
                  </a:lnTo>
                  <a:lnTo>
                    <a:pt x="606236" y="2660171"/>
                  </a:lnTo>
                  <a:lnTo>
                    <a:pt x="594175" y="2656364"/>
                  </a:lnTo>
                  <a:lnTo>
                    <a:pt x="582431" y="2652873"/>
                  </a:lnTo>
                  <a:lnTo>
                    <a:pt x="570053" y="2650018"/>
                  </a:lnTo>
                  <a:lnTo>
                    <a:pt x="557992" y="2647479"/>
                  </a:lnTo>
                  <a:lnTo>
                    <a:pt x="545296" y="2645576"/>
                  </a:lnTo>
                  <a:lnTo>
                    <a:pt x="532600" y="2644306"/>
                  </a:lnTo>
                  <a:lnTo>
                    <a:pt x="519587" y="2643989"/>
                  </a:lnTo>
                  <a:lnTo>
                    <a:pt x="506574" y="2643989"/>
                  </a:lnTo>
                  <a:close/>
                  <a:moveTo>
                    <a:pt x="552279" y="2413000"/>
                  </a:moveTo>
                  <a:lnTo>
                    <a:pt x="560214" y="2505650"/>
                  </a:lnTo>
                  <a:lnTo>
                    <a:pt x="569736" y="2506602"/>
                  </a:lnTo>
                  <a:lnTo>
                    <a:pt x="578940" y="2508188"/>
                  </a:lnTo>
                  <a:lnTo>
                    <a:pt x="588779" y="2510092"/>
                  </a:lnTo>
                  <a:lnTo>
                    <a:pt x="597984" y="2511678"/>
                  </a:lnTo>
                  <a:lnTo>
                    <a:pt x="607506" y="2513582"/>
                  </a:lnTo>
                  <a:lnTo>
                    <a:pt x="617028" y="2516120"/>
                  </a:lnTo>
                  <a:lnTo>
                    <a:pt x="626232" y="2518976"/>
                  </a:lnTo>
                  <a:lnTo>
                    <a:pt x="635119" y="2521514"/>
                  </a:lnTo>
                  <a:lnTo>
                    <a:pt x="644006" y="2524370"/>
                  </a:lnTo>
                  <a:lnTo>
                    <a:pt x="653211" y="2527860"/>
                  </a:lnTo>
                  <a:lnTo>
                    <a:pt x="661780" y="2531033"/>
                  </a:lnTo>
                  <a:lnTo>
                    <a:pt x="670668" y="2534841"/>
                  </a:lnTo>
                  <a:lnTo>
                    <a:pt x="679237" y="2538648"/>
                  </a:lnTo>
                  <a:lnTo>
                    <a:pt x="687807" y="2542773"/>
                  </a:lnTo>
                  <a:lnTo>
                    <a:pt x="696377" y="2547215"/>
                  </a:lnTo>
                  <a:lnTo>
                    <a:pt x="704629" y="2551657"/>
                  </a:lnTo>
                  <a:lnTo>
                    <a:pt x="764299" y="2480266"/>
                  </a:lnTo>
                  <a:lnTo>
                    <a:pt x="884275" y="2581165"/>
                  </a:lnTo>
                  <a:lnTo>
                    <a:pt x="824922" y="2651921"/>
                  </a:lnTo>
                  <a:lnTo>
                    <a:pt x="830953" y="2659219"/>
                  </a:lnTo>
                  <a:lnTo>
                    <a:pt x="836348" y="2666517"/>
                  </a:lnTo>
                  <a:lnTo>
                    <a:pt x="842062" y="2674449"/>
                  </a:lnTo>
                  <a:lnTo>
                    <a:pt x="847140" y="2682382"/>
                  </a:lnTo>
                  <a:lnTo>
                    <a:pt x="852536" y="2690314"/>
                  </a:lnTo>
                  <a:lnTo>
                    <a:pt x="857297" y="2698563"/>
                  </a:lnTo>
                  <a:lnTo>
                    <a:pt x="862057" y="2706813"/>
                  </a:lnTo>
                  <a:lnTo>
                    <a:pt x="866501" y="2715380"/>
                  </a:lnTo>
                  <a:lnTo>
                    <a:pt x="870945" y="2723947"/>
                  </a:lnTo>
                  <a:lnTo>
                    <a:pt x="875071" y="2732514"/>
                  </a:lnTo>
                  <a:lnTo>
                    <a:pt x="879197" y="2741398"/>
                  </a:lnTo>
                  <a:lnTo>
                    <a:pt x="883006" y="2750282"/>
                  </a:lnTo>
                  <a:lnTo>
                    <a:pt x="886497" y="2759166"/>
                  </a:lnTo>
                  <a:lnTo>
                    <a:pt x="889671" y="2768050"/>
                  </a:lnTo>
                  <a:lnTo>
                    <a:pt x="892845" y="2777252"/>
                  </a:lnTo>
                  <a:lnTo>
                    <a:pt x="896019" y="2786453"/>
                  </a:lnTo>
                  <a:lnTo>
                    <a:pt x="986794" y="2779156"/>
                  </a:lnTo>
                  <a:lnTo>
                    <a:pt x="1000125" y="2934629"/>
                  </a:lnTo>
                  <a:lnTo>
                    <a:pt x="909667" y="2942879"/>
                  </a:lnTo>
                  <a:lnTo>
                    <a:pt x="908397" y="2952397"/>
                  </a:lnTo>
                  <a:lnTo>
                    <a:pt x="907128" y="2962233"/>
                  </a:lnTo>
                  <a:lnTo>
                    <a:pt x="905541" y="2971752"/>
                  </a:lnTo>
                  <a:lnTo>
                    <a:pt x="903636" y="2981588"/>
                  </a:lnTo>
                  <a:lnTo>
                    <a:pt x="901415" y="2990790"/>
                  </a:lnTo>
                  <a:lnTo>
                    <a:pt x="899193" y="3000309"/>
                  </a:lnTo>
                  <a:lnTo>
                    <a:pt x="896654" y="3009827"/>
                  </a:lnTo>
                  <a:lnTo>
                    <a:pt x="893797" y="3019029"/>
                  </a:lnTo>
                  <a:lnTo>
                    <a:pt x="890623" y="3027913"/>
                  </a:lnTo>
                  <a:lnTo>
                    <a:pt x="887449" y="3036797"/>
                  </a:lnTo>
                  <a:lnTo>
                    <a:pt x="883958" y="3045999"/>
                  </a:lnTo>
                  <a:lnTo>
                    <a:pt x="880149" y="3054566"/>
                  </a:lnTo>
                  <a:lnTo>
                    <a:pt x="876658" y="3063450"/>
                  </a:lnTo>
                  <a:lnTo>
                    <a:pt x="872532" y="3072017"/>
                  </a:lnTo>
                  <a:lnTo>
                    <a:pt x="868088" y="3080584"/>
                  </a:lnTo>
                  <a:lnTo>
                    <a:pt x="863644" y="3089150"/>
                  </a:lnTo>
                  <a:lnTo>
                    <a:pt x="933154" y="3147532"/>
                  </a:lnTo>
                  <a:lnTo>
                    <a:pt x="831905" y="3267151"/>
                  </a:lnTo>
                  <a:lnTo>
                    <a:pt x="763347" y="3209404"/>
                  </a:lnTo>
                  <a:lnTo>
                    <a:pt x="755730" y="3215433"/>
                  </a:lnTo>
                  <a:lnTo>
                    <a:pt x="748112" y="3221144"/>
                  </a:lnTo>
                  <a:lnTo>
                    <a:pt x="740177" y="3226538"/>
                  </a:lnTo>
                  <a:lnTo>
                    <a:pt x="732560" y="3231615"/>
                  </a:lnTo>
                  <a:lnTo>
                    <a:pt x="724307" y="3237009"/>
                  </a:lnTo>
                  <a:lnTo>
                    <a:pt x="716055" y="3242085"/>
                  </a:lnTo>
                  <a:lnTo>
                    <a:pt x="707485" y="3246527"/>
                  </a:lnTo>
                  <a:lnTo>
                    <a:pt x="698916" y="3251287"/>
                  </a:lnTo>
                  <a:lnTo>
                    <a:pt x="690346" y="3256046"/>
                  </a:lnTo>
                  <a:lnTo>
                    <a:pt x="681459" y="3259854"/>
                  </a:lnTo>
                  <a:lnTo>
                    <a:pt x="672572" y="3263979"/>
                  </a:lnTo>
                  <a:lnTo>
                    <a:pt x="663685" y="3267786"/>
                  </a:lnTo>
                  <a:lnTo>
                    <a:pt x="654480" y="3271276"/>
                  </a:lnTo>
                  <a:lnTo>
                    <a:pt x="645593" y="3274449"/>
                  </a:lnTo>
                  <a:lnTo>
                    <a:pt x="635754" y="3277305"/>
                  </a:lnTo>
                  <a:lnTo>
                    <a:pt x="626549" y="3280478"/>
                  </a:lnTo>
                  <a:lnTo>
                    <a:pt x="634484" y="3369637"/>
                  </a:lnTo>
                  <a:lnTo>
                    <a:pt x="478008" y="3382963"/>
                  </a:lnTo>
                  <a:lnTo>
                    <a:pt x="470390" y="3293804"/>
                  </a:lnTo>
                  <a:lnTo>
                    <a:pt x="460551" y="3292535"/>
                  </a:lnTo>
                  <a:lnTo>
                    <a:pt x="451029" y="3291266"/>
                  </a:lnTo>
                  <a:lnTo>
                    <a:pt x="441190" y="3289362"/>
                  </a:lnTo>
                  <a:lnTo>
                    <a:pt x="431668" y="3287458"/>
                  </a:lnTo>
                  <a:lnTo>
                    <a:pt x="421829" y="3285237"/>
                  </a:lnTo>
                  <a:lnTo>
                    <a:pt x="412624" y="3283016"/>
                  </a:lnTo>
                  <a:lnTo>
                    <a:pt x="403420" y="3280478"/>
                  </a:lnTo>
                  <a:lnTo>
                    <a:pt x="394215" y="3277305"/>
                  </a:lnTo>
                  <a:lnTo>
                    <a:pt x="384693" y="3274449"/>
                  </a:lnTo>
                  <a:lnTo>
                    <a:pt x="375806" y="3271276"/>
                  </a:lnTo>
                  <a:lnTo>
                    <a:pt x="366919" y="3267786"/>
                  </a:lnTo>
                  <a:lnTo>
                    <a:pt x="358032" y="3263979"/>
                  </a:lnTo>
                  <a:lnTo>
                    <a:pt x="349145" y="3259854"/>
                  </a:lnTo>
                  <a:lnTo>
                    <a:pt x="340575" y="3256046"/>
                  </a:lnTo>
                  <a:lnTo>
                    <a:pt x="332006" y="3251921"/>
                  </a:lnTo>
                  <a:lnTo>
                    <a:pt x="323436" y="3246845"/>
                  </a:lnTo>
                  <a:lnTo>
                    <a:pt x="265987" y="3315697"/>
                  </a:lnTo>
                  <a:lnTo>
                    <a:pt x="146012" y="3214798"/>
                  </a:lnTo>
                  <a:lnTo>
                    <a:pt x="204412" y="3145628"/>
                  </a:lnTo>
                  <a:lnTo>
                    <a:pt x="198382" y="3138331"/>
                  </a:lnTo>
                  <a:lnTo>
                    <a:pt x="192669" y="3130398"/>
                  </a:lnTo>
                  <a:lnTo>
                    <a:pt x="187273" y="3122466"/>
                  </a:lnTo>
                  <a:lnTo>
                    <a:pt x="181877" y="3114851"/>
                  </a:lnTo>
                  <a:lnTo>
                    <a:pt x="176799" y="3106602"/>
                  </a:lnTo>
                  <a:lnTo>
                    <a:pt x="172038" y="3098352"/>
                  </a:lnTo>
                  <a:lnTo>
                    <a:pt x="167277" y="3089785"/>
                  </a:lnTo>
                  <a:lnTo>
                    <a:pt x="162834" y="3081853"/>
                  </a:lnTo>
                  <a:lnTo>
                    <a:pt x="158390" y="3072969"/>
                  </a:lnTo>
                  <a:lnTo>
                    <a:pt x="154264" y="3064402"/>
                  </a:lnTo>
                  <a:lnTo>
                    <a:pt x="150455" y="3055517"/>
                  </a:lnTo>
                  <a:lnTo>
                    <a:pt x="146646" y="3046633"/>
                  </a:lnTo>
                  <a:lnTo>
                    <a:pt x="143155" y="3037114"/>
                  </a:lnTo>
                  <a:lnTo>
                    <a:pt x="139664" y="3028230"/>
                  </a:lnTo>
                  <a:lnTo>
                    <a:pt x="136807" y="3018711"/>
                  </a:lnTo>
                  <a:lnTo>
                    <a:pt x="133633" y="3009193"/>
                  </a:lnTo>
                  <a:lnTo>
                    <a:pt x="43175" y="3017125"/>
                  </a:lnTo>
                  <a:lnTo>
                    <a:pt x="30162" y="2861334"/>
                  </a:lnTo>
                  <a:lnTo>
                    <a:pt x="121255" y="2853402"/>
                  </a:lnTo>
                  <a:lnTo>
                    <a:pt x="122207" y="2843249"/>
                  </a:lnTo>
                  <a:lnTo>
                    <a:pt x="123794" y="2833730"/>
                  </a:lnTo>
                  <a:lnTo>
                    <a:pt x="125698" y="2824529"/>
                  </a:lnTo>
                  <a:lnTo>
                    <a:pt x="127285" y="2814692"/>
                  </a:lnTo>
                  <a:lnTo>
                    <a:pt x="129824" y="2805491"/>
                  </a:lnTo>
                  <a:lnTo>
                    <a:pt x="132046" y="2796290"/>
                  </a:lnTo>
                  <a:lnTo>
                    <a:pt x="134903" y="2787088"/>
                  </a:lnTo>
                  <a:lnTo>
                    <a:pt x="137442" y="2777569"/>
                  </a:lnTo>
                  <a:lnTo>
                    <a:pt x="140298" y="2768685"/>
                  </a:lnTo>
                  <a:lnTo>
                    <a:pt x="143790" y="2759801"/>
                  </a:lnTo>
                  <a:lnTo>
                    <a:pt x="147598" y="2750917"/>
                  </a:lnTo>
                  <a:lnTo>
                    <a:pt x="151090" y="2742032"/>
                  </a:lnTo>
                  <a:lnTo>
                    <a:pt x="154899" y="2733466"/>
                  </a:lnTo>
                  <a:lnTo>
                    <a:pt x="159025" y="2724899"/>
                  </a:lnTo>
                  <a:lnTo>
                    <a:pt x="167912" y="2707765"/>
                  </a:lnTo>
                  <a:lnTo>
                    <a:pt x="97450" y="2648749"/>
                  </a:lnTo>
                  <a:lnTo>
                    <a:pt x="198382" y="2528812"/>
                  </a:lnTo>
                  <a:lnTo>
                    <a:pt x="269161" y="2588780"/>
                  </a:lnTo>
                  <a:lnTo>
                    <a:pt x="284079" y="2577675"/>
                  </a:lnTo>
                  <a:lnTo>
                    <a:pt x="299631" y="2566887"/>
                  </a:lnTo>
                  <a:lnTo>
                    <a:pt x="307884" y="2561493"/>
                  </a:lnTo>
                  <a:lnTo>
                    <a:pt x="315819" y="2556734"/>
                  </a:lnTo>
                  <a:lnTo>
                    <a:pt x="324388" y="2552292"/>
                  </a:lnTo>
                  <a:lnTo>
                    <a:pt x="332323" y="2547532"/>
                  </a:lnTo>
                  <a:lnTo>
                    <a:pt x="340893" y="2543407"/>
                  </a:lnTo>
                  <a:lnTo>
                    <a:pt x="349463" y="2539283"/>
                  </a:lnTo>
                  <a:lnTo>
                    <a:pt x="358350" y="2535158"/>
                  </a:lnTo>
                  <a:lnTo>
                    <a:pt x="367237" y="2531350"/>
                  </a:lnTo>
                  <a:lnTo>
                    <a:pt x="376124" y="2528177"/>
                  </a:lnTo>
                  <a:lnTo>
                    <a:pt x="385646" y="2524687"/>
                  </a:lnTo>
                  <a:lnTo>
                    <a:pt x="394533" y="2521832"/>
                  </a:lnTo>
                  <a:lnTo>
                    <a:pt x="403737" y="2518976"/>
                  </a:lnTo>
                  <a:lnTo>
                    <a:pt x="396120" y="2426327"/>
                  </a:lnTo>
                  <a:lnTo>
                    <a:pt x="552279" y="2413000"/>
                  </a:lnTo>
                  <a:close/>
                  <a:moveTo>
                    <a:pt x="1753153" y="2246313"/>
                  </a:moveTo>
                  <a:lnTo>
                    <a:pt x="1813988" y="2246313"/>
                  </a:lnTo>
                  <a:lnTo>
                    <a:pt x="1817474" y="2246631"/>
                  </a:lnTo>
                  <a:lnTo>
                    <a:pt x="1820959" y="2247583"/>
                  </a:lnTo>
                  <a:lnTo>
                    <a:pt x="1823811" y="2248536"/>
                  </a:lnTo>
                  <a:lnTo>
                    <a:pt x="1826346" y="2250441"/>
                  </a:lnTo>
                  <a:lnTo>
                    <a:pt x="1828564" y="2252346"/>
                  </a:lnTo>
                  <a:lnTo>
                    <a:pt x="1830148" y="2254886"/>
                  </a:lnTo>
                  <a:lnTo>
                    <a:pt x="1831415" y="2257426"/>
                  </a:lnTo>
                  <a:lnTo>
                    <a:pt x="1831732" y="2259966"/>
                  </a:lnTo>
                  <a:lnTo>
                    <a:pt x="1831732" y="2310766"/>
                  </a:lnTo>
                  <a:lnTo>
                    <a:pt x="1842188" y="2312036"/>
                  </a:lnTo>
                  <a:lnTo>
                    <a:pt x="1852011" y="2313623"/>
                  </a:lnTo>
                  <a:lnTo>
                    <a:pt x="1862467" y="2315528"/>
                  </a:lnTo>
                  <a:lnTo>
                    <a:pt x="1871973" y="2317751"/>
                  </a:lnTo>
                  <a:lnTo>
                    <a:pt x="1880528" y="2319973"/>
                  </a:lnTo>
                  <a:lnTo>
                    <a:pt x="1889400" y="2322513"/>
                  </a:lnTo>
                  <a:lnTo>
                    <a:pt x="1897955" y="2325371"/>
                  </a:lnTo>
                  <a:lnTo>
                    <a:pt x="1907460" y="2328863"/>
                  </a:lnTo>
                  <a:lnTo>
                    <a:pt x="1916332" y="2332673"/>
                  </a:lnTo>
                  <a:lnTo>
                    <a:pt x="1925204" y="2336801"/>
                  </a:lnTo>
                  <a:lnTo>
                    <a:pt x="1934393" y="2341246"/>
                  </a:lnTo>
                  <a:lnTo>
                    <a:pt x="1942948" y="2345691"/>
                  </a:lnTo>
                  <a:lnTo>
                    <a:pt x="1951503" y="2350771"/>
                  </a:lnTo>
                  <a:lnTo>
                    <a:pt x="1960058" y="2355851"/>
                  </a:lnTo>
                  <a:lnTo>
                    <a:pt x="1967662" y="2361566"/>
                  </a:lnTo>
                  <a:lnTo>
                    <a:pt x="1975267" y="2367281"/>
                  </a:lnTo>
                  <a:lnTo>
                    <a:pt x="1982238" y="2372996"/>
                  </a:lnTo>
                  <a:lnTo>
                    <a:pt x="1988575" y="2379346"/>
                  </a:lnTo>
                  <a:lnTo>
                    <a:pt x="1994278" y="2385378"/>
                  </a:lnTo>
                  <a:lnTo>
                    <a:pt x="1999665" y="2392046"/>
                  </a:lnTo>
                  <a:lnTo>
                    <a:pt x="2002199" y="2396491"/>
                  </a:lnTo>
                  <a:lnTo>
                    <a:pt x="2004100" y="2401253"/>
                  </a:lnTo>
                  <a:lnTo>
                    <a:pt x="2005051" y="2406016"/>
                  </a:lnTo>
                  <a:lnTo>
                    <a:pt x="2005685" y="2411413"/>
                  </a:lnTo>
                  <a:lnTo>
                    <a:pt x="2005051" y="2416493"/>
                  </a:lnTo>
                  <a:lnTo>
                    <a:pt x="2003784" y="2421891"/>
                  </a:lnTo>
                  <a:lnTo>
                    <a:pt x="2001566" y="2427288"/>
                  </a:lnTo>
                  <a:lnTo>
                    <a:pt x="1998397" y="2432368"/>
                  </a:lnTo>
                  <a:lnTo>
                    <a:pt x="1996179" y="2435543"/>
                  </a:lnTo>
                  <a:lnTo>
                    <a:pt x="1993961" y="2438401"/>
                  </a:lnTo>
                  <a:lnTo>
                    <a:pt x="1991426" y="2441576"/>
                  </a:lnTo>
                  <a:lnTo>
                    <a:pt x="1988575" y="2444433"/>
                  </a:lnTo>
                  <a:lnTo>
                    <a:pt x="1985406" y="2447291"/>
                  </a:lnTo>
                  <a:lnTo>
                    <a:pt x="1982238" y="2449831"/>
                  </a:lnTo>
                  <a:lnTo>
                    <a:pt x="1978435" y="2452688"/>
                  </a:lnTo>
                  <a:lnTo>
                    <a:pt x="1974633" y="2454911"/>
                  </a:lnTo>
                  <a:lnTo>
                    <a:pt x="1971148" y="2457133"/>
                  </a:lnTo>
                  <a:lnTo>
                    <a:pt x="1967029" y="2459038"/>
                  </a:lnTo>
                  <a:lnTo>
                    <a:pt x="1962910" y="2460626"/>
                  </a:lnTo>
                  <a:lnTo>
                    <a:pt x="1958790" y="2462213"/>
                  </a:lnTo>
                  <a:lnTo>
                    <a:pt x="1954671" y="2463483"/>
                  </a:lnTo>
                  <a:lnTo>
                    <a:pt x="1950235" y="2464118"/>
                  </a:lnTo>
                  <a:lnTo>
                    <a:pt x="1945799" y="2464753"/>
                  </a:lnTo>
                  <a:lnTo>
                    <a:pt x="1941364" y="2464753"/>
                  </a:lnTo>
                  <a:lnTo>
                    <a:pt x="1936294" y="2464753"/>
                  </a:lnTo>
                  <a:lnTo>
                    <a:pt x="1931541" y="2464118"/>
                  </a:lnTo>
                  <a:lnTo>
                    <a:pt x="1926471" y="2462531"/>
                  </a:lnTo>
                  <a:lnTo>
                    <a:pt x="1922035" y="2460626"/>
                  </a:lnTo>
                  <a:lnTo>
                    <a:pt x="1917916" y="2458403"/>
                  </a:lnTo>
                  <a:lnTo>
                    <a:pt x="1914431" y="2455546"/>
                  </a:lnTo>
                  <a:lnTo>
                    <a:pt x="1910946" y="2452688"/>
                  </a:lnTo>
                  <a:lnTo>
                    <a:pt x="1908094" y="2448878"/>
                  </a:lnTo>
                  <a:lnTo>
                    <a:pt x="1904925" y="2445068"/>
                  </a:lnTo>
                  <a:lnTo>
                    <a:pt x="1903341" y="2443798"/>
                  </a:lnTo>
                  <a:lnTo>
                    <a:pt x="1897004" y="2438401"/>
                  </a:lnTo>
                  <a:lnTo>
                    <a:pt x="1890667" y="2433638"/>
                  </a:lnTo>
                  <a:lnTo>
                    <a:pt x="1883696" y="2429193"/>
                  </a:lnTo>
                  <a:lnTo>
                    <a:pt x="1876092" y="2424431"/>
                  </a:lnTo>
                  <a:lnTo>
                    <a:pt x="1868804" y="2419986"/>
                  </a:lnTo>
                  <a:lnTo>
                    <a:pt x="1861200" y="2415858"/>
                  </a:lnTo>
                  <a:lnTo>
                    <a:pt x="1853912" y="2412366"/>
                  </a:lnTo>
                  <a:lnTo>
                    <a:pt x="1847258" y="2409508"/>
                  </a:lnTo>
                  <a:lnTo>
                    <a:pt x="1840921" y="2407286"/>
                  </a:lnTo>
                  <a:lnTo>
                    <a:pt x="1834267" y="2405381"/>
                  </a:lnTo>
                  <a:lnTo>
                    <a:pt x="1827296" y="2403793"/>
                  </a:lnTo>
                  <a:lnTo>
                    <a:pt x="1820642" y="2402523"/>
                  </a:lnTo>
                  <a:lnTo>
                    <a:pt x="1813355" y="2401253"/>
                  </a:lnTo>
                  <a:lnTo>
                    <a:pt x="1806384" y="2400301"/>
                  </a:lnTo>
                  <a:lnTo>
                    <a:pt x="1799730" y="2399666"/>
                  </a:lnTo>
                  <a:lnTo>
                    <a:pt x="1792759" y="2399348"/>
                  </a:lnTo>
                  <a:lnTo>
                    <a:pt x="1786105" y="2399031"/>
                  </a:lnTo>
                  <a:lnTo>
                    <a:pt x="1776917" y="2399348"/>
                  </a:lnTo>
                  <a:lnTo>
                    <a:pt x="1767094" y="2400301"/>
                  </a:lnTo>
                  <a:lnTo>
                    <a:pt x="1756321" y="2401571"/>
                  </a:lnTo>
                  <a:lnTo>
                    <a:pt x="1745548" y="2404428"/>
                  </a:lnTo>
                  <a:lnTo>
                    <a:pt x="1740162" y="2405698"/>
                  </a:lnTo>
                  <a:lnTo>
                    <a:pt x="1734458" y="2407603"/>
                  </a:lnTo>
                  <a:lnTo>
                    <a:pt x="1729072" y="2409826"/>
                  </a:lnTo>
                  <a:lnTo>
                    <a:pt x="1723368" y="2412048"/>
                  </a:lnTo>
                  <a:lnTo>
                    <a:pt x="1717982" y="2414906"/>
                  </a:lnTo>
                  <a:lnTo>
                    <a:pt x="1712279" y="2418081"/>
                  </a:lnTo>
                  <a:lnTo>
                    <a:pt x="1706575" y="2421256"/>
                  </a:lnTo>
                  <a:lnTo>
                    <a:pt x="1701506" y="2425383"/>
                  </a:lnTo>
                  <a:lnTo>
                    <a:pt x="1698337" y="2427923"/>
                  </a:lnTo>
                  <a:lnTo>
                    <a:pt x="1695168" y="2431416"/>
                  </a:lnTo>
                  <a:lnTo>
                    <a:pt x="1692634" y="2434908"/>
                  </a:lnTo>
                  <a:lnTo>
                    <a:pt x="1690415" y="2438401"/>
                  </a:lnTo>
                  <a:lnTo>
                    <a:pt x="1688514" y="2442211"/>
                  </a:lnTo>
                  <a:lnTo>
                    <a:pt x="1686930" y="2446338"/>
                  </a:lnTo>
                  <a:lnTo>
                    <a:pt x="1686296" y="2450783"/>
                  </a:lnTo>
                  <a:lnTo>
                    <a:pt x="1685662" y="2455228"/>
                  </a:lnTo>
                  <a:lnTo>
                    <a:pt x="1685346" y="2459673"/>
                  </a:lnTo>
                  <a:lnTo>
                    <a:pt x="1685346" y="2464118"/>
                  </a:lnTo>
                  <a:lnTo>
                    <a:pt x="1685662" y="2468563"/>
                  </a:lnTo>
                  <a:lnTo>
                    <a:pt x="1686296" y="2473008"/>
                  </a:lnTo>
                  <a:lnTo>
                    <a:pt x="1687880" y="2477136"/>
                  </a:lnTo>
                  <a:lnTo>
                    <a:pt x="1689148" y="2481581"/>
                  </a:lnTo>
                  <a:lnTo>
                    <a:pt x="1691366" y="2485708"/>
                  </a:lnTo>
                  <a:lnTo>
                    <a:pt x="1693584" y="2489518"/>
                  </a:lnTo>
                  <a:lnTo>
                    <a:pt x="1698654" y="2495233"/>
                  </a:lnTo>
                  <a:lnTo>
                    <a:pt x="1703723" y="2500631"/>
                  </a:lnTo>
                  <a:lnTo>
                    <a:pt x="1709427" y="2505076"/>
                  </a:lnTo>
                  <a:lnTo>
                    <a:pt x="1715130" y="2508568"/>
                  </a:lnTo>
                  <a:lnTo>
                    <a:pt x="1721784" y="2512378"/>
                  </a:lnTo>
                  <a:lnTo>
                    <a:pt x="1729389" y="2515871"/>
                  </a:lnTo>
                  <a:lnTo>
                    <a:pt x="1745865" y="2522538"/>
                  </a:lnTo>
                  <a:lnTo>
                    <a:pt x="1750618" y="2524443"/>
                  </a:lnTo>
                  <a:lnTo>
                    <a:pt x="1778501" y="2534603"/>
                  </a:lnTo>
                  <a:lnTo>
                    <a:pt x="1797829" y="2542223"/>
                  </a:lnTo>
                  <a:lnTo>
                    <a:pt x="1816523" y="2549208"/>
                  </a:lnTo>
                  <a:lnTo>
                    <a:pt x="1827613" y="2553336"/>
                  </a:lnTo>
                  <a:lnTo>
                    <a:pt x="1854546" y="2562861"/>
                  </a:lnTo>
                  <a:lnTo>
                    <a:pt x="1868804" y="2568258"/>
                  </a:lnTo>
                  <a:lnTo>
                    <a:pt x="1882746" y="2573656"/>
                  </a:lnTo>
                  <a:lnTo>
                    <a:pt x="1897004" y="2579688"/>
                  </a:lnTo>
                  <a:lnTo>
                    <a:pt x="1911262" y="2585721"/>
                  </a:lnTo>
                  <a:lnTo>
                    <a:pt x="1925204" y="2592388"/>
                  </a:lnTo>
                  <a:lnTo>
                    <a:pt x="1938512" y="2599373"/>
                  </a:lnTo>
                  <a:lnTo>
                    <a:pt x="1951503" y="2606676"/>
                  </a:lnTo>
                  <a:lnTo>
                    <a:pt x="1964177" y="2614613"/>
                  </a:lnTo>
                  <a:lnTo>
                    <a:pt x="1969563" y="2618741"/>
                  </a:lnTo>
                  <a:lnTo>
                    <a:pt x="1975584" y="2622868"/>
                  </a:lnTo>
                  <a:lnTo>
                    <a:pt x="1980653" y="2627313"/>
                  </a:lnTo>
                  <a:lnTo>
                    <a:pt x="1986040" y="2631758"/>
                  </a:lnTo>
                  <a:lnTo>
                    <a:pt x="1990793" y="2636203"/>
                  </a:lnTo>
                  <a:lnTo>
                    <a:pt x="1995229" y="2640966"/>
                  </a:lnTo>
                  <a:lnTo>
                    <a:pt x="1999665" y="2645728"/>
                  </a:lnTo>
                  <a:lnTo>
                    <a:pt x="2003467" y="2651126"/>
                  </a:lnTo>
                  <a:lnTo>
                    <a:pt x="2006952" y="2656206"/>
                  </a:lnTo>
                  <a:lnTo>
                    <a:pt x="2010438" y="2661286"/>
                  </a:lnTo>
                  <a:lnTo>
                    <a:pt x="2012972" y="2667001"/>
                  </a:lnTo>
                  <a:lnTo>
                    <a:pt x="2015507" y="2672398"/>
                  </a:lnTo>
                  <a:lnTo>
                    <a:pt x="2017408" y="2677796"/>
                  </a:lnTo>
                  <a:lnTo>
                    <a:pt x="2019309" y="2682876"/>
                  </a:lnTo>
                  <a:lnTo>
                    <a:pt x="2020260" y="2688273"/>
                  </a:lnTo>
                  <a:lnTo>
                    <a:pt x="2021844" y="2693671"/>
                  </a:lnTo>
                  <a:lnTo>
                    <a:pt x="2022478" y="2699068"/>
                  </a:lnTo>
                  <a:lnTo>
                    <a:pt x="2023429" y="2704148"/>
                  </a:lnTo>
                  <a:lnTo>
                    <a:pt x="2023745" y="2709546"/>
                  </a:lnTo>
                  <a:lnTo>
                    <a:pt x="2024062" y="2714943"/>
                  </a:lnTo>
                  <a:lnTo>
                    <a:pt x="2024062" y="2720023"/>
                  </a:lnTo>
                  <a:lnTo>
                    <a:pt x="2024062" y="2725738"/>
                  </a:lnTo>
                  <a:lnTo>
                    <a:pt x="2023429" y="2730818"/>
                  </a:lnTo>
                  <a:lnTo>
                    <a:pt x="2022478" y="2736216"/>
                  </a:lnTo>
                  <a:lnTo>
                    <a:pt x="2021844" y="2741296"/>
                  </a:lnTo>
                  <a:lnTo>
                    <a:pt x="2020894" y="2746376"/>
                  </a:lnTo>
                  <a:lnTo>
                    <a:pt x="2019309" y="2751773"/>
                  </a:lnTo>
                  <a:lnTo>
                    <a:pt x="2017725" y="2756853"/>
                  </a:lnTo>
                  <a:lnTo>
                    <a:pt x="2014240" y="2767331"/>
                  </a:lnTo>
                  <a:lnTo>
                    <a:pt x="2009170" y="2777173"/>
                  </a:lnTo>
                  <a:lnTo>
                    <a:pt x="2004100" y="2787016"/>
                  </a:lnTo>
                  <a:lnTo>
                    <a:pt x="1997763" y="2796223"/>
                  </a:lnTo>
                  <a:lnTo>
                    <a:pt x="1990476" y="2805431"/>
                  </a:lnTo>
                  <a:lnTo>
                    <a:pt x="1982554" y="2814003"/>
                  </a:lnTo>
                  <a:lnTo>
                    <a:pt x="1973683" y="2822576"/>
                  </a:lnTo>
                  <a:lnTo>
                    <a:pt x="1964177" y="2830513"/>
                  </a:lnTo>
                  <a:lnTo>
                    <a:pt x="1958474" y="2834641"/>
                  </a:lnTo>
                  <a:lnTo>
                    <a:pt x="1952137" y="2838768"/>
                  </a:lnTo>
                  <a:lnTo>
                    <a:pt x="1945799" y="2842261"/>
                  </a:lnTo>
                  <a:lnTo>
                    <a:pt x="1938829" y="2845753"/>
                  </a:lnTo>
                  <a:lnTo>
                    <a:pt x="1931541" y="2848928"/>
                  </a:lnTo>
                  <a:lnTo>
                    <a:pt x="1923937" y="2852421"/>
                  </a:lnTo>
                  <a:lnTo>
                    <a:pt x="1915698" y="2854961"/>
                  </a:lnTo>
                  <a:lnTo>
                    <a:pt x="1907777" y="2857818"/>
                  </a:lnTo>
                  <a:lnTo>
                    <a:pt x="1899222" y="2860041"/>
                  </a:lnTo>
                  <a:lnTo>
                    <a:pt x="1890350" y="2862263"/>
                  </a:lnTo>
                  <a:lnTo>
                    <a:pt x="1880845" y="2864486"/>
                  </a:lnTo>
                  <a:lnTo>
                    <a:pt x="1871656" y="2866391"/>
                  </a:lnTo>
                  <a:lnTo>
                    <a:pt x="1862150" y="2867978"/>
                  </a:lnTo>
                  <a:lnTo>
                    <a:pt x="1852011" y="2869566"/>
                  </a:lnTo>
                  <a:lnTo>
                    <a:pt x="1842188" y="2870201"/>
                  </a:lnTo>
                  <a:lnTo>
                    <a:pt x="1831732" y="2871471"/>
                  </a:lnTo>
                  <a:lnTo>
                    <a:pt x="1831732" y="2918143"/>
                  </a:lnTo>
                  <a:lnTo>
                    <a:pt x="1831415" y="2921001"/>
                  </a:lnTo>
                  <a:lnTo>
                    <a:pt x="1830148" y="2923858"/>
                  </a:lnTo>
                  <a:lnTo>
                    <a:pt x="1828564" y="2926081"/>
                  </a:lnTo>
                  <a:lnTo>
                    <a:pt x="1826346" y="2928303"/>
                  </a:lnTo>
                  <a:lnTo>
                    <a:pt x="1823811" y="2929573"/>
                  </a:lnTo>
                  <a:lnTo>
                    <a:pt x="1820959" y="2931161"/>
                  </a:lnTo>
                  <a:lnTo>
                    <a:pt x="1817474" y="2931796"/>
                  </a:lnTo>
                  <a:lnTo>
                    <a:pt x="1813988" y="2932113"/>
                  </a:lnTo>
                  <a:lnTo>
                    <a:pt x="1753153" y="2932113"/>
                  </a:lnTo>
                  <a:lnTo>
                    <a:pt x="1749350" y="2931796"/>
                  </a:lnTo>
                  <a:lnTo>
                    <a:pt x="1745865" y="2931161"/>
                  </a:lnTo>
                  <a:lnTo>
                    <a:pt x="1743013" y="2929573"/>
                  </a:lnTo>
                  <a:lnTo>
                    <a:pt x="1740478" y="2928303"/>
                  </a:lnTo>
                  <a:lnTo>
                    <a:pt x="1738261" y="2926081"/>
                  </a:lnTo>
                  <a:lnTo>
                    <a:pt x="1736676" y="2923858"/>
                  </a:lnTo>
                  <a:lnTo>
                    <a:pt x="1735726" y="2921001"/>
                  </a:lnTo>
                  <a:lnTo>
                    <a:pt x="1735409" y="2918143"/>
                  </a:lnTo>
                  <a:lnTo>
                    <a:pt x="1735409" y="2867661"/>
                  </a:lnTo>
                  <a:lnTo>
                    <a:pt x="1722418" y="2865438"/>
                  </a:lnTo>
                  <a:lnTo>
                    <a:pt x="1708793" y="2863216"/>
                  </a:lnTo>
                  <a:lnTo>
                    <a:pt x="1696436" y="2860041"/>
                  </a:lnTo>
                  <a:lnTo>
                    <a:pt x="1683444" y="2857183"/>
                  </a:lnTo>
                  <a:lnTo>
                    <a:pt x="1670770" y="2853373"/>
                  </a:lnTo>
                  <a:lnTo>
                    <a:pt x="1658413" y="2849246"/>
                  </a:lnTo>
                  <a:lnTo>
                    <a:pt x="1646689" y="2844801"/>
                  </a:lnTo>
                  <a:lnTo>
                    <a:pt x="1635283" y="2840038"/>
                  </a:lnTo>
                  <a:lnTo>
                    <a:pt x="1624193" y="2834958"/>
                  </a:lnTo>
                  <a:lnTo>
                    <a:pt x="1613420" y="2829243"/>
                  </a:lnTo>
                  <a:lnTo>
                    <a:pt x="1603280" y="2823528"/>
                  </a:lnTo>
                  <a:lnTo>
                    <a:pt x="1594092" y="2816543"/>
                  </a:lnTo>
                  <a:lnTo>
                    <a:pt x="1585220" y="2809876"/>
                  </a:lnTo>
                  <a:lnTo>
                    <a:pt x="1576982" y="2802573"/>
                  </a:lnTo>
                  <a:lnTo>
                    <a:pt x="1569377" y="2794636"/>
                  </a:lnTo>
                  <a:lnTo>
                    <a:pt x="1566209" y="2790826"/>
                  </a:lnTo>
                  <a:lnTo>
                    <a:pt x="1563357" y="2786698"/>
                  </a:lnTo>
                  <a:lnTo>
                    <a:pt x="1560188" y="2782253"/>
                  </a:lnTo>
                  <a:lnTo>
                    <a:pt x="1558287" y="2777173"/>
                  </a:lnTo>
                  <a:lnTo>
                    <a:pt x="1557337" y="2772411"/>
                  </a:lnTo>
                  <a:lnTo>
                    <a:pt x="1557337" y="2767331"/>
                  </a:lnTo>
                  <a:lnTo>
                    <a:pt x="1557654" y="2761933"/>
                  </a:lnTo>
                  <a:lnTo>
                    <a:pt x="1559238" y="2756853"/>
                  </a:lnTo>
                  <a:lnTo>
                    <a:pt x="1561456" y="2751456"/>
                  </a:lnTo>
                  <a:lnTo>
                    <a:pt x="1564308" y="2746058"/>
                  </a:lnTo>
                  <a:lnTo>
                    <a:pt x="1566209" y="2743201"/>
                  </a:lnTo>
                  <a:lnTo>
                    <a:pt x="1568743" y="2740026"/>
                  </a:lnTo>
                  <a:lnTo>
                    <a:pt x="1571278" y="2737168"/>
                  </a:lnTo>
                  <a:lnTo>
                    <a:pt x="1574447" y="2734311"/>
                  </a:lnTo>
                  <a:lnTo>
                    <a:pt x="1577299" y="2731136"/>
                  </a:lnTo>
                  <a:lnTo>
                    <a:pt x="1580784" y="2728596"/>
                  </a:lnTo>
                  <a:lnTo>
                    <a:pt x="1583952" y="2726056"/>
                  </a:lnTo>
                  <a:lnTo>
                    <a:pt x="1587755" y="2723833"/>
                  </a:lnTo>
                  <a:lnTo>
                    <a:pt x="1591874" y="2721611"/>
                  </a:lnTo>
                  <a:lnTo>
                    <a:pt x="1595359" y="2719706"/>
                  </a:lnTo>
                  <a:lnTo>
                    <a:pt x="1599478" y="2717801"/>
                  </a:lnTo>
                  <a:lnTo>
                    <a:pt x="1603914" y="2716531"/>
                  </a:lnTo>
                  <a:lnTo>
                    <a:pt x="1608033" y="2715261"/>
                  </a:lnTo>
                  <a:lnTo>
                    <a:pt x="1612469" y="2714626"/>
                  </a:lnTo>
                  <a:lnTo>
                    <a:pt x="1616905" y="2713673"/>
                  </a:lnTo>
                  <a:lnTo>
                    <a:pt x="1621341" y="2713673"/>
                  </a:lnTo>
                  <a:lnTo>
                    <a:pt x="1626411" y="2713673"/>
                  </a:lnTo>
                  <a:lnTo>
                    <a:pt x="1631480" y="2714943"/>
                  </a:lnTo>
                  <a:lnTo>
                    <a:pt x="1635916" y="2715896"/>
                  </a:lnTo>
                  <a:lnTo>
                    <a:pt x="1640352" y="2717801"/>
                  </a:lnTo>
                  <a:lnTo>
                    <a:pt x="1644471" y="2720023"/>
                  </a:lnTo>
                  <a:lnTo>
                    <a:pt x="1648274" y="2723198"/>
                  </a:lnTo>
                  <a:lnTo>
                    <a:pt x="1651759" y="2726056"/>
                  </a:lnTo>
                  <a:lnTo>
                    <a:pt x="1654928" y="2729866"/>
                  </a:lnTo>
                  <a:lnTo>
                    <a:pt x="1657462" y="2733041"/>
                  </a:lnTo>
                  <a:lnTo>
                    <a:pt x="1658096" y="2733993"/>
                  </a:lnTo>
                  <a:lnTo>
                    <a:pt x="1659364" y="2734946"/>
                  </a:lnTo>
                  <a:lnTo>
                    <a:pt x="1665701" y="2740026"/>
                  </a:lnTo>
                  <a:lnTo>
                    <a:pt x="1671721" y="2744471"/>
                  </a:lnTo>
                  <a:lnTo>
                    <a:pt x="1678692" y="2748598"/>
                  </a:lnTo>
                  <a:lnTo>
                    <a:pt x="1685662" y="2752726"/>
                  </a:lnTo>
                  <a:lnTo>
                    <a:pt x="1692634" y="2756853"/>
                  </a:lnTo>
                  <a:lnTo>
                    <a:pt x="1699921" y="2760346"/>
                  </a:lnTo>
                  <a:lnTo>
                    <a:pt x="1707526" y="2763521"/>
                  </a:lnTo>
                  <a:lnTo>
                    <a:pt x="1714497" y="2766061"/>
                  </a:lnTo>
                  <a:lnTo>
                    <a:pt x="1720834" y="2768283"/>
                  </a:lnTo>
                  <a:lnTo>
                    <a:pt x="1731607" y="2771458"/>
                  </a:lnTo>
                  <a:lnTo>
                    <a:pt x="1742380" y="2773998"/>
                  </a:lnTo>
                  <a:lnTo>
                    <a:pt x="1753153" y="2776221"/>
                  </a:lnTo>
                  <a:lnTo>
                    <a:pt x="1764242" y="2778126"/>
                  </a:lnTo>
                  <a:lnTo>
                    <a:pt x="1775016" y="2779396"/>
                  </a:lnTo>
                  <a:lnTo>
                    <a:pt x="1785789" y="2780666"/>
                  </a:lnTo>
                  <a:lnTo>
                    <a:pt x="1795928" y="2780983"/>
                  </a:lnTo>
                  <a:lnTo>
                    <a:pt x="1806067" y="2781301"/>
                  </a:lnTo>
                  <a:lnTo>
                    <a:pt x="1817157" y="2780983"/>
                  </a:lnTo>
                  <a:lnTo>
                    <a:pt x="1827613" y="2780348"/>
                  </a:lnTo>
                  <a:lnTo>
                    <a:pt x="1837119" y="2778761"/>
                  </a:lnTo>
                  <a:lnTo>
                    <a:pt x="1845991" y="2776856"/>
                  </a:lnTo>
                  <a:lnTo>
                    <a:pt x="1854546" y="2774633"/>
                  </a:lnTo>
                  <a:lnTo>
                    <a:pt x="1862467" y="2771776"/>
                  </a:lnTo>
                  <a:lnTo>
                    <a:pt x="1869121" y="2768283"/>
                  </a:lnTo>
                  <a:lnTo>
                    <a:pt x="1875458" y="2764791"/>
                  </a:lnTo>
                  <a:lnTo>
                    <a:pt x="1879260" y="2761616"/>
                  </a:lnTo>
                  <a:lnTo>
                    <a:pt x="1882429" y="2758441"/>
                  </a:lnTo>
                  <a:lnTo>
                    <a:pt x="1885280" y="2754948"/>
                  </a:lnTo>
                  <a:lnTo>
                    <a:pt x="1888132" y="2751456"/>
                  </a:lnTo>
                  <a:lnTo>
                    <a:pt x="1890350" y="2747646"/>
                  </a:lnTo>
                  <a:lnTo>
                    <a:pt x="1892251" y="2743518"/>
                  </a:lnTo>
                  <a:lnTo>
                    <a:pt x="1893519" y="2739391"/>
                  </a:lnTo>
                  <a:lnTo>
                    <a:pt x="1894786" y="2734946"/>
                  </a:lnTo>
                  <a:lnTo>
                    <a:pt x="1895420" y="2730818"/>
                  </a:lnTo>
                  <a:lnTo>
                    <a:pt x="1895737" y="2726373"/>
                  </a:lnTo>
                  <a:lnTo>
                    <a:pt x="1895420" y="2721928"/>
                  </a:lnTo>
                  <a:lnTo>
                    <a:pt x="1895103" y="2717483"/>
                  </a:lnTo>
                  <a:lnTo>
                    <a:pt x="1893836" y="2713038"/>
                  </a:lnTo>
                  <a:lnTo>
                    <a:pt x="1892885" y="2708911"/>
                  </a:lnTo>
                  <a:lnTo>
                    <a:pt x="1890984" y="2704783"/>
                  </a:lnTo>
                  <a:lnTo>
                    <a:pt x="1888766" y="2700656"/>
                  </a:lnTo>
                  <a:lnTo>
                    <a:pt x="1885280" y="2696211"/>
                  </a:lnTo>
                  <a:lnTo>
                    <a:pt x="1881478" y="2691766"/>
                  </a:lnTo>
                  <a:lnTo>
                    <a:pt x="1876092" y="2687321"/>
                  </a:lnTo>
                  <a:lnTo>
                    <a:pt x="1870705" y="2682876"/>
                  </a:lnTo>
                  <a:lnTo>
                    <a:pt x="1864368" y="2678748"/>
                  </a:lnTo>
                  <a:lnTo>
                    <a:pt x="1857714" y="2674621"/>
                  </a:lnTo>
                  <a:lnTo>
                    <a:pt x="1850110" y="2671128"/>
                  </a:lnTo>
                  <a:lnTo>
                    <a:pt x="1842188" y="2667318"/>
                  </a:lnTo>
                  <a:lnTo>
                    <a:pt x="1817474" y="2657158"/>
                  </a:lnTo>
                  <a:lnTo>
                    <a:pt x="1720517" y="2617471"/>
                  </a:lnTo>
                  <a:lnTo>
                    <a:pt x="1673305" y="2597786"/>
                  </a:lnTo>
                  <a:lnTo>
                    <a:pt x="1644471" y="2585086"/>
                  </a:lnTo>
                  <a:lnTo>
                    <a:pt x="1639085" y="2582546"/>
                  </a:lnTo>
                  <a:lnTo>
                    <a:pt x="1634015" y="2580006"/>
                  </a:lnTo>
                  <a:lnTo>
                    <a:pt x="1624827" y="2574608"/>
                  </a:lnTo>
                  <a:lnTo>
                    <a:pt x="1615638" y="2567623"/>
                  </a:lnTo>
                  <a:lnTo>
                    <a:pt x="1607083" y="2560638"/>
                  </a:lnTo>
                  <a:lnTo>
                    <a:pt x="1598845" y="2552383"/>
                  </a:lnTo>
                  <a:lnTo>
                    <a:pt x="1591874" y="2544446"/>
                  </a:lnTo>
                  <a:lnTo>
                    <a:pt x="1588072" y="2540001"/>
                  </a:lnTo>
                  <a:lnTo>
                    <a:pt x="1585220" y="2534921"/>
                  </a:lnTo>
                  <a:lnTo>
                    <a:pt x="1581734" y="2530476"/>
                  </a:lnTo>
                  <a:lnTo>
                    <a:pt x="1579200" y="2525713"/>
                  </a:lnTo>
                  <a:lnTo>
                    <a:pt x="1576348" y="2520633"/>
                  </a:lnTo>
                  <a:lnTo>
                    <a:pt x="1574130" y="2515236"/>
                  </a:lnTo>
                  <a:lnTo>
                    <a:pt x="1571912" y="2510156"/>
                  </a:lnTo>
                  <a:lnTo>
                    <a:pt x="1570011" y="2505076"/>
                  </a:lnTo>
                  <a:lnTo>
                    <a:pt x="1568110" y="2499678"/>
                  </a:lnTo>
                  <a:lnTo>
                    <a:pt x="1566525" y="2494598"/>
                  </a:lnTo>
                  <a:lnTo>
                    <a:pt x="1565575" y="2488883"/>
                  </a:lnTo>
                  <a:lnTo>
                    <a:pt x="1564624" y="2483803"/>
                  </a:lnTo>
                  <a:lnTo>
                    <a:pt x="1563991" y="2478088"/>
                  </a:lnTo>
                  <a:lnTo>
                    <a:pt x="1563674" y="2473008"/>
                  </a:lnTo>
                  <a:lnTo>
                    <a:pt x="1563357" y="2467293"/>
                  </a:lnTo>
                  <a:lnTo>
                    <a:pt x="1563674" y="2461896"/>
                  </a:lnTo>
                  <a:lnTo>
                    <a:pt x="1563991" y="2456816"/>
                  </a:lnTo>
                  <a:lnTo>
                    <a:pt x="1564308" y="2451101"/>
                  </a:lnTo>
                  <a:lnTo>
                    <a:pt x="1565575" y="2446021"/>
                  </a:lnTo>
                  <a:lnTo>
                    <a:pt x="1566525" y="2440306"/>
                  </a:lnTo>
                  <a:lnTo>
                    <a:pt x="1567793" y="2435226"/>
                  </a:lnTo>
                  <a:lnTo>
                    <a:pt x="1569060" y="2429828"/>
                  </a:lnTo>
                  <a:lnTo>
                    <a:pt x="1570961" y="2424748"/>
                  </a:lnTo>
                  <a:lnTo>
                    <a:pt x="1573179" y="2419668"/>
                  </a:lnTo>
                  <a:lnTo>
                    <a:pt x="1575397" y="2414271"/>
                  </a:lnTo>
                  <a:lnTo>
                    <a:pt x="1577932" y="2409191"/>
                  </a:lnTo>
                  <a:lnTo>
                    <a:pt x="1580784" y="2404428"/>
                  </a:lnTo>
                  <a:lnTo>
                    <a:pt x="1583636" y="2399031"/>
                  </a:lnTo>
                  <a:lnTo>
                    <a:pt x="1586804" y="2394268"/>
                  </a:lnTo>
                  <a:lnTo>
                    <a:pt x="1590290" y="2389506"/>
                  </a:lnTo>
                  <a:lnTo>
                    <a:pt x="1594092" y="2385061"/>
                  </a:lnTo>
                  <a:lnTo>
                    <a:pt x="1598211" y="2379981"/>
                  </a:lnTo>
                  <a:lnTo>
                    <a:pt x="1602013" y="2375536"/>
                  </a:lnTo>
                  <a:lnTo>
                    <a:pt x="1606766" y="2371091"/>
                  </a:lnTo>
                  <a:lnTo>
                    <a:pt x="1611202" y="2367281"/>
                  </a:lnTo>
                  <a:lnTo>
                    <a:pt x="1615955" y="2363153"/>
                  </a:lnTo>
                  <a:lnTo>
                    <a:pt x="1621658" y="2358073"/>
                  </a:lnTo>
                  <a:lnTo>
                    <a:pt x="1627678" y="2353628"/>
                  </a:lnTo>
                  <a:lnTo>
                    <a:pt x="1634015" y="2349818"/>
                  </a:lnTo>
                  <a:lnTo>
                    <a:pt x="1640669" y="2345691"/>
                  </a:lnTo>
                  <a:lnTo>
                    <a:pt x="1647323" y="2341881"/>
                  </a:lnTo>
                  <a:lnTo>
                    <a:pt x="1654294" y="2338071"/>
                  </a:lnTo>
                  <a:lnTo>
                    <a:pt x="1661898" y="2334896"/>
                  </a:lnTo>
                  <a:lnTo>
                    <a:pt x="1669186" y="2331403"/>
                  </a:lnTo>
                  <a:lnTo>
                    <a:pt x="1676790" y="2328546"/>
                  </a:lnTo>
                  <a:lnTo>
                    <a:pt x="1684395" y="2325371"/>
                  </a:lnTo>
                  <a:lnTo>
                    <a:pt x="1692634" y="2322831"/>
                  </a:lnTo>
                  <a:lnTo>
                    <a:pt x="1700872" y="2320608"/>
                  </a:lnTo>
                  <a:lnTo>
                    <a:pt x="1709427" y="2318386"/>
                  </a:lnTo>
                  <a:lnTo>
                    <a:pt x="1717982" y="2316163"/>
                  </a:lnTo>
                  <a:lnTo>
                    <a:pt x="1726220" y="2314893"/>
                  </a:lnTo>
                  <a:lnTo>
                    <a:pt x="1735409" y="2312988"/>
                  </a:lnTo>
                  <a:lnTo>
                    <a:pt x="1735409" y="2259966"/>
                  </a:lnTo>
                  <a:lnTo>
                    <a:pt x="1735726" y="2257426"/>
                  </a:lnTo>
                  <a:lnTo>
                    <a:pt x="1736676" y="2254886"/>
                  </a:lnTo>
                  <a:lnTo>
                    <a:pt x="1738261" y="2252346"/>
                  </a:lnTo>
                  <a:lnTo>
                    <a:pt x="1740478" y="2250441"/>
                  </a:lnTo>
                  <a:lnTo>
                    <a:pt x="1743013" y="2248536"/>
                  </a:lnTo>
                  <a:lnTo>
                    <a:pt x="1745865" y="2247583"/>
                  </a:lnTo>
                  <a:lnTo>
                    <a:pt x="1749350" y="2246631"/>
                  </a:lnTo>
                  <a:lnTo>
                    <a:pt x="1753153" y="2246313"/>
                  </a:lnTo>
                  <a:close/>
                  <a:moveTo>
                    <a:pt x="1796891" y="2159710"/>
                  </a:moveTo>
                  <a:lnTo>
                    <a:pt x="1786093" y="2160028"/>
                  </a:lnTo>
                  <a:lnTo>
                    <a:pt x="1775296" y="2160663"/>
                  </a:lnTo>
                  <a:lnTo>
                    <a:pt x="1764817" y="2161298"/>
                  </a:lnTo>
                  <a:lnTo>
                    <a:pt x="1754337" y="2162251"/>
                  </a:lnTo>
                  <a:lnTo>
                    <a:pt x="1743540" y="2163839"/>
                  </a:lnTo>
                  <a:lnTo>
                    <a:pt x="1733695" y="2165427"/>
                  </a:lnTo>
                  <a:lnTo>
                    <a:pt x="1723216" y="2167332"/>
                  </a:lnTo>
                  <a:lnTo>
                    <a:pt x="1712736" y="2169555"/>
                  </a:lnTo>
                  <a:lnTo>
                    <a:pt x="1702892" y="2171778"/>
                  </a:lnTo>
                  <a:lnTo>
                    <a:pt x="1692730" y="2174318"/>
                  </a:lnTo>
                  <a:lnTo>
                    <a:pt x="1683202" y="2177177"/>
                  </a:lnTo>
                  <a:lnTo>
                    <a:pt x="1673040" y="2180352"/>
                  </a:lnTo>
                  <a:lnTo>
                    <a:pt x="1663513" y="2183528"/>
                  </a:lnTo>
                  <a:lnTo>
                    <a:pt x="1653669" y="2187021"/>
                  </a:lnTo>
                  <a:lnTo>
                    <a:pt x="1644460" y="2190514"/>
                  </a:lnTo>
                  <a:lnTo>
                    <a:pt x="1635250" y="2194643"/>
                  </a:lnTo>
                  <a:lnTo>
                    <a:pt x="1625723" y="2198771"/>
                  </a:lnTo>
                  <a:lnTo>
                    <a:pt x="1616514" y="2203217"/>
                  </a:lnTo>
                  <a:lnTo>
                    <a:pt x="1607622" y="2207663"/>
                  </a:lnTo>
                  <a:lnTo>
                    <a:pt x="1598730" y="2213061"/>
                  </a:lnTo>
                  <a:lnTo>
                    <a:pt x="1589839" y="2217825"/>
                  </a:lnTo>
                  <a:lnTo>
                    <a:pt x="1581264" y="2222906"/>
                  </a:lnTo>
                  <a:lnTo>
                    <a:pt x="1572690" y="2228622"/>
                  </a:lnTo>
                  <a:lnTo>
                    <a:pt x="1564116" y="2234020"/>
                  </a:lnTo>
                  <a:lnTo>
                    <a:pt x="1555859" y="2240054"/>
                  </a:lnTo>
                  <a:lnTo>
                    <a:pt x="1547920" y="2246088"/>
                  </a:lnTo>
                  <a:lnTo>
                    <a:pt x="1539981" y="2252439"/>
                  </a:lnTo>
                  <a:lnTo>
                    <a:pt x="1532042" y="2258473"/>
                  </a:lnTo>
                  <a:lnTo>
                    <a:pt x="1524420" y="2265459"/>
                  </a:lnTo>
                  <a:lnTo>
                    <a:pt x="1517117" y="2272128"/>
                  </a:lnTo>
                  <a:lnTo>
                    <a:pt x="1509495" y="2279114"/>
                  </a:lnTo>
                  <a:lnTo>
                    <a:pt x="1502509" y="2286101"/>
                  </a:lnTo>
                  <a:lnTo>
                    <a:pt x="1495522" y="2293405"/>
                  </a:lnTo>
                  <a:lnTo>
                    <a:pt x="1488853" y="2301026"/>
                  </a:lnTo>
                  <a:lnTo>
                    <a:pt x="1482185" y="2308648"/>
                  </a:lnTo>
                  <a:lnTo>
                    <a:pt x="1475833" y="2316269"/>
                  </a:lnTo>
                  <a:lnTo>
                    <a:pt x="1469482" y="2324526"/>
                  </a:lnTo>
                  <a:lnTo>
                    <a:pt x="1463131" y="2332465"/>
                  </a:lnTo>
                  <a:lnTo>
                    <a:pt x="1457415" y="2340722"/>
                  </a:lnTo>
                  <a:lnTo>
                    <a:pt x="1451698" y="2348978"/>
                  </a:lnTo>
                  <a:lnTo>
                    <a:pt x="1446300" y="2357553"/>
                  </a:lnTo>
                  <a:lnTo>
                    <a:pt x="1440901" y="2366444"/>
                  </a:lnTo>
                  <a:lnTo>
                    <a:pt x="1435820" y="2375019"/>
                  </a:lnTo>
                  <a:lnTo>
                    <a:pt x="1431057" y="2383910"/>
                  </a:lnTo>
                  <a:lnTo>
                    <a:pt x="1426293" y="2393120"/>
                  </a:lnTo>
                  <a:lnTo>
                    <a:pt x="1421847" y="2402012"/>
                  </a:lnTo>
                  <a:lnTo>
                    <a:pt x="1417719" y="2411221"/>
                  </a:lnTo>
                  <a:lnTo>
                    <a:pt x="1413591" y="2421065"/>
                  </a:lnTo>
                  <a:lnTo>
                    <a:pt x="1410098" y="2430592"/>
                  </a:lnTo>
                  <a:lnTo>
                    <a:pt x="1406287" y="2440437"/>
                  </a:lnTo>
                  <a:lnTo>
                    <a:pt x="1403111" y="2449964"/>
                  </a:lnTo>
                  <a:lnTo>
                    <a:pt x="1399936" y="2460126"/>
                  </a:lnTo>
                  <a:lnTo>
                    <a:pt x="1397395" y="2469653"/>
                  </a:lnTo>
                  <a:lnTo>
                    <a:pt x="1394855" y="2480132"/>
                  </a:lnTo>
                  <a:lnTo>
                    <a:pt x="1391996" y="2490294"/>
                  </a:lnTo>
                  <a:lnTo>
                    <a:pt x="1390091" y="2500456"/>
                  </a:lnTo>
                  <a:lnTo>
                    <a:pt x="1388503" y="2510936"/>
                  </a:lnTo>
                  <a:lnTo>
                    <a:pt x="1386598" y="2521416"/>
                  </a:lnTo>
                  <a:lnTo>
                    <a:pt x="1385328" y="2532213"/>
                  </a:lnTo>
                  <a:lnTo>
                    <a:pt x="1384375" y="2542692"/>
                  </a:lnTo>
                  <a:lnTo>
                    <a:pt x="1383422" y="2553172"/>
                  </a:lnTo>
                  <a:lnTo>
                    <a:pt x="1382787" y="2564604"/>
                  </a:lnTo>
                  <a:lnTo>
                    <a:pt x="1382787" y="2575401"/>
                  </a:lnTo>
                  <a:lnTo>
                    <a:pt x="1382787" y="2585881"/>
                  </a:lnTo>
                  <a:lnTo>
                    <a:pt x="1382787" y="2596678"/>
                  </a:lnTo>
                  <a:lnTo>
                    <a:pt x="1383422" y="2607475"/>
                  </a:lnTo>
                  <a:lnTo>
                    <a:pt x="1384375" y="2617955"/>
                  </a:lnTo>
                  <a:lnTo>
                    <a:pt x="1385328" y="2628434"/>
                  </a:lnTo>
                  <a:lnTo>
                    <a:pt x="1386598" y="2638914"/>
                  </a:lnTo>
                  <a:lnTo>
                    <a:pt x="1388503" y="2649076"/>
                  </a:lnTo>
                  <a:lnTo>
                    <a:pt x="1390091" y="2659556"/>
                  </a:lnTo>
                  <a:lnTo>
                    <a:pt x="1391996" y="2669718"/>
                  </a:lnTo>
                  <a:lnTo>
                    <a:pt x="1394855" y="2680197"/>
                  </a:lnTo>
                  <a:lnTo>
                    <a:pt x="1397077" y="2690042"/>
                  </a:lnTo>
                  <a:lnTo>
                    <a:pt x="1399936" y="2699886"/>
                  </a:lnTo>
                  <a:lnTo>
                    <a:pt x="1402794" y="2709731"/>
                  </a:lnTo>
                  <a:lnTo>
                    <a:pt x="1406287" y="2719575"/>
                  </a:lnTo>
                  <a:lnTo>
                    <a:pt x="1409462" y="2729102"/>
                  </a:lnTo>
                  <a:lnTo>
                    <a:pt x="1413591" y="2738312"/>
                  </a:lnTo>
                  <a:lnTo>
                    <a:pt x="1417402" y="2748156"/>
                  </a:lnTo>
                  <a:lnTo>
                    <a:pt x="1421847" y="2757048"/>
                  </a:lnTo>
                  <a:lnTo>
                    <a:pt x="1425976" y="2766257"/>
                  </a:lnTo>
                  <a:lnTo>
                    <a:pt x="1430739" y="2775149"/>
                  </a:lnTo>
                  <a:lnTo>
                    <a:pt x="1435503" y="2784041"/>
                  </a:lnTo>
                  <a:lnTo>
                    <a:pt x="1440266" y="2792932"/>
                  </a:lnTo>
                  <a:lnTo>
                    <a:pt x="1445982" y="2801507"/>
                  </a:lnTo>
                  <a:lnTo>
                    <a:pt x="1451063" y="2810081"/>
                  </a:lnTo>
                  <a:lnTo>
                    <a:pt x="1456779" y="2818655"/>
                  </a:lnTo>
                  <a:lnTo>
                    <a:pt x="1462813" y="2826912"/>
                  </a:lnTo>
                  <a:lnTo>
                    <a:pt x="1468529" y="2834851"/>
                  </a:lnTo>
                  <a:lnTo>
                    <a:pt x="1474881" y="2842790"/>
                  </a:lnTo>
                  <a:lnTo>
                    <a:pt x="1481549" y="2850729"/>
                  </a:lnTo>
                  <a:lnTo>
                    <a:pt x="1487901" y="2858351"/>
                  </a:lnTo>
                  <a:lnTo>
                    <a:pt x="1494887" y="2865972"/>
                  </a:lnTo>
                  <a:lnTo>
                    <a:pt x="1501873" y="2873276"/>
                  </a:lnTo>
                  <a:lnTo>
                    <a:pt x="1509177" y="2880262"/>
                  </a:lnTo>
                  <a:lnTo>
                    <a:pt x="1516164" y="2887249"/>
                  </a:lnTo>
                  <a:lnTo>
                    <a:pt x="1524103" y="2894235"/>
                  </a:lnTo>
                  <a:lnTo>
                    <a:pt x="1531407" y="2900904"/>
                  </a:lnTo>
                  <a:lnTo>
                    <a:pt x="1539346" y="2907255"/>
                  </a:lnTo>
                  <a:lnTo>
                    <a:pt x="1546968" y="2913289"/>
                  </a:lnTo>
                  <a:lnTo>
                    <a:pt x="1555224" y="2919323"/>
                  </a:lnTo>
                  <a:lnTo>
                    <a:pt x="1563481" y="2925356"/>
                  </a:lnTo>
                  <a:lnTo>
                    <a:pt x="1572055" y="2930755"/>
                  </a:lnTo>
                  <a:lnTo>
                    <a:pt x="1580629" y="2936471"/>
                  </a:lnTo>
                  <a:lnTo>
                    <a:pt x="1589203" y="2941552"/>
                  </a:lnTo>
                  <a:lnTo>
                    <a:pt x="1598095" y="2946951"/>
                  </a:lnTo>
                  <a:lnTo>
                    <a:pt x="1606987" y="2951714"/>
                  </a:lnTo>
                  <a:lnTo>
                    <a:pt x="1615879" y="2956478"/>
                  </a:lnTo>
                  <a:lnTo>
                    <a:pt x="1625088" y="2960606"/>
                  </a:lnTo>
                  <a:lnTo>
                    <a:pt x="1634298" y="2965052"/>
                  </a:lnTo>
                  <a:lnTo>
                    <a:pt x="1643824" y="2969180"/>
                  </a:lnTo>
                  <a:lnTo>
                    <a:pt x="1653351" y="2972991"/>
                  </a:lnTo>
                  <a:lnTo>
                    <a:pt x="1662878" y="2976167"/>
                  </a:lnTo>
                  <a:lnTo>
                    <a:pt x="1672723" y="2979660"/>
                  </a:lnTo>
                  <a:lnTo>
                    <a:pt x="1682567" y="2982518"/>
                  </a:lnTo>
                  <a:lnTo>
                    <a:pt x="1692730" y="2985376"/>
                  </a:lnTo>
                  <a:lnTo>
                    <a:pt x="1702892" y="2988234"/>
                  </a:lnTo>
                  <a:lnTo>
                    <a:pt x="1713054" y="2990457"/>
                  </a:lnTo>
                  <a:lnTo>
                    <a:pt x="1723216" y="2992680"/>
                  </a:lnTo>
                  <a:lnTo>
                    <a:pt x="1733695" y="2994585"/>
                  </a:lnTo>
                  <a:lnTo>
                    <a:pt x="1744493" y="2995856"/>
                  </a:lnTo>
                  <a:lnTo>
                    <a:pt x="1754655" y="2997443"/>
                  </a:lnTo>
                  <a:lnTo>
                    <a:pt x="1765452" y="2998396"/>
                  </a:lnTo>
                  <a:lnTo>
                    <a:pt x="1776249" y="2999349"/>
                  </a:lnTo>
                  <a:lnTo>
                    <a:pt x="1787046" y="2999666"/>
                  </a:lnTo>
                  <a:lnTo>
                    <a:pt x="1797843" y="2999984"/>
                  </a:lnTo>
                  <a:lnTo>
                    <a:pt x="1808958" y="2999984"/>
                  </a:lnTo>
                  <a:lnTo>
                    <a:pt x="1819438" y="2999666"/>
                  </a:lnTo>
                  <a:lnTo>
                    <a:pt x="1830235" y="2999349"/>
                  </a:lnTo>
                  <a:lnTo>
                    <a:pt x="1841032" y="2998396"/>
                  </a:lnTo>
                  <a:lnTo>
                    <a:pt x="1851512" y="2997443"/>
                  </a:lnTo>
                  <a:lnTo>
                    <a:pt x="1861674" y="2995856"/>
                  </a:lnTo>
                  <a:lnTo>
                    <a:pt x="1872153" y="2994585"/>
                  </a:lnTo>
                  <a:lnTo>
                    <a:pt x="1882633" y="2992680"/>
                  </a:lnTo>
                  <a:lnTo>
                    <a:pt x="1892795" y="2990457"/>
                  </a:lnTo>
                  <a:lnTo>
                    <a:pt x="1902639" y="2988234"/>
                  </a:lnTo>
                  <a:lnTo>
                    <a:pt x="1912801" y="2985376"/>
                  </a:lnTo>
                  <a:lnTo>
                    <a:pt x="1922646" y="2982836"/>
                  </a:lnTo>
                  <a:lnTo>
                    <a:pt x="1932490" y="2979660"/>
                  </a:lnTo>
                  <a:lnTo>
                    <a:pt x="1942017" y="2976484"/>
                  </a:lnTo>
                  <a:lnTo>
                    <a:pt x="1951862" y="2972991"/>
                  </a:lnTo>
                  <a:lnTo>
                    <a:pt x="1961389" y="2969180"/>
                  </a:lnTo>
                  <a:lnTo>
                    <a:pt x="1970598" y="2965052"/>
                  </a:lnTo>
                  <a:lnTo>
                    <a:pt x="1980125" y="2960924"/>
                  </a:lnTo>
                  <a:lnTo>
                    <a:pt x="1989334" y="2956478"/>
                  </a:lnTo>
                  <a:lnTo>
                    <a:pt x="1998226" y="2952032"/>
                  </a:lnTo>
                  <a:lnTo>
                    <a:pt x="2007118" y="2947268"/>
                  </a:lnTo>
                  <a:lnTo>
                    <a:pt x="2016010" y="2942187"/>
                  </a:lnTo>
                  <a:lnTo>
                    <a:pt x="2024584" y="2936789"/>
                  </a:lnTo>
                  <a:lnTo>
                    <a:pt x="2033158" y="2931390"/>
                  </a:lnTo>
                  <a:lnTo>
                    <a:pt x="2041415" y="2925674"/>
                  </a:lnTo>
                  <a:lnTo>
                    <a:pt x="2049354" y="2919640"/>
                  </a:lnTo>
                  <a:lnTo>
                    <a:pt x="2057610" y="2913924"/>
                  </a:lnTo>
                  <a:lnTo>
                    <a:pt x="2065867" y="2907573"/>
                  </a:lnTo>
                  <a:lnTo>
                    <a:pt x="2073489" y="2901222"/>
                  </a:lnTo>
                  <a:lnTo>
                    <a:pt x="2081110" y="2894553"/>
                  </a:lnTo>
                  <a:lnTo>
                    <a:pt x="2088414" y="2887884"/>
                  </a:lnTo>
                  <a:lnTo>
                    <a:pt x="2096036" y="2880580"/>
                  </a:lnTo>
                  <a:lnTo>
                    <a:pt x="2103022" y="2873594"/>
                  </a:lnTo>
                  <a:lnTo>
                    <a:pt x="2110008" y="2866290"/>
                  </a:lnTo>
                  <a:lnTo>
                    <a:pt x="2116677" y="2858668"/>
                  </a:lnTo>
                  <a:lnTo>
                    <a:pt x="2123346" y="2851364"/>
                  </a:lnTo>
                  <a:lnTo>
                    <a:pt x="2130015" y="2843425"/>
                  </a:lnTo>
                  <a:lnTo>
                    <a:pt x="2136049" y="2835804"/>
                  </a:lnTo>
                  <a:lnTo>
                    <a:pt x="2142400" y="2827547"/>
                  </a:lnTo>
                  <a:lnTo>
                    <a:pt x="2148434" y="2819290"/>
                  </a:lnTo>
                  <a:lnTo>
                    <a:pt x="2153832" y="2810716"/>
                  </a:lnTo>
                  <a:lnTo>
                    <a:pt x="2159548" y="2802459"/>
                  </a:lnTo>
                  <a:lnTo>
                    <a:pt x="2164629" y="2793885"/>
                  </a:lnTo>
                  <a:lnTo>
                    <a:pt x="2169393" y="2784993"/>
                  </a:lnTo>
                  <a:lnTo>
                    <a:pt x="2174474" y="2775784"/>
                  </a:lnTo>
                  <a:lnTo>
                    <a:pt x="2179237" y="2766892"/>
                  </a:lnTo>
                  <a:lnTo>
                    <a:pt x="2183683" y="2757683"/>
                  </a:lnTo>
                  <a:lnTo>
                    <a:pt x="2187811" y="2748474"/>
                  </a:lnTo>
                  <a:lnTo>
                    <a:pt x="2191622" y="2739264"/>
                  </a:lnTo>
                  <a:lnTo>
                    <a:pt x="2195433" y="2729420"/>
                  </a:lnTo>
                  <a:lnTo>
                    <a:pt x="2199244" y="2719893"/>
                  </a:lnTo>
                  <a:lnTo>
                    <a:pt x="2202102" y="2710048"/>
                  </a:lnTo>
                  <a:lnTo>
                    <a:pt x="2205595" y="2700204"/>
                  </a:lnTo>
                  <a:lnTo>
                    <a:pt x="2208136" y="2690042"/>
                  </a:lnTo>
                  <a:lnTo>
                    <a:pt x="2210676" y="2680197"/>
                  </a:lnTo>
                  <a:lnTo>
                    <a:pt x="2213217" y="2669718"/>
                  </a:lnTo>
                  <a:lnTo>
                    <a:pt x="2215122" y="2659556"/>
                  </a:lnTo>
                  <a:lnTo>
                    <a:pt x="2217027" y="2649076"/>
                  </a:lnTo>
                  <a:lnTo>
                    <a:pt x="2218615" y="2638279"/>
                  </a:lnTo>
                  <a:lnTo>
                    <a:pt x="2219885" y="2628117"/>
                  </a:lnTo>
                  <a:lnTo>
                    <a:pt x="2221156" y="2617320"/>
                  </a:lnTo>
                  <a:lnTo>
                    <a:pt x="2221791" y="2606523"/>
                  </a:lnTo>
                  <a:lnTo>
                    <a:pt x="2222743" y="2595725"/>
                  </a:lnTo>
                  <a:lnTo>
                    <a:pt x="2222743" y="2584611"/>
                  </a:lnTo>
                  <a:lnTo>
                    <a:pt x="2222743" y="2573814"/>
                  </a:lnTo>
                  <a:lnTo>
                    <a:pt x="2222743" y="2563016"/>
                  </a:lnTo>
                  <a:lnTo>
                    <a:pt x="2221791" y="2552537"/>
                  </a:lnTo>
                  <a:lnTo>
                    <a:pt x="2221156" y="2541740"/>
                  </a:lnTo>
                  <a:lnTo>
                    <a:pt x="2219885" y="2531260"/>
                  </a:lnTo>
                  <a:lnTo>
                    <a:pt x="2218933" y="2521098"/>
                  </a:lnTo>
                  <a:lnTo>
                    <a:pt x="2217027" y="2510618"/>
                  </a:lnTo>
                  <a:lnTo>
                    <a:pt x="2215122" y="2500139"/>
                  </a:lnTo>
                  <a:lnTo>
                    <a:pt x="2213217" y="2490294"/>
                  </a:lnTo>
                  <a:lnTo>
                    <a:pt x="2210994" y="2479815"/>
                  </a:lnTo>
                  <a:lnTo>
                    <a:pt x="2208453" y="2469970"/>
                  </a:lnTo>
                  <a:lnTo>
                    <a:pt x="2205595" y="2460126"/>
                  </a:lnTo>
                  <a:lnTo>
                    <a:pt x="2202419" y="2449964"/>
                  </a:lnTo>
                  <a:lnTo>
                    <a:pt x="2199244" y="2440437"/>
                  </a:lnTo>
                  <a:lnTo>
                    <a:pt x="2195751" y="2430910"/>
                  </a:lnTo>
                  <a:lnTo>
                    <a:pt x="2192257" y="2421383"/>
                  </a:lnTo>
                  <a:lnTo>
                    <a:pt x="2188129" y="2412174"/>
                  </a:lnTo>
                  <a:lnTo>
                    <a:pt x="2184001" y="2402964"/>
                  </a:lnTo>
                  <a:lnTo>
                    <a:pt x="2179555" y="2393437"/>
                  </a:lnTo>
                  <a:lnTo>
                    <a:pt x="2174791" y="2384546"/>
                  </a:lnTo>
                  <a:lnTo>
                    <a:pt x="2169710" y="2375654"/>
                  </a:lnTo>
                  <a:lnTo>
                    <a:pt x="2164947" y="2366762"/>
                  </a:lnTo>
                  <a:lnTo>
                    <a:pt x="2159866" y="2358188"/>
                  </a:lnTo>
                  <a:lnTo>
                    <a:pt x="2154150" y="2349614"/>
                  </a:lnTo>
                  <a:lnTo>
                    <a:pt x="2148751" y="2341357"/>
                  </a:lnTo>
                  <a:lnTo>
                    <a:pt x="2142717" y="2333418"/>
                  </a:lnTo>
                  <a:lnTo>
                    <a:pt x="2136684" y="2325161"/>
                  </a:lnTo>
                  <a:lnTo>
                    <a:pt x="2130332" y="2316905"/>
                  </a:lnTo>
                  <a:lnTo>
                    <a:pt x="2124299" y="2309283"/>
                  </a:lnTo>
                  <a:lnTo>
                    <a:pt x="2117312" y="2301661"/>
                  </a:lnTo>
                  <a:lnTo>
                    <a:pt x="2110643" y="2294357"/>
                  </a:lnTo>
                  <a:lnTo>
                    <a:pt x="2103657" y="2286736"/>
                  </a:lnTo>
                  <a:lnTo>
                    <a:pt x="2096671" y="2279750"/>
                  </a:lnTo>
                  <a:lnTo>
                    <a:pt x="2089367" y="2272763"/>
                  </a:lnTo>
                  <a:lnTo>
                    <a:pt x="2081745" y="2265777"/>
                  </a:lnTo>
                  <a:lnTo>
                    <a:pt x="2074124" y="2259425"/>
                  </a:lnTo>
                  <a:lnTo>
                    <a:pt x="2066185" y="2252757"/>
                  </a:lnTo>
                  <a:lnTo>
                    <a:pt x="2058245" y="2246405"/>
                  </a:lnTo>
                  <a:lnTo>
                    <a:pt x="2050306" y="2240372"/>
                  </a:lnTo>
                  <a:lnTo>
                    <a:pt x="2042050" y="2234338"/>
                  </a:lnTo>
                  <a:lnTo>
                    <a:pt x="2033793" y="2228939"/>
                  </a:lnTo>
                  <a:lnTo>
                    <a:pt x="2025219" y="2223223"/>
                  </a:lnTo>
                  <a:lnTo>
                    <a:pt x="2016327" y="2218142"/>
                  </a:lnTo>
                  <a:lnTo>
                    <a:pt x="2007753" y="2213061"/>
                  </a:lnTo>
                  <a:lnTo>
                    <a:pt x="1998861" y="2207980"/>
                  </a:lnTo>
                  <a:lnTo>
                    <a:pt x="1989652" y="2203534"/>
                  </a:lnTo>
                  <a:lnTo>
                    <a:pt x="1980760" y="2199088"/>
                  </a:lnTo>
                  <a:lnTo>
                    <a:pt x="1971551" y="2194643"/>
                  </a:lnTo>
                  <a:lnTo>
                    <a:pt x="1961706" y="2190832"/>
                  </a:lnTo>
                  <a:lnTo>
                    <a:pt x="1952179" y="2187021"/>
                  </a:lnTo>
                  <a:lnTo>
                    <a:pt x="1942335" y="2183528"/>
                  </a:lnTo>
                  <a:lnTo>
                    <a:pt x="1932808" y="2180352"/>
                  </a:lnTo>
                  <a:lnTo>
                    <a:pt x="1922963" y="2177177"/>
                  </a:lnTo>
                  <a:lnTo>
                    <a:pt x="1913119" y="2174318"/>
                  </a:lnTo>
                  <a:lnTo>
                    <a:pt x="1902639" y="2171778"/>
                  </a:lnTo>
                  <a:lnTo>
                    <a:pt x="1892795" y="2169555"/>
                  </a:lnTo>
                  <a:lnTo>
                    <a:pt x="1882315" y="2167332"/>
                  </a:lnTo>
                  <a:lnTo>
                    <a:pt x="1871836" y="2165427"/>
                  </a:lnTo>
                  <a:lnTo>
                    <a:pt x="1861356" y="2163839"/>
                  </a:lnTo>
                  <a:lnTo>
                    <a:pt x="1850559" y="2162251"/>
                  </a:lnTo>
                  <a:lnTo>
                    <a:pt x="1840397" y="2161298"/>
                  </a:lnTo>
                  <a:lnTo>
                    <a:pt x="1829600" y="2160663"/>
                  </a:lnTo>
                  <a:lnTo>
                    <a:pt x="1818167" y="2160028"/>
                  </a:lnTo>
                  <a:lnTo>
                    <a:pt x="1807688" y="2159710"/>
                  </a:lnTo>
                  <a:lnTo>
                    <a:pt x="1796891" y="2159710"/>
                  </a:lnTo>
                  <a:close/>
                  <a:moveTo>
                    <a:pt x="1703527" y="1784350"/>
                  </a:moveTo>
                  <a:lnTo>
                    <a:pt x="1960753" y="1793877"/>
                  </a:lnTo>
                  <a:lnTo>
                    <a:pt x="1955037" y="1945990"/>
                  </a:lnTo>
                  <a:lnTo>
                    <a:pt x="1970280" y="1950118"/>
                  </a:lnTo>
                  <a:lnTo>
                    <a:pt x="1985841" y="1954247"/>
                  </a:lnTo>
                  <a:lnTo>
                    <a:pt x="2000766" y="1959010"/>
                  </a:lnTo>
                  <a:lnTo>
                    <a:pt x="2016010" y="1963774"/>
                  </a:lnTo>
                  <a:lnTo>
                    <a:pt x="2030935" y="1969172"/>
                  </a:lnTo>
                  <a:lnTo>
                    <a:pt x="2045225" y="1975206"/>
                  </a:lnTo>
                  <a:lnTo>
                    <a:pt x="2059833" y="1980922"/>
                  </a:lnTo>
                  <a:lnTo>
                    <a:pt x="2074441" y="1987273"/>
                  </a:lnTo>
                  <a:lnTo>
                    <a:pt x="2088414" y="1993942"/>
                  </a:lnTo>
                  <a:lnTo>
                    <a:pt x="2102069" y="2001246"/>
                  </a:lnTo>
                  <a:lnTo>
                    <a:pt x="2116042" y="2008550"/>
                  </a:lnTo>
                  <a:lnTo>
                    <a:pt x="2129697" y="2016172"/>
                  </a:lnTo>
                  <a:lnTo>
                    <a:pt x="2143035" y="2024111"/>
                  </a:lnTo>
                  <a:lnTo>
                    <a:pt x="2156055" y="2032367"/>
                  </a:lnTo>
                  <a:lnTo>
                    <a:pt x="2169075" y="2041259"/>
                  </a:lnTo>
                  <a:lnTo>
                    <a:pt x="2181778" y="2050151"/>
                  </a:lnTo>
                  <a:lnTo>
                    <a:pt x="2293243" y="1945990"/>
                  </a:lnTo>
                  <a:lnTo>
                    <a:pt x="2468220" y="2134941"/>
                  </a:lnTo>
                  <a:lnTo>
                    <a:pt x="2357390" y="2237831"/>
                  </a:lnTo>
                  <a:lnTo>
                    <a:pt x="2365330" y="2251169"/>
                  </a:lnTo>
                  <a:lnTo>
                    <a:pt x="2373269" y="2264507"/>
                  </a:lnTo>
                  <a:lnTo>
                    <a:pt x="2380573" y="2278162"/>
                  </a:lnTo>
                  <a:lnTo>
                    <a:pt x="2387559" y="2292135"/>
                  </a:lnTo>
                  <a:lnTo>
                    <a:pt x="2394228" y="2306107"/>
                  </a:lnTo>
                  <a:lnTo>
                    <a:pt x="2400897" y="2320715"/>
                  </a:lnTo>
                  <a:lnTo>
                    <a:pt x="2406930" y="2335323"/>
                  </a:lnTo>
                  <a:lnTo>
                    <a:pt x="2412647" y="2349614"/>
                  </a:lnTo>
                  <a:lnTo>
                    <a:pt x="2418045" y="2364539"/>
                  </a:lnTo>
                  <a:lnTo>
                    <a:pt x="2423444" y="2379465"/>
                  </a:lnTo>
                  <a:lnTo>
                    <a:pt x="2427890" y="2394708"/>
                  </a:lnTo>
                  <a:lnTo>
                    <a:pt x="2432335" y="2409951"/>
                  </a:lnTo>
                  <a:lnTo>
                    <a:pt x="2435829" y="2425194"/>
                  </a:lnTo>
                  <a:lnTo>
                    <a:pt x="2439639" y="2440754"/>
                  </a:lnTo>
                  <a:lnTo>
                    <a:pt x="2443133" y="2456315"/>
                  </a:lnTo>
                  <a:lnTo>
                    <a:pt x="2445673" y="2472193"/>
                  </a:lnTo>
                  <a:lnTo>
                    <a:pt x="2595563" y="2477909"/>
                  </a:lnTo>
                  <a:lnTo>
                    <a:pt x="2586354" y="2735136"/>
                  </a:lnTo>
                  <a:lnTo>
                    <a:pt x="2437099" y="2729420"/>
                  </a:lnTo>
                  <a:lnTo>
                    <a:pt x="2432971" y="2744980"/>
                  </a:lnTo>
                  <a:lnTo>
                    <a:pt x="2428842" y="2760541"/>
                  </a:lnTo>
                  <a:lnTo>
                    <a:pt x="2424079" y="2776419"/>
                  </a:lnTo>
                  <a:lnTo>
                    <a:pt x="2419315" y="2791027"/>
                  </a:lnTo>
                  <a:lnTo>
                    <a:pt x="2413599" y="2806270"/>
                  </a:lnTo>
                  <a:lnTo>
                    <a:pt x="2408201" y="2821196"/>
                  </a:lnTo>
                  <a:lnTo>
                    <a:pt x="2402167" y="2835804"/>
                  </a:lnTo>
                  <a:lnTo>
                    <a:pt x="2395816" y="2850094"/>
                  </a:lnTo>
                  <a:lnTo>
                    <a:pt x="2388829" y="2864702"/>
                  </a:lnTo>
                  <a:lnTo>
                    <a:pt x="2381525" y="2878992"/>
                  </a:lnTo>
                  <a:lnTo>
                    <a:pt x="2374221" y="2892647"/>
                  </a:lnTo>
                  <a:lnTo>
                    <a:pt x="2366917" y="2906303"/>
                  </a:lnTo>
                  <a:lnTo>
                    <a:pt x="2358661" y="2919640"/>
                  </a:lnTo>
                  <a:lnTo>
                    <a:pt x="2350404" y="2932978"/>
                  </a:lnTo>
                  <a:lnTo>
                    <a:pt x="2341512" y="2945998"/>
                  </a:lnTo>
                  <a:lnTo>
                    <a:pt x="2332620" y="2958701"/>
                  </a:lnTo>
                  <a:lnTo>
                    <a:pt x="2433606" y="3067625"/>
                  </a:lnTo>
                  <a:lnTo>
                    <a:pt x="2245290" y="3242603"/>
                  </a:lnTo>
                  <a:lnTo>
                    <a:pt x="2144940" y="3134949"/>
                  </a:lnTo>
                  <a:lnTo>
                    <a:pt x="2131285" y="3143205"/>
                  </a:lnTo>
                  <a:lnTo>
                    <a:pt x="2117947" y="3150509"/>
                  </a:lnTo>
                  <a:lnTo>
                    <a:pt x="2103657" y="3157813"/>
                  </a:lnTo>
                  <a:lnTo>
                    <a:pt x="2089684" y="3165117"/>
                  </a:lnTo>
                  <a:lnTo>
                    <a:pt x="2075394" y="3172103"/>
                  </a:lnTo>
                  <a:lnTo>
                    <a:pt x="2061104" y="3178455"/>
                  </a:lnTo>
                  <a:lnTo>
                    <a:pt x="2046496" y="3184488"/>
                  </a:lnTo>
                  <a:lnTo>
                    <a:pt x="2031570" y="3190205"/>
                  </a:lnTo>
                  <a:lnTo>
                    <a:pt x="2016645" y="3195603"/>
                  </a:lnTo>
                  <a:lnTo>
                    <a:pt x="2001402" y="3200684"/>
                  </a:lnTo>
                  <a:lnTo>
                    <a:pt x="1986159" y="3205448"/>
                  </a:lnTo>
                  <a:lnTo>
                    <a:pt x="1970598" y="3209576"/>
                  </a:lnTo>
                  <a:lnTo>
                    <a:pt x="1955037" y="3213704"/>
                  </a:lnTo>
                  <a:lnTo>
                    <a:pt x="1939477" y="3217515"/>
                  </a:lnTo>
                  <a:lnTo>
                    <a:pt x="1923916" y="3220373"/>
                  </a:lnTo>
                  <a:lnTo>
                    <a:pt x="1908038" y="3223231"/>
                  </a:lnTo>
                  <a:lnTo>
                    <a:pt x="1902322" y="3370263"/>
                  </a:lnTo>
                  <a:lnTo>
                    <a:pt x="1645095" y="3360736"/>
                  </a:lnTo>
                  <a:lnTo>
                    <a:pt x="1650493" y="3213704"/>
                  </a:lnTo>
                  <a:lnTo>
                    <a:pt x="1634615" y="3209576"/>
                  </a:lnTo>
                  <a:lnTo>
                    <a:pt x="1619054" y="3205130"/>
                  </a:lnTo>
                  <a:lnTo>
                    <a:pt x="1603494" y="3200684"/>
                  </a:lnTo>
                  <a:lnTo>
                    <a:pt x="1588251" y="3195603"/>
                  </a:lnTo>
                  <a:lnTo>
                    <a:pt x="1573325" y="3189887"/>
                  </a:lnTo>
                  <a:lnTo>
                    <a:pt x="1558717" y="3184488"/>
                  </a:lnTo>
                  <a:lnTo>
                    <a:pt x="1543792" y="3178137"/>
                  </a:lnTo>
                  <a:lnTo>
                    <a:pt x="1529184" y="3171786"/>
                  </a:lnTo>
                  <a:lnTo>
                    <a:pt x="1515211" y="3164482"/>
                  </a:lnTo>
                  <a:lnTo>
                    <a:pt x="1500921" y="3157496"/>
                  </a:lnTo>
                  <a:lnTo>
                    <a:pt x="1486948" y="3150192"/>
                  </a:lnTo>
                  <a:lnTo>
                    <a:pt x="1472975" y="3142252"/>
                  </a:lnTo>
                  <a:lnTo>
                    <a:pt x="1459637" y="3134313"/>
                  </a:lnTo>
                  <a:lnTo>
                    <a:pt x="1446300" y="3125739"/>
                  </a:lnTo>
                  <a:lnTo>
                    <a:pt x="1433280" y="3117165"/>
                  </a:lnTo>
                  <a:lnTo>
                    <a:pt x="1420577" y="3107638"/>
                  </a:lnTo>
                  <a:lnTo>
                    <a:pt x="1312606" y="3207988"/>
                  </a:lnTo>
                  <a:lnTo>
                    <a:pt x="1137310" y="3019673"/>
                  </a:lnTo>
                  <a:lnTo>
                    <a:pt x="1245917" y="2918688"/>
                  </a:lnTo>
                  <a:lnTo>
                    <a:pt x="1238296" y="2905350"/>
                  </a:lnTo>
                  <a:lnTo>
                    <a:pt x="1230357" y="2891377"/>
                  </a:lnTo>
                  <a:lnTo>
                    <a:pt x="1223053" y="2877722"/>
                  </a:lnTo>
                  <a:lnTo>
                    <a:pt x="1216066" y="2863749"/>
                  </a:lnTo>
                  <a:lnTo>
                    <a:pt x="1209397" y="2849459"/>
                  </a:lnTo>
                  <a:lnTo>
                    <a:pt x="1203046" y="2834851"/>
                  </a:lnTo>
                  <a:lnTo>
                    <a:pt x="1197012" y="2820560"/>
                  </a:lnTo>
                  <a:lnTo>
                    <a:pt x="1191296" y="2805635"/>
                  </a:lnTo>
                  <a:lnTo>
                    <a:pt x="1186215" y="2790710"/>
                  </a:lnTo>
                  <a:lnTo>
                    <a:pt x="1181134" y="2775466"/>
                  </a:lnTo>
                  <a:lnTo>
                    <a:pt x="1176688" y="2760223"/>
                  </a:lnTo>
                  <a:lnTo>
                    <a:pt x="1172560" y="2744980"/>
                  </a:lnTo>
                  <a:lnTo>
                    <a:pt x="1168432" y="2729420"/>
                  </a:lnTo>
                  <a:lnTo>
                    <a:pt x="1164938" y="2713859"/>
                  </a:lnTo>
                  <a:lnTo>
                    <a:pt x="1161763" y="2697981"/>
                  </a:lnTo>
                  <a:lnTo>
                    <a:pt x="1159222" y="2682420"/>
                  </a:lnTo>
                  <a:lnTo>
                    <a:pt x="1009650" y="2676704"/>
                  </a:lnTo>
                  <a:lnTo>
                    <a:pt x="1019494" y="2419478"/>
                  </a:lnTo>
                  <a:lnTo>
                    <a:pt x="1169384" y="2425194"/>
                  </a:lnTo>
                  <a:lnTo>
                    <a:pt x="1173513" y="2409633"/>
                  </a:lnTo>
                  <a:lnTo>
                    <a:pt x="1177641" y="2393755"/>
                  </a:lnTo>
                  <a:lnTo>
                    <a:pt x="1182404" y="2378512"/>
                  </a:lnTo>
                  <a:lnTo>
                    <a:pt x="1187803" y="2363904"/>
                  </a:lnTo>
                  <a:lnTo>
                    <a:pt x="1193202" y="2348978"/>
                  </a:lnTo>
                  <a:lnTo>
                    <a:pt x="1198918" y="2334053"/>
                  </a:lnTo>
                  <a:lnTo>
                    <a:pt x="1205269" y="2319445"/>
                  </a:lnTo>
                  <a:lnTo>
                    <a:pt x="1211620" y="2305155"/>
                  </a:lnTo>
                  <a:lnTo>
                    <a:pt x="1218607" y="2290864"/>
                  </a:lnTo>
                  <a:lnTo>
                    <a:pt x="1225593" y="2277209"/>
                  </a:lnTo>
                  <a:lnTo>
                    <a:pt x="1233215" y="2263554"/>
                  </a:lnTo>
                  <a:lnTo>
                    <a:pt x="1240836" y="2249581"/>
                  </a:lnTo>
                  <a:lnTo>
                    <a:pt x="1248775" y="2236243"/>
                  </a:lnTo>
                  <a:lnTo>
                    <a:pt x="1257349" y="2223223"/>
                  </a:lnTo>
                  <a:lnTo>
                    <a:pt x="1265606" y="2210203"/>
                  </a:lnTo>
                  <a:lnTo>
                    <a:pt x="1274815" y="2197818"/>
                  </a:lnTo>
                  <a:lnTo>
                    <a:pt x="1171607" y="2086988"/>
                  </a:lnTo>
                  <a:lnTo>
                    <a:pt x="1360558" y="1912011"/>
                  </a:lnTo>
                  <a:lnTo>
                    <a:pt x="1464083" y="2023476"/>
                  </a:lnTo>
                  <a:lnTo>
                    <a:pt x="1477421" y="2015537"/>
                  </a:lnTo>
                  <a:lnTo>
                    <a:pt x="1491076" y="2007915"/>
                  </a:lnTo>
                  <a:lnTo>
                    <a:pt x="1504732" y="2000611"/>
                  </a:lnTo>
                  <a:lnTo>
                    <a:pt x="1518387" y="1993625"/>
                  </a:lnTo>
                  <a:lnTo>
                    <a:pt x="1532677" y="1986956"/>
                  </a:lnTo>
                  <a:lnTo>
                    <a:pt x="1546650" y="1980605"/>
                  </a:lnTo>
                  <a:lnTo>
                    <a:pt x="1561258" y="1974571"/>
                  </a:lnTo>
                  <a:lnTo>
                    <a:pt x="1575548" y="1969172"/>
                  </a:lnTo>
                  <a:lnTo>
                    <a:pt x="1590474" y="1963774"/>
                  </a:lnTo>
                  <a:lnTo>
                    <a:pt x="1605399" y="1958693"/>
                  </a:lnTo>
                  <a:lnTo>
                    <a:pt x="1620325" y="1954247"/>
                  </a:lnTo>
                  <a:lnTo>
                    <a:pt x="1635568" y="1950118"/>
                  </a:lnTo>
                  <a:lnTo>
                    <a:pt x="1650811" y="1945990"/>
                  </a:lnTo>
                  <a:lnTo>
                    <a:pt x="1666371" y="1942815"/>
                  </a:lnTo>
                  <a:lnTo>
                    <a:pt x="1681932" y="1939321"/>
                  </a:lnTo>
                  <a:lnTo>
                    <a:pt x="1697493" y="1936781"/>
                  </a:lnTo>
                  <a:lnTo>
                    <a:pt x="1703527" y="1784350"/>
                  </a:lnTo>
                  <a:close/>
                  <a:moveTo>
                    <a:pt x="499967" y="1495425"/>
                  </a:moveTo>
                  <a:lnTo>
                    <a:pt x="512673" y="1507816"/>
                  </a:lnTo>
                  <a:lnTo>
                    <a:pt x="526015" y="1520207"/>
                  </a:lnTo>
                  <a:lnTo>
                    <a:pt x="540309" y="1532916"/>
                  </a:lnTo>
                  <a:lnTo>
                    <a:pt x="555557" y="1545307"/>
                  </a:lnTo>
                  <a:lnTo>
                    <a:pt x="571122" y="1557381"/>
                  </a:lnTo>
                  <a:lnTo>
                    <a:pt x="587958" y="1569136"/>
                  </a:lnTo>
                  <a:lnTo>
                    <a:pt x="596217" y="1574220"/>
                  </a:lnTo>
                  <a:lnTo>
                    <a:pt x="604794" y="1579939"/>
                  </a:lnTo>
                  <a:lnTo>
                    <a:pt x="613371" y="1584705"/>
                  </a:lnTo>
                  <a:lnTo>
                    <a:pt x="622265" y="1589788"/>
                  </a:lnTo>
                  <a:lnTo>
                    <a:pt x="639736" y="1608851"/>
                  </a:lnTo>
                  <a:lnTo>
                    <a:pt x="657525" y="1628868"/>
                  </a:lnTo>
                  <a:lnTo>
                    <a:pt x="692150" y="1668583"/>
                  </a:lnTo>
                  <a:lnTo>
                    <a:pt x="641960" y="1916723"/>
                  </a:lnTo>
                  <a:lnTo>
                    <a:pt x="640054" y="1924030"/>
                  </a:lnTo>
                  <a:lnTo>
                    <a:pt x="637830" y="1931338"/>
                  </a:lnTo>
                  <a:lnTo>
                    <a:pt x="635289" y="1938328"/>
                  </a:lnTo>
                  <a:lnTo>
                    <a:pt x="631795" y="1945000"/>
                  </a:lnTo>
                  <a:lnTo>
                    <a:pt x="628618" y="1951672"/>
                  </a:lnTo>
                  <a:lnTo>
                    <a:pt x="624489" y="1958026"/>
                  </a:lnTo>
                  <a:lnTo>
                    <a:pt x="620041" y="1963745"/>
                  </a:lnTo>
                  <a:lnTo>
                    <a:pt x="615277" y="1969464"/>
                  </a:lnTo>
                  <a:lnTo>
                    <a:pt x="247746" y="2374875"/>
                  </a:lnTo>
                  <a:lnTo>
                    <a:pt x="244252" y="2379323"/>
                  </a:lnTo>
                  <a:lnTo>
                    <a:pt x="240122" y="2382818"/>
                  </a:lnTo>
                  <a:lnTo>
                    <a:pt x="235675" y="2386631"/>
                  </a:lnTo>
                  <a:lnTo>
                    <a:pt x="231228" y="2390126"/>
                  </a:lnTo>
                  <a:lnTo>
                    <a:pt x="226781" y="2393303"/>
                  </a:lnTo>
                  <a:lnTo>
                    <a:pt x="222334" y="2395845"/>
                  </a:lnTo>
                  <a:lnTo>
                    <a:pt x="217251" y="2399022"/>
                  </a:lnTo>
                  <a:lnTo>
                    <a:pt x="212486" y="2401246"/>
                  </a:lnTo>
                  <a:lnTo>
                    <a:pt x="207404" y="2403470"/>
                  </a:lnTo>
                  <a:lnTo>
                    <a:pt x="202639" y="2405377"/>
                  </a:lnTo>
                  <a:lnTo>
                    <a:pt x="197239" y="2406965"/>
                  </a:lnTo>
                  <a:lnTo>
                    <a:pt x="192156" y="2408236"/>
                  </a:lnTo>
                  <a:lnTo>
                    <a:pt x="187074" y="2409189"/>
                  </a:lnTo>
                  <a:lnTo>
                    <a:pt x="181673" y="2410460"/>
                  </a:lnTo>
                  <a:lnTo>
                    <a:pt x="176273" y="2411095"/>
                  </a:lnTo>
                  <a:lnTo>
                    <a:pt x="170873" y="2411413"/>
                  </a:lnTo>
                  <a:lnTo>
                    <a:pt x="165473" y="2411413"/>
                  </a:lnTo>
                  <a:lnTo>
                    <a:pt x="160073" y="2411413"/>
                  </a:lnTo>
                  <a:lnTo>
                    <a:pt x="154990" y="2411095"/>
                  </a:lnTo>
                  <a:lnTo>
                    <a:pt x="149272" y="2410460"/>
                  </a:lnTo>
                  <a:lnTo>
                    <a:pt x="144190" y="2409825"/>
                  </a:lnTo>
                  <a:lnTo>
                    <a:pt x="139107" y="2408554"/>
                  </a:lnTo>
                  <a:lnTo>
                    <a:pt x="133707" y="2406965"/>
                  </a:lnTo>
                  <a:lnTo>
                    <a:pt x="128625" y="2405377"/>
                  </a:lnTo>
                  <a:lnTo>
                    <a:pt x="123224" y="2403470"/>
                  </a:lnTo>
                  <a:lnTo>
                    <a:pt x="118459" y="2401246"/>
                  </a:lnTo>
                  <a:lnTo>
                    <a:pt x="113377" y="2399022"/>
                  </a:lnTo>
                  <a:lnTo>
                    <a:pt x="108612" y="2395845"/>
                  </a:lnTo>
                  <a:lnTo>
                    <a:pt x="104165" y="2392985"/>
                  </a:lnTo>
                  <a:lnTo>
                    <a:pt x="99082" y="2390126"/>
                  </a:lnTo>
                  <a:lnTo>
                    <a:pt x="94635" y="2386313"/>
                  </a:lnTo>
                  <a:lnTo>
                    <a:pt x="90506" y="2382501"/>
                  </a:lnTo>
                  <a:lnTo>
                    <a:pt x="86058" y="2378688"/>
                  </a:lnTo>
                  <a:lnTo>
                    <a:pt x="82564" y="2374875"/>
                  </a:lnTo>
                  <a:lnTo>
                    <a:pt x="78752" y="2370427"/>
                  </a:lnTo>
                  <a:lnTo>
                    <a:pt x="75258" y="2365661"/>
                  </a:lnTo>
                  <a:lnTo>
                    <a:pt x="72081" y="2361213"/>
                  </a:lnTo>
                  <a:lnTo>
                    <a:pt x="69222" y="2356448"/>
                  </a:lnTo>
                  <a:lnTo>
                    <a:pt x="66364" y="2351999"/>
                  </a:lnTo>
                  <a:lnTo>
                    <a:pt x="64140" y="2346916"/>
                  </a:lnTo>
                  <a:lnTo>
                    <a:pt x="61916" y="2342150"/>
                  </a:lnTo>
                  <a:lnTo>
                    <a:pt x="60328" y="2336749"/>
                  </a:lnTo>
                  <a:lnTo>
                    <a:pt x="58422" y="2331983"/>
                  </a:lnTo>
                  <a:lnTo>
                    <a:pt x="57151" y="2326900"/>
                  </a:lnTo>
                  <a:lnTo>
                    <a:pt x="55563" y="2321498"/>
                  </a:lnTo>
                  <a:lnTo>
                    <a:pt x="54928" y="2316097"/>
                  </a:lnTo>
                  <a:lnTo>
                    <a:pt x="54293" y="2310696"/>
                  </a:lnTo>
                  <a:lnTo>
                    <a:pt x="53975" y="2305612"/>
                  </a:lnTo>
                  <a:lnTo>
                    <a:pt x="53975" y="2299893"/>
                  </a:lnTo>
                  <a:lnTo>
                    <a:pt x="53975" y="2294810"/>
                  </a:lnTo>
                  <a:lnTo>
                    <a:pt x="54293" y="2289726"/>
                  </a:lnTo>
                  <a:lnTo>
                    <a:pt x="54928" y="2284007"/>
                  </a:lnTo>
                  <a:lnTo>
                    <a:pt x="55563" y="2278924"/>
                  </a:lnTo>
                  <a:lnTo>
                    <a:pt x="56834" y="2273523"/>
                  </a:lnTo>
                  <a:lnTo>
                    <a:pt x="58422" y="2268439"/>
                  </a:lnTo>
                  <a:lnTo>
                    <a:pt x="60328" y="2263355"/>
                  </a:lnTo>
                  <a:lnTo>
                    <a:pt x="61916" y="2257954"/>
                  </a:lnTo>
                  <a:lnTo>
                    <a:pt x="64140" y="2253188"/>
                  </a:lnTo>
                  <a:lnTo>
                    <a:pt x="66364" y="2248105"/>
                  </a:lnTo>
                  <a:lnTo>
                    <a:pt x="69222" y="2243021"/>
                  </a:lnTo>
                  <a:lnTo>
                    <a:pt x="72081" y="2238573"/>
                  </a:lnTo>
                  <a:lnTo>
                    <a:pt x="75258" y="2233807"/>
                  </a:lnTo>
                  <a:lnTo>
                    <a:pt x="78752" y="2229359"/>
                  </a:lnTo>
                  <a:lnTo>
                    <a:pt x="82882" y="2224911"/>
                  </a:lnTo>
                  <a:lnTo>
                    <a:pt x="429129" y="1842376"/>
                  </a:lnTo>
                  <a:lnTo>
                    <a:pt x="499967" y="1495425"/>
                  </a:lnTo>
                  <a:close/>
                  <a:moveTo>
                    <a:pt x="2178844" y="1055220"/>
                  </a:moveTo>
                  <a:lnTo>
                    <a:pt x="2166450" y="1055537"/>
                  </a:lnTo>
                  <a:lnTo>
                    <a:pt x="2154055" y="1056172"/>
                  </a:lnTo>
                  <a:lnTo>
                    <a:pt x="2141978" y="1058076"/>
                  </a:lnTo>
                  <a:lnTo>
                    <a:pt x="2129584" y="1059979"/>
                  </a:lnTo>
                  <a:lnTo>
                    <a:pt x="2117507" y="1062518"/>
                  </a:lnTo>
                  <a:lnTo>
                    <a:pt x="2105430" y="1066008"/>
                  </a:lnTo>
                  <a:lnTo>
                    <a:pt x="2093671" y="1070133"/>
                  </a:lnTo>
                  <a:lnTo>
                    <a:pt x="2081594" y="1074575"/>
                  </a:lnTo>
                  <a:lnTo>
                    <a:pt x="2070153" y="1079334"/>
                  </a:lnTo>
                  <a:lnTo>
                    <a:pt x="2058712" y="1085363"/>
                  </a:lnTo>
                  <a:lnTo>
                    <a:pt x="2047588" y="1091709"/>
                  </a:lnTo>
                  <a:lnTo>
                    <a:pt x="2036783" y="1098372"/>
                  </a:lnTo>
                  <a:lnTo>
                    <a:pt x="2025977" y="1105987"/>
                  </a:lnTo>
                  <a:lnTo>
                    <a:pt x="2015490" y="1114236"/>
                  </a:lnTo>
                  <a:lnTo>
                    <a:pt x="2005320" y="1122803"/>
                  </a:lnTo>
                  <a:lnTo>
                    <a:pt x="1996103" y="1132005"/>
                  </a:lnTo>
                  <a:lnTo>
                    <a:pt x="1987204" y="1141206"/>
                  </a:lnTo>
                  <a:lnTo>
                    <a:pt x="1978941" y="1151042"/>
                  </a:lnTo>
                  <a:lnTo>
                    <a:pt x="1971314" y="1161513"/>
                  </a:lnTo>
                  <a:lnTo>
                    <a:pt x="1964322" y="1171666"/>
                  </a:lnTo>
                  <a:lnTo>
                    <a:pt x="1957330" y="1182454"/>
                  </a:lnTo>
                  <a:lnTo>
                    <a:pt x="1951610" y="1193242"/>
                  </a:lnTo>
                  <a:lnTo>
                    <a:pt x="1945889" y="1204348"/>
                  </a:lnTo>
                  <a:lnTo>
                    <a:pt x="1941122" y="1216088"/>
                  </a:lnTo>
                  <a:lnTo>
                    <a:pt x="1936673" y="1227510"/>
                  </a:lnTo>
                  <a:lnTo>
                    <a:pt x="1932859" y="1239250"/>
                  </a:lnTo>
                  <a:lnTo>
                    <a:pt x="1929999" y="1251307"/>
                  </a:lnTo>
                  <a:lnTo>
                    <a:pt x="1927456" y="1263047"/>
                  </a:lnTo>
                  <a:lnTo>
                    <a:pt x="1925231" y="1275421"/>
                  </a:lnTo>
                  <a:lnTo>
                    <a:pt x="1923642" y="1287796"/>
                  </a:lnTo>
                  <a:lnTo>
                    <a:pt x="1923007" y="1299853"/>
                  </a:lnTo>
                  <a:lnTo>
                    <a:pt x="1922371" y="1312545"/>
                  </a:lnTo>
                  <a:lnTo>
                    <a:pt x="1923007" y="1324919"/>
                  </a:lnTo>
                  <a:lnTo>
                    <a:pt x="1923642" y="1336976"/>
                  </a:lnTo>
                  <a:lnTo>
                    <a:pt x="1925231" y="1349351"/>
                  </a:lnTo>
                  <a:lnTo>
                    <a:pt x="1927456" y="1361408"/>
                  </a:lnTo>
                  <a:lnTo>
                    <a:pt x="1929999" y="1373465"/>
                  </a:lnTo>
                  <a:lnTo>
                    <a:pt x="1933177" y="1385522"/>
                  </a:lnTo>
                  <a:lnTo>
                    <a:pt x="1936990" y="1397579"/>
                  </a:lnTo>
                  <a:lnTo>
                    <a:pt x="1941440" y="1409002"/>
                  </a:lnTo>
                  <a:lnTo>
                    <a:pt x="1946843" y="1420424"/>
                  </a:lnTo>
                  <a:lnTo>
                    <a:pt x="1952563" y="1432164"/>
                  </a:lnTo>
                  <a:lnTo>
                    <a:pt x="1958919" y="1443269"/>
                  </a:lnTo>
                  <a:lnTo>
                    <a:pt x="1965593" y="1454375"/>
                  </a:lnTo>
                  <a:lnTo>
                    <a:pt x="1973539" y="1465163"/>
                  </a:lnTo>
                  <a:lnTo>
                    <a:pt x="1981802" y="1475633"/>
                  </a:lnTo>
                  <a:lnTo>
                    <a:pt x="1990065" y="1485152"/>
                  </a:lnTo>
                  <a:lnTo>
                    <a:pt x="1999281" y="1494671"/>
                  </a:lnTo>
                  <a:lnTo>
                    <a:pt x="2008816" y="1503872"/>
                  </a:lnTo>
                  <a:lnTo>
                    <a:pt x="2018350" y="1511805"/>
                  </a:lnTo>
                  <a:lnTo>
                    <a:pt x="2028838" y="1519737"/>
                  </a:lnTo>
                  <a:lnTo>
                    <a:pt x="2039325" y="1526717"/>
                  </a:lnTo>
                  <a:lnTo>
                    <a:pt x="2049813" y="1533381"/>
                  </a:lnTo>
                  <a:lnTo>
                    <a:pt x="2060937" y="1539409"/>
                  </a:lnTo>
                  <a:lnTo>
                    <a:pt x="2072060" y="1544803"/>
                  </a:lnTo>
                  <a:lnTo>
                    <a:pt x="2083501" y="1549880"/>
                  </a:lnTo>
                  <a:lnTo>
                    <a:pt x="2094942" y="1554005"/>
                  </a:lnTo>
                  <a:lnTo>
                    <a:pt x="2107019" y="1557812"/>
                  </a:lnTo>
                  <a:lnTo>
                    <a:pt x="2118778" y="1560985"/>
                  </a:lnTo>
                  <a:lnTo>
                    <a:pt x="2130855" y="1563523"/>
                  </a:lnTo>
                  <a:lnTo>
                    <a:pt x="2142932" y="1565745"/>
                  </a:lnTo>
                  <a:lnTo>
                    <a:pt x="2155326" y="1567331"/>
                  </a:lnTo>
                  <a:lnTo>
                    <a:pt x="2167721" y="1567966"/>
                  </a:lnTo>
                  <a:lnTo>
                    <a:pt x="2179798" y="1568283"/>
                  </a:lnTo>
                  <a:lnTo>
                    <a:pt x="2192510" y="1567966"/>
                  </a:lnTo>
                  <a:lnTo>
                    <a:pt x="2204905" y="1567014"/>
                  </a:lnTo>
                  <a:lnTo>
                    <a:pt x="2216982" y="1565427"/>
                  </a:lnTo>
                  <a:lnTo>
                    <a:pt x="2229058" y="1563206"/>
                  </a:lnTo>
                  <a:lnTo>
                    <a:pt x="2241135" y="1560668"/>
                  </a:lnTo>
                  <a:lnTo>
                    <a:pt x="2253212" y="1557178"/>
                  </a:lnTo>
                  <a:lnTo>
                    <a:pt x="2264971" y="1553370"/>
                  </a:lnTo>
                  <a:lnTo>
                    <a:pt x="2277048" y="1548928"/>
                  </a:lnTo>
                  <a:lnTo>
                    <a:pt x="2288489" y="1543851"/>
                  </a:lnTo>
                  <a:lnTo>
                    <a:pt x="2299930" y="1538140"/>
                  </a:lnTo>
                  <a:lnTo>
                    <a:pt x="2311053" y="1532111"/>
                  </a:lnTo>
                  <a:lnTo>
                    <a:pt x="2321859" y="1524814"/>
                  </a:lnTo>
                  <a:lnTo>
                    <a:pt x="2332665" y="1517516"/>
                  </a:lnTo>
                  <a:lnTo>
                    <a:pt x="2343152" y="1509266"/>
                  </a:lnTo>
                  <a:lnTo>
                    <a:pt x="2353322" y="1500382"/>
                  </a:lnTo>
                  <a:lnTo>
                    <a:pt x="2362539" y="1491498"/>
                  </a:lnTo>
                  <a:lnTo>
                    <a:pt x="2371437" y="1482296"/>
                  </a:lnTo>
                  <a:lnTo>
                    <a:pt x="2379701" y="1472143"/>
                  </a:lnTo>
                  <a:lnTo>
                    <a:pt x="2387328" y="1462307"/>
                  </a:lnTo>
                  <a:lnTo>
                    <a:pt x="2394955" y="1451836"/>
                  </a:lnTo>
                  <a:lnTo>
                    <a:pt x="2400994" y="1441048"/>
                  </a:lnTo>
                  <a:lnTo>
                    <a:pt x="2407350" y="1430260"/>
                  </a:lnTo>
                  <a:lnTo>
                    <a:pt x="2412753" y="1419155"/>
                  </a:lnTo>
                  <a:lnTo>
                    <a:pt x="2417520" y="1407415"/>
                  </a:lnTo>
                  <a:lnTo>
                    <a:pt x="2421969" y="1395993"/>
                  </a:lnTo>
                  <a:lnTo>
                    <a:pt x="2425783" y="1384253"/>
                  </a:lnTo>
                  <a:lnTo>
                    <a:pt x="2428961" y="1372196"/>
                  </a:lnTo>
                  <a:lnTo>
                    <a:pt x="2431504" y="1360139"/>
                  </a:lnTo>
                  <a:lnTo>
                    <a:pt x="2433411" y="1348081"/>
                  </a:lnTo>
                  <a:lnTo>
                    <a:pt x="2435000" y="1336024"/>
                  </a:lnTo>
                  <a:lnTo>
                    <a:pt x="2435635" y="1323333"/>
                  </a:lnTo>
                  <a:lnTo>
                    <a:pt x="2435953" y="1310958"/>
                  </a:lnTo>
                  <a:lnTo>
                    <a:pt x="2435635" y="1298901"/>
                  </a:lnTo>
                  <a:lnTo>
                    <a:pt x="2435000" y="1286527"/>
                  </a:lnTo>
                  <a:lnTo>
                    <a:pt x="2433411" y="1274152"/>
                  </a:lnTo>
                  <a:lnTo>
                    <a:pt x="2431186" y="1262095"/>
                  </a:lnTo>
                  <a:lnTo>
                    <a:pt x="2428643" y="1250038"/>
                  </a:lnTo>
                  <a:lnTo>
                    <a:pt x="2425465" y="1237981"/>
                  </a:lnTo>
                  <a:lnTo>
                    <a:pt x="2421652" y="1225924"/>
                  </a:lnTo>
                  <a:lnTo>
                    <a:pt x="2416884" y="1214501"/>
                  </a:lnTo>
                  <a:lnTo>
                    <a:pt x="2411799" y="1203079"/>
                  </a:lnTo>
                  <a:lnTo>
                    <a:pt x="2406079" y="1191339"/>
                  </a:lnTo>
                  <a:lnTo>
                    <a:pt x="2399723" y="1180233"/>
                  </a:lnTo>
                  <a:lnTo>
                    <a:pt x="2393049" y="1169128"/>
                  </a:lnTo>
                  <a:lnTo>
                    <a:pt x="2385103" y="1158657"/>
                  </a:lnTo>
                  <a:lnTo>
                    <a:pt x="2376840" y="1148187"/>
                  </a:lnTo>
                  <a:lnTo>
                    <a:pt x="2368259" y="1138351"/>
                  </a:lnTo>
                  <a:lnTo>
                    <a:pt x="2359043" y="1128832"/>
                  </a:lnTo>
                  <a:lnTo>
                    <a:pt x="2349826" y="1120265"/>
                  </a:lnTo>
                  <a:lnTo>
                    <a:pt x="2340292" y="1111698"/>
                  </a:lnTo>
                  <a:lnTo>
                    <a:pt x="2329804" y="1103766"/>
                  </a:lnTo>
                  <a:lnTo>
                    <a:pt x="2319317" y="1096785"/>
                  </a:lnTo>
                  <a:lnTo>
                    <a:pt x="2308829" y="1090122"/>
                  </a:lnTo>
                  <a:lnTo>
                    <a:pt x="2297705" y="1084094"/>
                  </a:lnTo>
                  <a:lnTo>
                    <a:pt x="2286582" y="1078700"/>
                  </a:lnTo>
                  <a:lnTo>
                    <a:pt x="2275141" y="1073623"/>
                  </a:lnTo>
                  <a:lnTo>
                    <a:pt x="2263700" y="1069181"/>
                  </a:lnTo>
                  <a:lnTo>
                    <a:pt x="2251623" y="1065691"/>
                  </a:lnTo>
                  <a:lnTo>
                    <a:pt x="2239864" y="1062518"/>
                  </a:lnTo>
                  <a:lnTo>
                    <a:pt x="2227787" y="1059979"/>
                  </a:lnTo>
                  <a:lnTo>
                    <a:pt x="2215710" y="1057758"/>
                  </a:lnTo>
                  <a:lnTo>
                    <a:pt x="2203316" y="1056172"/>
                  </a:lnTo>
                  <a:lnTo>
                    <a:pt x="2190921" y="1055537"/>
                  </a:lnTo>
                  <a:lnTo>
                    <a:pt x="2178844" y="1055220"/>
                  </a:lnTo>
                  <a:close/>
                  <a:moveTo>
                    <a:pt x="2144839" y="823913"/>
                  </a:moveTo>
                  <a:lnTo>
                    <a:pt x="2301519" y="838826"/>
                  </a:lnTo>
                  <a:lnTo>
                    <a:pt x="2292938" y="930841"/>
                  </a:lnTo>
                  <a:lnTo>
                    <a:pt x="2302155" y="933379"/>
                  </a:lnTo>
                  <a:lnTo>
                    <a:pt x="2311053" y="936235"/>
                  </a:lnTo>
                  <a:lnTo>
                    <a:pt x="2319952" y="939725"/>
                  </a:lnTo>
                  <a:lnTo>
                    <a:pt x="2328851" y="943215"/>
                  </a:lnTo>
                  <a:lnTo>
                    <a:pt x="2338067" y="946706"/>
                  </a:lnTo>
                  <a:lnTo>
                    <a:pt x="2346330" y="950513"/>
                  </a:lnTo>
                  <a:lnTo>
                    <a:pt x="2354911" y="954638"/>
                  </a:lnTo>
                  <a:lnTo>
                    <a:pt x="2363492" y="959080"/>
                  </a:lnTo>
                  <a:lnTo>
                    <a:pt x="2372073" y="963522"/>
                  </a:lnTo>
                  <a:lnTo>
                    <a:pt x="2380654" y="968282"/>
                  </a:lnTo>
                  <a:lnTo>
                    <a:pt x="2388917" y="973358"/>
                  </a:lnTo>
                  <a:lnTo>
                    <a:pt x="2397180" y="978752"/>
                  </a:lnTo>
                  <a:lnTo>
                    <a:pt x="2405125" y="983829"/>
                  </a:lnTo>
                  <a:lnTo>
                    <a:pt x="2413071" y="989540"/>
                  </a:lnTo>
                  <a:lnTo>
                    <a:pt x="2420698" y="995569"/>
                  </a:lnTo>
                  <a:lnTo>
                    <a:pt x="2428643" y="1001280"/>
                  </a:lnTo>
                  <a:lnTo>
                    <a:pt x="2499197" y="943215"/>
                  </a:lnTo>
                  <a:lnTo>
                    <a:pt x="2599625" y="1063787"/>
                  </a:lnTo>
                  <a:lnTo>
                    <a:pt x="2529389" y="1122169"/>
                  </a:lnTo>
                  <a:lnTo>
                    <a:pt x="2533839" y="1130736"/>
                  </a:lnTo>
                  <a:lnTo>
                    <a:pt x="2538288" y="1139620"/>
                  </a:lnTo>
                  <a:lnTo>
                    <a:pt x="2542420" y="1148504"/>
                  </a:lnTo>
                  <a:lnTo>
                    <a:pt x="2546551" y="1157388"/>
                  </a:lnTo>
                  <a:lnTo>
                    <a:pt x="2550365" y="1166590"/>
                  </a:lnTo>
                  <a:lnTo>
                    <a:pt x="2553543" y="1175474"/>
                  </a:lnTo>
                  <a:lnTo>
                    <a:pt x="2557039" y="1184676"/>
                  </a:lnTo>
                  <a:lnTo>
                    <a:pt x="2559899" y="1193560"/>
                  </a:lnTo>
                  <a:lnTo>
                    <a:pt x="2562442" y="1203079"/>
                  </a:lnTo>
                  <a:lnTo>
                    <a:pt x="2564984" y="1212280"/>
                  </a:lnTo>
                  <a:lnTo>
                    <a:pt x="2567527" y="1221799"/>
                  </a:lnTo>
                  <a:lnTo>
                    <a:pt x="2569116" y="1231318"/>
                  </a:lnTo>
                  <a:lnTo>
                    <a:pt x="2571022" y="1240519"/>
                  </a:lnTo>
                  <a:lnTo>
                    <a:pt x="2572612" y="1249721"/>
                  </a:lnTo>
                  <a:lnTo>
                    <a:pt x="2574201" y="1259557"/>
                  </a:lnTo>
                  <a:lnTo>
                    <a:pt x="2575154" y="1269075"/>
                  </a:lnTo>
                  <a:lnTo>
                    <a:pt x="2665412" y="1277325"/>
                  </a:lnTo>
                  <a:lnTo>
                    <a:pt x="2650793" y="1433433"/>
                  </a:lnTo>
                  <a:lnTo>
                    <a:pt x="2561170" y="1425501"/>
                  </a:lnTo>
                  <a:lnTo>
                    <a:pt x="2558310" y="1434385"/>
                  </a:lnTo>
                  <a:lnTo>
                    <a:pt x="2555132" y="1443587"/>
                  </a:lnTo>
                  <a:lnTo>
                    <a:pt x="2552272" y="1452471"/>
                  </a:lnTo>
                  <a:lnTo>
                    <a:pt x="2548458" y="1461355"/>
                  </a:lnTo>
                  <a:lnTo>
                    <a:pt x="2544644" y="1470239"/>
                  </a:lnTo>
                  <a:lnTo>
                    <a:pt x="2540513" y="1479124"/>
                  </a:lnTo>
                  <a:lnTo>
                    <a:pt x="2536381" y="1488008"/>
                  </a:lnTo>
                  <a:lnTo>
                    <a:pt x="2531932" y="1496575"/>
                  </a:lnTo>
                  <a:lnTo>
                    <a:pt x="2527482" y="1505142"/>
                  </a:lnTo>
                  <a:lnTo>
                    <a:pt x="2522715" y="1513708"/>
                  </a:lnTo>
                  <a:lnTo>
                    <a:pt x="2517630" y="1521958"/>
                  </a:lnTo>
                  <a:lnTo>
                    <a:pt x="2512228" y="1530208"/>
                  </a:lnTo>
                  <a:lnTo>
                    <a:pt x="2506825" y="1538140"/>
                  </a:lnTo>
                  <a:lnTo>
                    <a:pt x="2501104" y="1546390"/>
                  </a:lnTo>
                  <a:lnTo>
                    <a:pt x="2495384" y="1554322"/>
                  </a:lnTo>
                  <a:lnTo>
                    <a:pt x="2489027" y="1561937"/>
                  </a:lnTo>
                  <a:lnTo>
                    <a:pt x="2546233" y="1631107"/>
                  </a:lnTo>
                  <a:lnTo>
                    <a:pt x="2425465" y="1731372"/>
                  </a:lnTo>
                  <a:lnTo>
                    <a:pt x="2367624" y="1662202"/>
                  </a:lnTo>
                  <a:lnTo>
                    <a:pt x="2359043" y="1666644"/>
                  </a:lnTo>
                  <a:lnTo>
                    <a:pt x="2350144" y="1671086"/>
                  </a:lnTo>
                  <a:lnTo>
                    <a:pt x="2341245" y="1675211"/>
                  </a:lnTo>
                  <a:lnTo>
                    <a:pt x="2332029" y="1679018"/>
                  </a:lnTo>
                  <a:lnTo>
                    <a:pt x="2323130" y="1682826"/>
                  </a:lnTo>
                  <a:lnTo>
                    <a:pt x="2313596" y="1685999"/>
                  </a:lnTo>
                  <a:lnTo>
                    <a:pt x="2304697" y="1689489"/>
                  </a:lnTo>
                  <a:lnTo>
                    <a:pt x="2295481" y="1692344"/>
                  </a:lnTo>
                  <a:lnTo>
                    <a:pt x="2286264" y="1694883"/>
                  </a:lnTo>
                  <a:lnTo>
                    <a:pt x="2277048" y="1697421"/>
                  </a:lnTo>
                  <a:lnTo>
                    <a:pt x="2267196" y="1699642"/>
                  </a:lnTo>
                  <a:lnTo>
                    <a:pt x="2257979" y="1701546"/>
                  </a:lnTo>
                  <a:lnTo>
                    <a:pt x="2248763" y="1703450"/>
                  </a:lnTo>
                  <a:lnTo>
                    <a:pt x="2238910" y="1705036"/>
                  </a:lnTo>
                  <a:lnTo>
                    <a:pt x="2229376" y="1706623"/>
                  </a:lnTo>
                  <a:lnTo>
                    <a:pt x="2220160" y="1707575"/>
                  </a:lnTo>
                  <a:lnTo>
                    <a:pt x="2211579" y="1797051"/>
                  </a:lnTo>
                  <a:lnTo>
                    <a:pt x="2054898" y="1782138"/>
                  </a:lnTo>
                  <a:lnTo>
                    <a:pt x="2063161" y="1692027"/>
                  </a:lnTo>
                  <a:lnTo>
                    <a:pt x="2054263" y="1689172"/>
                  </a:lnTo>
                  <a:lnTo>
                    <a:pt x="2045364" y="1685999"/>
                  </a:lnTo>
                  <a:lnTo>
                    <a:pt x="2035830" y="1682826"/>
                  </a:lnTo>
                  <a:lnTo>
                    <a:pt x="2027249" y="1679335"/>
                  </a:lnTo>
                  <a:lnTo>
                    <a:pt x="2018350" y="1675528"/>
                  </a:lnTo>
                  <a:lnTo>
                    <a:pt x="2009451" y="1671720"/>
                  </a:lnTo>
                  <a:lnTo>
                    <a:pt x="2000870" y="1667596"/>
                  </a:lnTo>
                  <a:lnTo>
                    <a:pt x="1992289" y="1663154"/>
                  </a:lnTo>
                  <a:lnTo>
                    <a:pt x="1984026" y="1658077"/>
                  </a:lnTo>
                  <a:lnTo>
                    <a:pt x="1975445" y="1653317"/>
                  </a:lnTo>
                  <a:lnTo>
                    <a:pt x="1967182" y="1648241"/>
                  </a:lnTo>
                  <a:lnTo>
                    <a:pt x="1958919" y="1642847"/>
                  </a:lnTo>
                  <a:lnTo>
                    <a:pt x="1950656" y="1637453"/>
                  </a:lnTo>
                  <a:lnTo>
                    <a:pt x="1943029" y="1631742"/>
                  </a:lnTo>
                  <a:lnTo>
                    <a:pt x="1935084" y="1626030"/>
                  </a:lnTo>
                  <a:lnTo>
                    <a:pt x="1927456" y="1620002"/>
                  </a:lnTo>
                  <a:lnTo>
                    <a:pt x="1857220" y="1678384"/>
                  </a:lnTo>
                  <a:lnTo>
                    <a:pt x="1756792" y="1556860"/>
                  </a:lnTo>
                  <a:lnTo>
                    <a:pt x="1827346" y="1498478"/>
                  </a:lnTo>
                  <a:lnTo>
                    <a:pt x="1822896" y="1489594"/>
                  </a:lnTo>
                  <a:lnTo>
                    <a:pt x="1818765" y="1481027"/>
                  </a:lnTo>
                  <a:lnTo>
                    <a:pt x="1814633" y="1472143"/>
                  </a:lnTo>
                  <a:lnTo>
                    <a:pt x="1810820" y="1463259"/>
                  </a:lnTo>
                  <a:lnTo>
                    <a:pt x="1807324" y="1454057"/>
                  </a:lnTo>
                  <a:lnTo>
                    <a:pt x="1803828" y="1445173"/>
                  </a:lnTo>
                  <a:lnTo>
                    <a:pt x="1800968" y="1436289"/>
                  </a:lnTo>
                  <a:lnTo>
                    <a:pt x="1797789" y="1426770"/>
                  </a:lnTo>
                  <a:lnTo>
                    <a:pt x="1795247" y="1417569"/>
                  </a:lnTo>
                  <a:lnTo>
                    <a:pt x="1792704" y="1408367"/>
                  </a:lnTo>
                  <a:lnTo>
                    <a:pt x="1790480" y="1399166"/>
                  </a:lnTo>
                  <a:lnTo>
                    <a:pt x="1788573" y="1389647"/>
                  </a:lnTo>
                  <a:lnTo>
                    <a:pt x="1786666" y="1380445"/>
                  </a:lnTo>
                  <a:lnTo>
                    <a:pt x="1785395" y="1371244"/>
                  </a:lnTo>
                  <a:lnTo>
                    <a:pt x="1783170" y="1352206"/>
                  </a:lnTo>
                  <a:lnTo>
                    <a:pt x="1690687" y="1343639"/>
                  </a:lnTo>
                  <a:lnTo>
                    <a:pt x="1705624" y="1186897"/>
                  </a:lnTo>
                  <a:lnTo>
                    <a:pt x="1798425" y="1195781"/>
                  </a:lnTo>
                  <a:lnTo>
                    <a:pt x="1801285" y="1186897"/>
                  </a:lnTo>
                  <a:lnTo>
                    <a:pt x="1804146" y="1178012"/>
                  </a:lnTo>
                  <a:lnTo>
                    <a:pt x="1807642" y="1169128"/>
                  </a:lnTo>
                  <a:lnTo>
                    <a:pt x="1810820" y="1160244"/>
                  </a:lnTo>
                  <a:lnTo>
                    <a:pt x="1814633" y="1151677"/>
                  </a:lnTo>
                  <a:lnTo>
                    <a:pt x="1818765" y="1142793"/>
                  </a:lnTo>
                  <a:lnTo>
                    <a:pt x="1822896" y="1134226"/>
                  </a:lnTo>
                  <a:lnTo>
                    <a:pt x="1827346" y="1125659"/>
                  </a:lnTo>
                  <a:lnTo>
                    <a:pt x="1831795" y="1117727"/>
                  </a:lnTo>
                  <a:lnTo>
                    <a:pt x="1836562" y="1109160"/>
                  </a:lnTo>
                  <a:lnTo>
                    <a:pt x="1841329" y="1100910"/>
                  </a:lnTo>
                  <a:lnTo>
                    <a:pt x="1846732" y="1092661"/>
                  </a:lnTo>
                  <a:lnTo>
                    <a:pt x="1852135" y="1085045"/>
                  </a:lnTo>
                  <a:lnTo>
                    <a:pt x="1857856" y="1077113"/>
                  </a:lnTo>
                  <a:lnTo>
                    <a:pt x="1863894" y="1069181"/>
                  </a:lnTo>
                  <a:lnTo>
                    <a:pt x="1869615" y="1061566"/>
                  </a:lnTo>
                  <a:lnTo>
                    <a:pt x="1810184" y="989858"/>
                  </a:lnTo>
                  <a:lnTo>
                    <a:pt x="1931588" y="889593"/>
                  </a:lnTo>
                  <a:lnTo>
                    <a:pt x="1990700" y="961301"/>
                  </a:lnTo>
                  <a:lnTo>
                    <a:pt x="1999599" y="956859"/>
                  </a:lnTo>
                  <a:lnTo>
                    <a:pt x="2008180" y="952734"/>
                  </a:lnTo>
                  <a:lnTo>
                    <a:pt x="2017079" y="948609"/>
                  </a:lnTo>
                  <a:lnTo>
                    <a:pt x="2025977" y="944485"/>
                  </a:lnTo>
                  <a:lnTo>
                    <a:pt x="2034876" y="941312"/>
                  </a:lnTo>
                  <a:lnTo>
                    <a:pt x="2043775" y="937504"/>
                  </a:lnTo>
                  <a:lnTo>
                    <a:pt x="2052673" y="934649"/>
                  </a:lnTo>
                  <a:lnTo>
                    <a:pt x="2061890" y="931476"/>
                  </a:lnTo>
                  <a:lnTo>
                    <a:pt x="2071424" y="928937"/>
                  </a:lnTo>
                  <a:lnTo>
                    <a:pt x="2080641" y="926399"/>
                  </a:lnTo>
                  <a:lnTo>
                    <a:pt x="2089539" y="924178"/>
                  </a:lnTo>
                  <a:lnTo>
                    <a:pt x="2099074" y="922274"/>
                  </a:lnTo>
                  <a:lnTo>
                    <a:pt x="2108608" y="920370"/>
                  </a:lnTo>
                  <a:lnTo>
                    <a:pt x="2117825" y="918784"/>
                  </a:lnTo>
                  <a:lnTo>
                    <a:pt x="2127041" y="917515"/>
                  </a:lnTo>
                  <a:lnTo>
                    <a:pt x="2136258" y="916246"/>
                  </a:lnTo>
                  <a:lnTo>
                    <a:pt x="2144839" y="823913"/>
                  </a:lnTo>
                  <a:close/>
                  <a:moveTo>
                    <a:pt x="1509345" y="590550"/>
                  </a:moveTo>
                  <a:lnTo>
                    <a:pt x="1518239" y="590550"/>
                  </a:lnTo>
                  <a:lnTo>
                    <a:pt x="1526817" y="591817"/>
                  </a:lnTo>
                  <a:lnTo>
                    <a:pt x="1535394" y="593400"/>
                  </a:lnTo>
                  <a:lnTo>
                    <a:pt x="1543971" y="596250"/>
                  </a:lnTo>
                  <a:lnTo>
                    <a:pt x="1551912" y="599417"/>
                  </a:lnTo>
                  <a:lnTo>
                    <a:pt x="1559854" y="603534"/>
                  </a:lnTo>
                  <a:lnTo>
                    <a:pt x="1566843" y="608601"/>
                  </a:lnTo>
                  <a:lnTo>
                    <a:pt x="1570655" y="611452"/>
                  </a:lnTo>
                  <a:lnTo>
                    <a:pt x="1574149" y="614302"/>
                  </a:lnTo>
                  <a:lnTo>
                    <a:pt x="1577326" y="617469"/>
                  </a:lnTo>
                  <a:lnTo>
                    <a:pt x="1580185" y="620953"/>
                  </a:lnTo>
                  <a:lnTo>
                    <a:pt x="1583362" y="624753"/>
                  </a:lnTo>
                  <a:lnTo>
                    <a:pt x="1586221" y="628237"/>
                  </a:lnTo>
                  <a:lnTo>
                    <a:pt x="1588762" y="632037"/>
                  </a:lnTo>
                  <a:lnTo>
                    <a:pt x="1591621" y="636154"/>
                  </a:lnTo>
                  <a:lnTo>
                    <a:pt x="1593845" y="640271"/>
                  </a:lnTo>
                  <a:lnTo>
                    <a:pt x="1595433" y="644388"/>
                  </a:lnTo>
                  <a:lnTo>
                    <a:pt x="1597339" y="648505"/>
                  </a:lnTo>
                  <a:lnTo>
                    <a:pt x="1598927" y="652305"/>
                  </a:lnTo>
                  <a:lnTo>
                    <a:pt x="1601151" y="660856"/>
                  </a:lnTo>
                  <a:lnTo>
                    <a:pt x="1603057" y="669724"/>
                  </a:lnTo>
                  <a:lnTo>
                    <a:pt x="1603375" y="678274"/>
                  </a:lnTo>
                  <a:lnTo>
                    <a:pt x="1603375" y="687142"/>
                  </a:lnTo>
                  <a:lnTo>
                    <a:pt x="1602104" y="696326"/>
                  </a:lnTo>
                  <a:lnTo>
                    <a:pt x="1600516" y="704560"/>
                  </a:lnTo>
                  <a:lnTo>
                    <a:pt x="1597657" y="712794"/>
                  </a:lnTo>
                  <a:lnTo>
                    <a:pt x="1594480" y="721028"/>
                  </a:lnTo>
                  <a:lnTo>
                    <a:pt x="1590350" y="728629"/>
                  </a:lnTo>
                  <a:lnTo>
                    <a:pt x="1585268" y="736229"/>
                  </a:lnTo>
                  <a:lnTo>
                    <a:pt x="1582409" y="739396"/>
                  </a:lnTo>
                  <a:lnTo>
                    <a:pt x="1579550" y="742880"/>
                  </a:lnTo>
                  <a:lnTo>
                    <a:pt x="1576373" y="746047"/>
                  </a:lnTo>
                  <a:lnTo>
                    <a:pt x="1572879" y="749531"/>
                  </a:lnTo>
                  <a:lnTo>
                    <a:pt x="1569384" y="752381"/>
                  </a:lnTo>
                  <a:lnTo>
                    <a:pt x="1565572" y="755231"/>
                  </a:lnTo>
                  <a:lnTo>
                    <a:pt x="1297460" y="948099"/>
                  </a:lnTo>
                  <a:lnTo>
                    <a:pt x="1293012" y="951266"/>
                  </a:lnTo>
                  <a:lnTo>
                    <a:pt x="1288247" y="953799"/>
                  </a:lnTo>
                  <a:lnTo>
                    <a:pt x="1283164" y="956333"/>
                  </a:lnTo>
                  <a:lnTo>
                    <a:pt x="1278399" y="958550"/>
                  </a:lnTo>
                  <a:lnTo>
                    <a:pt x="1273634" y="960450"/>
                  </a:lnTo>
                  <a:lnTo>
                    <a:pt x="1268869" y="962033"/>
                  </a:lnTo>
                  <a:lnTo>
                    <a:pt x="1263469" y="962983"/>
                  </a:lnTo>
                  <a:lnTo>
                    <a:pt x="1258386" y="964250"/>
                  </a:lnTo>
                  <a:lnTo>
                    <a:pt x="1253304" y="964884"/>
                  </a:lnTo>
                  <a:lnTo>
                    <a:pt x="1247903" y="965200"/>
                  </a:lnTo>
                  <a:lnTo>
                    <a:pt x="1242820" y="965200"/>
                  </a:lnTo>
                  <a:lnTo>
                    <a:pt x="1237102" y="964884"/>
                  </a:lnTo>
                  <a:lnTo>
                    <a:pt x="1232020" y="964567"/>
                  </a:lnTo>
                  <a:lnTo>
                    <a:pt x="1226937" y="963617"/>
                  </a:lnTo>
                  <a:lnTo>
                    <a:pt x="1221537" y="962667"/>
                  </a:lnTo>
                  <a:lnTo>
                    <a:pt x="1216454" y="961083"/>
                  </a:lnTo>
                  <a:lnTo>
                    <a:pt x="1006475" y="894894"/>
                  </a:lnTo>
                  <a:lnTo>
                    <a:pt x="1009652" y="885393"/>
                  </a:lnTo>
                  <a:lnTo>
                    <a:pt x="1013464" y="875259"/>
                  </a:lnTo>
                  <a:lnTo>
                    <a:pt x="1017911" y="862591"/>
                  </a:lnTo>
                  <a:lnTo>
                    <a:pt x="1022676" y="847706"/>
                  </a:lnTo>
                  <a:lnTo>
                    <a:pt x="1027123" y="832188"/>
                  </a:lnTo>
                  <a:lnTo>
                    <a:pt x="1029029" y="824271"/>
                  </a:lnTo>
                  <a:lnTo>
                    <a:pt x="1030935" y="816353"/>
                  </a:lnTo>
                  <a:lnTo>
                    <a:pt x="1031888" y="808753"/>
                  </a:lnTo>
                  <a:lnTo>
                    <a:pt x="1033159" y="801469"/>
                  </a:lnTo>
                  <a:lnTo>
                    <a:pt x="1033794" y="793868"/>
                  </a:lnTo>
                  <a:lnTo>
                    <a:pt x="1033794" y="786584"/>
                  </a:lnTo>
                  <a:lnTo>
                    <a:pt x="1033794" y="778666"/>
                  </a:lnTo>
                  <a:lnTo>
                    <a:pt x="1033477" y="770749"/>
                  </a:lnTo>
                  <a:lnTo>
                    <a:pt x="1032841" y="762832"/>
                  </a:lnTo>
                  <a:lnTo>
                    <a:pt x="1031888" y="755548"/>
                  </a:lnTo>
                  <a:lnTo>
                    <a:pt x="1029665" y="740980"/>
                  </a:lnTo>
                  <a:lnTo>
                    <a:pt x="1027441" y="727995"/>
                  </a:lnTo>
                  <a:lnTo>
                    <a:pt x="1025217" y="718178"/>
                  </a:lnTo>
                  <a:lnTo>
                    <a:pt x="1022994" y="708994"/>
                  </a:lnTo>
                  <a:lnTo>
                    <a:pt x="1227572" y="773599"/>
                  </a:lnTo>
                  <a:lnTo>
                    <a:pt x="1458835" y="607651"/>
                  </a:lnTo>
                  <a:lnTo>
                    <a:pt x="1462965" y="605118"/>
                  </a:lnTo>
                  <a:lnTo>
                    <a:pt x="1467095" y="602268"/>
                  </a:lnTo>
                  <a:lnTo>
                    <a:pt x="1470589" y="600051"/>
                  </a:lnTo>
                  <a:lnTo>
                    <a:pt x="1474719" y="598467"/>
                  </a:lnTo>
                  <a:lnTo>
                    <a:pt x="1479166" y="596567"/>
                  </a:lnTo>
                  <a:lnTo>
                    <a:pt x="1483296" y="594984"/>
                  </a:lnTo>
                  <a:lnTo>
                    <a:pt x="1491873" y="592767"/>
                  </a:lnTo>
                  <a:lnTo>
                    <a:pt x="1500768" y="591183"/>
                  </a:lnTo>
                  <a:lnTo>
                    <a:pt x="1509345" y="590550"/>
                  </a:lnTo>
                  <a:close/>
                  <a:moveTo>
                    <a:pt x="690596" y="539750"/>
                  </a:moveTo>
                  <a:lnTo>
                    <a:pt x="691548" y="539750"/>
                  </a:lnTo>
                  <a:lnTo>
                    <a:pt x="693769" y="540067"/>
                  </a:lnTo>
                  <a:lnTo>
                    <a:pt x="702016" y="540702"/>
                  </a:lnTo>
                  <a:lnTo>
                    <a:pt x="727394" y="541020"/>
                  </a:lnTo>
                  <a:lnTo>
                    <a:pt x="757531" y="541655"/>
                  </a:lnTo>
                  <a:lnTo>
                    <a:pt x="770854" y="541972"/>
                  </a:lnTo>
                  <a:lnTo>
                    <a:pt x="781640" y="543242"/>
                  </a:lnTo>
                  <a:lnTo>
                    <a:pt x="781957" y="543242"/>
                  </a:lnTo>
                  <a:lnTo>
                    <a:pt x="785763" y="546734"/>
                  </a:lnTo>
                  <a:lnTo>
                    <a:pt x="789887" y="552130"/>
                  </a:lnTo>
                  <a:lnTo>
                    <a:pt x="794646" y="558479"/>
                  </a:lnTo>
                  <a:lnTo>
                    <a:pt x="799404" y="566415"/>
                  </a:lnTo>
                  <a:lnTo>
                    <a:pt x="804797" y="576573"/>
                  </a:lnTo>
                  <a:lnTo>
                    <a:pt x="809872" y="588001"/>
                  </a:lnTo>
                  <a:lnTo>
                    <a:pt x="812093" y="594668"/>
                  </a:lnTo>
                  <a:lnTo>
                    <a:pt x="814631" y="602286"/>
                  </a:lnTo>
                  <a:lnTo>
                    <a:pt x="817169" y="609905"/>
                  </a:lnTo>
                  <a:lnTo>
                    <a:pt x="820024" y="618476"/>
                  </a:lnTo>
                  <a:lnTo>
                    <a:pt x="822244" y="627364"/>
                  </a:lnTo>
                  <a:lnTo>
                    <a:pt x="824465" y="637205"/>
                  </a:lnTo>
                  <a:lnTo>
                    <a:pt x="826685" y="647681"/>
                  </a:lnTo>
                  <a:lnTo>
                    <a:pt x="828906" y="658791"/>
                  </a:lnTo>
                  <a:lnTo>
                    <a:pt x="830809" y="670537"/>
                  </a:lnTo>
                  <a:lnTo>
                    <a:pt x="832395" y="683235"/>
                  </a:lnTo>
                  <a:lnTo>
                    <a:pt x="834299" y="696567"/>
                  </a:lnTo>
                  <a:lnTo>
                    <a:pt x="835885" y="710535"/>
                  </a:lnTo>
                  <a:lnTo>
                    <a:pt x="836836" y="725454"/>
                  </a:lnTo>
                  <a:lnTo>
                    <a:pt x="838105" y="741644"/>
                  </a:lnTo>
                  <a:lnTo>
                    <a:pt x="839057" y="757834"/>
                  </a:lnTo>
                  <a:lnTo>
                    <a:pt x="840009" y="775611"/>
                  </a:lnTo>
                  <a:lnTo>
                    <a:pt x="840326" y="794022"/>
                  </a:lnTo>
                  <a:lnTo>
                    <a:pt x="840643" y="813069"/>
                  </a:lnTo>
                  <a:lnTo>
                    <a:pt x="840326" y="833703"/>
                  </a:lnTo>
                  <a:lnTo>
                    <a:pt x="840326" y="854972"/>
                  </a:lnTo>
                  <a:lnTo>
                    <a:pt x="844767" y="839735"/>
                  </a:lnTo>
                  <a:lnTo>
                    <a:pt x="849208" y="824497"/>
                  </a:lnTo>
                  <a:lnTo>
                    <a:pt x="857456" y="794975"/>
                  </a:lnTo>
                  <a:lnTo>
                    <a:pt x="864435" y="767992"/>
                  </a:lnTo>
                  <a:lnTo>
                    <a:pt x="870145" y="742914"/>
                  </a:lnTo>
                  <a:lnTo>
                    <a:pt x="878710" y="705456"/>
                  </a:lnTo>
                  <a:lnTo>
                    <a:pt x="881248" y="694028"/>
                  </a:lnTo>
                  <a:lnTo>
                    <a:pt x="882517" y="688314"/>
                  </a:lnTo>
                  <a:lnTo>
                    <a:pt x="878076" y="679425"/>
                  </a:lnTo>
                  <a:lnTo>
                    <a:pt x="874586" y="670854"/>
                  </a:lnTo>
                  <a:lnTo>
                    <a:pt x="871097" y="663236"/>
                  </a:lnTo>
                  <a:lnTo>
                    <a:pt x="868559" y="655617"/>
                  </a:lnTo>
                  <a:lnTo>
                    <a:pt x="864752" y="644506"/>
                  </a:lnTo>
                  <a:lnTo>
                    <a:pt x="863801" y="640380"/>
                  </a:lnTo>
                  <a:lnTo>
                    <a:pt x="867290" y="637205"/>
                  </a:lnTo>
                  <a:lnTo>
                    <a:pt x="876489" y="629269"/>
                  </a:lnTo>
                  <a:lnTo>
                    <a:pt x="881882" y="624507"/>
                  </a:lnTo>
                  <a:lnTo>
                    <a:pt x="888227" y="619746"/>
                  </a:lnTo>
                  <a:lnTo>
                    <a:pt x="894571" y="615619"/>
                  </a:lnTo>
                  <a:lnTo>
                    <a:pt x="900598" y="611810"/>
                  </a:lnTo>
                  <a:lnTo>
                    <a:pt x="921535" y="619746"/>
                  </a:lnTo>
                  <a:lnTo>
                    <a:pt x="939300" y="659426"/>
                  </a:lnTo>
                  <a:lnTo>
                    <a:pt x="934224" y="671172"/>
                  </a:lnTo>
                  <a:lnTo>
                    <a:pt x="928514" y="683235"/>
                  </a:lnTo>
                  <a:lnTo>
                    <a:pt x="922487" y="695932"/>
                  </a:lnTo>
                  <a:lnTo>
                    <a:pt x="923439" y="707043"/>
                  </a:lnTo>
                  <a:lnTo>
                    <a:pt x="924073" y="720693"/>
                  </a:lnTo>
                  <a:lnTo>
                    <a:pt x="924708" y="736248"/>
                  </a:lnTo>
                  <a:lnTo>
                    <a:pt x="924073" y="753390"/>
                  </a:lnTo>
                  <a:lnTo>
                    <a:pt x="923439" y="790213"/>
                  </a:lnTo>
                  <a:lnTo>
                    <a:pt x="921852" y="827354"/>
                  </a:lnTo>
                  <a:lnTo>
                    <a:pt x="920266" y="862273"/>
                  </a:lnTo>
                  <a:lnTo>
                    <a:pt x="918680" y="891161"/>
                  </a:lnTo>
                  <a:lnTo>
                    <a:pt x="916777" y="918461"/>
                  </a:lnTo>
                  <a:lnTo>
                    <a:pt x="918680" y="913382"/>
                  </a:lnTo>
                  <a:lnTo>
                    <a:pt x="923756" y="899097"/>
                  </a:lnTo>
                  <a:lnTo>
                    <a:pt x="927245" y="888621"/>
                  </a:lnTo>
                  <a:lnTo>
                    <a:pt x="931369" y="876241"/>
                  </a:lnTo>
                  <a:lnTo>
                    <a:pt x="935493" y="862273"/>
                  </a:lnTo>
                  <a:lnTo>
                    <a:pt x="939934" y="846401"/>
                  </a:lnTo>
                  <a:lnTo>
                    <a:pt x="943741" y="828307"/>
                  </a:lnTo>
                  <a:lnTo>
                    <a:pt x="947865" y="809260"/>
                  </a:lnTo>
                  <a:lnTo>
                    <a:pt x="951672" y="788626"/>
                  </a:lnTo>
                  <a:lnTo>
                    <a:pt x="955161" y="766722"/>
                  </a:lnTo>
                  <a:lnTo>
                    <a:pt x="957699" y="743866"/>
                  </a:lnTo>
                  <a:lnTo>
                    <a:pt x="958650" y="731486"/>
                  </a:lnTo>
                  <a:lnTo>
                    <a:pt x="959919" y="719106"/>
                  </a:lnTo>
                  <a:lnTo>
                    <a:pt x="960554" y="707043"/>
                  </a:lnTo>
                  <a:lnTo>
                    <a:pt x="960871" y="694345"/>
                  </a:lnTo>
                  <a:lnTo>
                    <a:pt x="961188" y="681330"/>
                  </a:lnTo>
                  <a:lnTo>
                    <a:pt x="961188" y="668315"/>
                  </a:lnTo>
                  <a:lnTo>
                    <a:pt x="969119" y="649268"/>
                  </a:lnTo>
                  <a:lnTo>
                    <a:pt x="970705" y="651173"/>
                  </a:lnTo>
                  <a:lnTo>
                    <a:pt x="973877" y="656887"/>
                  </a:lnTo>
                  <a:lnTo>
                    <a:pt x="976098" y="661331"/>
                  </a:lnTo>
                  <a:lnTo>
                    <a:pt x="978636" y="666727"/>
                  </a:lnTo>
                  <a:lnTo>
                    <a:pt x="981808" y="673076"/>
                  </a:lnTo>
                  <a:lnTo>
                    <a:pt x="984663" y="681012"/>
                  </a:lnTo>
                  <a:lnTo>
                    <a:pt x="988152" y="690218"/>
                  </a:lnTo>
                  <a:lnTo>
                    <a:pt x="991007" y="700377"/>
                  </a:lnTo>
                  <a:lnTo>
                    <a:pt x="993862" y="712122"/>
                  </a:lnTo>
                  <a:lnTo>
                    <a:pt x="997035" y="724820"/>
                  </a:lnTo>
                  <a:lnTo>
                    <a:pt x="999572" y="739422"/>
                  </a:lnTo>
                  <a:lnTo>
                    <a:pt x="1002110" y="754977"/>
                  </a:lnTo>
                  <a:lnTo>
                    <a:pt x="1004013" y="772436"/>
                  </a:lnTo>
                  <a:lnTo>
                    <a:pt x="1005600" y="790848"/>
                  </a:lnTo>
                  <a:lnTo>
                    <a:pt x="1005282" y="796244"/>
                  </a:lnTo>
                  <a:lnTo>
                    <a:pt x="1004331" y="801958"/>
                  </a:lnTo>
                  <a:lnTo>
                    <a:pt x="1003062" y="809260"/>
                  </a:lnTo>
                  <a:lnTo>
                    <a:pt x="1000841" y="817196"/>
                  </a:lnTo>
                  <a:lnTo>
                    <a:pt x="997669" y="826085"/>
                  </a:lnTo>
                  <a:lnTo>
                    <a:pt x="994497" y="836243"/>
                  </a:lnTo>
                  <a:lnTo>
                    <a:pt x="985932" y="858781"/>
                  </a:lnTo>
                  <a:lnTo>
                    <a:pt x="964043" y="914969"/>
                  </a:lnTo>
                  <a:lnTo>
                    <a:pt x="951037" y="948301"/>
                  </a:lnTo>
                  <a:lnTo>
                    <a:pt x="937079" y="985442"/>
                  </a:lnTo>
                  <a:lnTo>
                    <a:pt x="922804" y="1025757"/>
                  </a:lnTo>
                  <a:lnTo>
                    <a:pt x="915825" y="1047026"/>
                  </a:lnTo>
                  <a:lnTo>
                    <a:pt x="908212" y="1068929"/>
                  </a:lnTo>
                  <a:lnTo>
                    <a:pt x="901233" y="1091785"/>
                  </a:lnTo>
                  <a:lnTo>
                    <a:pt x="894254" y="1115594"/>
                  </a:lnTo>
                  <a:lnTo>
                    <a:pt x="886958" y="1139719"/>
                  </a:lnTo>
                  <a:lnTo>
                    <a:pt x="880296" y="1165115"/>
                  </a:lnTo>
                  <a:lnTo>
                    <a:pt x="873634" y="1190510"/>
                  </a:lnTo>
                  <a:lnTo>
                    <a:pt x="867290" y="1217493"/>
                  </a:lnTo>
                  <a:lnTo>
                    <a:pt x="861580" y="1244476"/>
                  </a:lnTo>
                  <a:lnTo>
                    <a:pt x="855553" y="1272728"/>
                  </a:lnTo>
                  <a:lnTo>
                    <a:pt x="850477" y="1301298"/>
                  </a:lnTo>
                  <a:lnTo>
                    <a:pt x="845402" y="1330821"/>
                  </a:lnTo>
                  <a:lnTo>
                    <a:pt x="840960" y="1360343"/>
                  </a:lnTo>
                  <a:lnTo>
                    <a:pt x="836836" y="1391135"/>
                  </a:lnTo>
                  <a:lnTo>
                    <a:pt x="874586" y="1434307"/>
                  </a:lnTo>
                  <a:lnTo>
                    <a:pt x="949768" y="1522239"/>
                  </a:lnTo>
                  <a:lnTo>
                    <a:pt x="990373" y="1569856"/>
                  </a:lnTo>
                  <a:lnTo>
                    <a:pt x="1026219" y="1613028"/>
                  </a:lnTo>
                  <a:lnTo>
                    <a:pt x="1041129" y="1631122"/>
                  </a:lnTo>
                  <a:lnTo>
                    <a:pt x="1053500" y="1646042"/>
                  </a:lnTo>
                  <a:lnTo>
                    <a:pt x="1062065" y="1657470"/>
                  </a:lnTo>
                  <a:lnTo>
                    <a:pt x="1066824" y="1664137"/>
                  </a:lnTo>
                  <a:lnTo>
                    <a:pt x="1071582" y="1671755"/>
                  </a:lnTo>
                  <a:lnTo>
                    <a:pt x="1077292" y="1680326"/>
                  </a:lnTo>
                  <a:lnTo>
                    <a:pt x="1080147" y="1685088"/>
                  </a:lnTo>
                  <a:lnTo>
                    <a:pt x="1083002" y="1689850"/>
                  </a:lnTo>
                  <a:lnTo>
                    <a:pt x="1085540" y="1695564"/>
                  </a:lnTo>
                  <a:lnTo>
                    <a:pt x="1088395" y="1701913"/>
                  </a:lnTo>
                  <a:lnTo>
                    <a:pt x="1090616" y="1708579"/>
                  </a:lnTo>
                  <a:lnTo>
                    <a:pt x="1091884" y="1715880"/>
                  </a:lnTo>
                  <a:lnTo>
                    <a:pt x="1093471" y="1724134"/>
                  </a:lnTo>
                  <a:lnTo>
                    <a:pt x="1093788" y="1733022"/>
                  </a:lnTo>
                  <a:lnTo>
                    <a:pt x="1093788" y="1742545"/>
                  </a:lnTo>
                  <a:lnTo>
                    <a:pt x="1092836" y="1753021"/>
                  </a:lnTo>
                  <a:lnTo>
                    <a:pt x="1090933" y="1765084"/>
                  </a:lnTo>
                  <a:lnTo>
                    <a:pt x="1087761" y="1777147"/>
                  </a:lnTo>
                  <a:lnTo>
                    <a:pt x="1086809" y="1785083"/>
                  </a:lnTo>
                  <a:lnTo>
                    <a:pt x="1084271" y="1801272"/>
                  </a:lnTo>
                  <a:lnTo>
                    <a:pt x="1076340" y="1854920"/>
                  </a:lnTo>
                  <a:lnTo>
                    <a:pt x="1054452" y="2009516"/>
                  </a:lnTo>
                  <a:lnTo>
                    <a:pt x="1023681" y="2230139"/>
                  </a:lnTo>
                  <a:lnTo>
                    <a:pt x="1022730" y="2236488"/>
                  </a:lnTo>
                  <a:lnTo>
                    <a:pt x="1021461" y="2242520"/>
                  </a:lnTo>
                  <a:lnTo>
                    <a:pt x="1019875" y="2248551"/>
                  </a:lnTo>
                  <a:lnTo>
                    <a:pt x="1018289" y="2254582"/>
                  </a:lnTo>
                  <a:lnTo>
                    <a:pt x="1015751" y="2259979"/>
                  </a:lnTo>
                  <a:lnTo>
                    <a:pt x="1013530" y="2265693"/>
                  </a:lnTo>
                  <a:lnTo>
                    <a:pt x="1011310" y="2271407"/>
                  </a:lnTo>
                  <a:lnTo>
                    <a:pt x="1008455" y="2276486"/>
                  </a:lnTo>
                  <a:lnTo>
                    <a:pt x="1005917" y="2281248"/>
                  </a:lnTo>
                  <a:lnTo>
                    <a:pt x="1002427" y="2286009"/>
                  </a:lnTo>
                  <a:lnTo>
                    <a:pt x="999255" y="2291088"/>
                  </a:lnTo>
                  <a:lnTo>
                    <a:pt x="995766" y="2295533"/>
                  </a:lnTo>
                  <a:lnTo>
                    <a:pt x="992276" y="2299659"/>
                  </a:lnTo>
                  <a:lnTo>
                    <a:pt x="988470" y="2303469"/>
                  </a:lnTo>
                  <a:lnTo>
                    <a:pt x="984346" y="2307278"/>
                  </a:lnTo>
                  <a:lnTo>
                    <a:pt x="980222" y="2311087"/>
                  </a:lnTo>
                  <a:lnTo>
                    <a:pt x="975781" y="2314262"/>
                  </a:lnTo>
                  <a:lnTo>
                    <a:pt x="971339" y="2317436"/>
                  </a:lnTo>
                  <a:lnTo>
                    <a:pt x="966581" y="2320293"/>
                  </a:lnTo>
                  <a:lnTo>
                    <a:pt x="961823" y="2322833"/>
                  </a:lnTo>
                  <a:lnTo>
                    <a:pt x="956747" y="2325372"/>
                  </a:lnTo>
                  <a:lnTo>
                    <a:pt x="951989" y="2327277"/>
                  </a:lnTo>
                  <a:lnTo>
                    <a:pt x="946913" y="2329182"/>
                  </a:lnTo>
                  <a:lnTo>
                    <a:pt x="941203" y="2331086"/>
                  </a:lnTo>
                  <a:lnTo>
                    <a:pt x="936128" y="2332674"/>
                  </a:lnTo>
                  <a:lnTo>
                    <a:pt x="930418" y="2333309"/>
                  </a:lnTo>
                  <a:lnTo>
                    <a:pt x="925025" y="2334578"/>
                  </a:lnTo>
                  <a:lnTo>
                    <a:pt x="919315" y="2334896"/>
                  </a:lnTo>
                  <a:lnTo>
                    <a:pt x="913605" y="2335213"/>
                  </a:lnTo>
                  <a:lnTo>
                    <a:pt x="907577" y="2335213"/>
                  </a:lnTo>
                  <a:lnTo>
                    <a:pt x="901550" y="2334896"/>
                  </a:lnTo>
                  <a:lnTo>
                    <a:pt x="895523" y="2333943"/>
                  </a:lnTo>
                  <a:lnTo>
                    <a:pt x="889813" y="2333309"/>
                  </a:lnTo>
                  <a:lnTo>
                    <a:pt x="883786" y="2332356"/>
                  </a:lnTo>
                  <a:lnTo>
                    <a:pt x="878076" y="2330769"/>
                  </a:lnTo>
                  <a:lnTo>
                    <a:pt x="872683" y="2328864"/>
                  </a:lnTo>
                  <a:lnTo>
                    <a:pt x="867290" y="2326642"/>
                  </a:lnTo>
                  <a:lnTo>
                    <a:pt x="862214" y="2324420"/>
                  </a:lnTo>
                  <a:lnTo>
                    <a:pt x="857456" y="2321881"/>
                  </a:lnTo>
                  <a:lnTo>
                    <a:pt x="852698" y="2319341"/>
                  </a:lnTo>
                  <a:lnTo>
                    <a:pt x="848257" y="2316167"/>
                  </a:lnTo>
                  <a:lnTo>
                    <a:pt x="843815" y="2312992"/>
                  </a:lnTo>
                  <a:lnTo>
                    <a:pt x="839692" y="2309183"/>
                  </a:lnTo>
                  <a:lnTo>
                    <a:pt x="835568" y="2305373"/>
                  </a:lnTo>
                  <a:lnTo>
                    <a:pt x="831761" y="2301882"/>
                  </a:lnTo>
                  <a:lnTo>
                    <a:pt x="827954" y="2297755"/>
                  </a:lnTo>
                  <a:lnTo>
                    <a:pt x="824782" y="2293311"/>
                  </a:lnTo>
                  <a:lnTo>
                    <a:pt x="821293" y="2288866"/>
                  </a:lnTo>
                  <a:lnTo>
                    <a:pt x="818755" y="2283787"/>
                  </a:lnTo>
                  <a:lnTo>
                    <a:pt x="815900" y="2279026"/>
                  </a:lnTo>
                  <a:lnTo>
                    <a:pt x="813362" y="2274264"/>
                  </a:lnTo>
                  <a:lnTo>
                    <a:pt x="811141" y="2269185"/>
                  </a:lnTo>
                  <a:lnTo>
                    <a:pt x="809238" y="2263471"/>
                  </a:lnTo>
                  <a:lnTo>
                    <a:pt x="807335" y="2258392"/>
                  </a:lnTo>
                  <a:lnTo>
                    <a:pt x="805749" y="2252678"/>
                  </a:lnTo>
                  <a:lnTo>
                    <a:pt x="804162" y="2246646"/>
                  </a:lnTo>
                  <a:lnTo>
                    <a:pt x="803211" y="2241250"/>
                  </a:lnTo>
                  <a:lnTo>
                    <a:pt x="802576" y="2234901"/>
                  </a:lnTo>
                  <a:lnTo>
                    <a:pt x="801942" y="2228869"/>
                  </a:lnTo>
                  <a:lnTo>
                    <a:pt x="801625" y="2222838"/>
                  </a:lnTo>
                  <a:lnTo>
                    <a:pt x="801625" y="2216807"/>
                  </a:lnTo>
                  <a:lnTo>
                    <a:pt x="801942" y="2210458"/>
                  </a:lnTo>
                  <a:lnTo>
                    <a:pt x="802576" y="2204109"/>
                  </a:lnTo>
                  <a:lnTo>
                    <a:pt x="803211" y="2197443"/>
                  </a:lnTo>
                  <a:lnTo>
                    <a:pt x="833981" y="1990152"/>
                  </a:lnTo>
                  <a:lnTo>
                    <a:pt x="855235" y="1846032"/>
                  </a:lnTo>
                  <a:lnTo>
                    <a:pt x="861897" y="1797146"/>
                  </a:lnTo>
                  <a:lnTo>
                    <a:pt x="863801" y="1783178"/>
                  </a:lnTo>
                  <a:lnTo>
                    <a:pt x="864435" y="1777147"/>
                  </a:lnTo>
                  <a:lnTo>
                    <a:pt x="861897" y="1774290"/>
                  </a:lnTo>
                  <a:lnTo>
                    <a:pt x="855553" y="1767623"/>
                  </a:lnTo>
                  <a:lnTo>
                    <a:pt x="833030" y="1744133"/>
                  </a:lnTo>
                  <a:lnTo>
                    <a:pt x="763558" y="1673343"/>
                  </a:lnTo>
                  <a:lnTo>
                    <a:pt x="687424" y="1595886"/>
                  </a:lnTo>
                  <a:lnTo>
                    <a:pt x="657288" y="1564777"/>
                  </a:lnTo>
                  <a:lnTo>
                    <a:pt x="637620" y="1543825"/>
                  </a:lnTo>
                  <a:lnTo>
                    <a:pt x="624931" y="1537159"/>
                  </a:lnTo>
                  <a:lnTo>
                    <a:pt x="612876" y="1530175"/>
                  </a:lnTo>
                  <a:lnTo>
                    <a:pt x="600822" y="1523192"/>
                  </a:lnTo>
                  <a:lnTo>
                    <a:pt x="589719" y="1516208"/>
                  </a:lnTo>
                  <a:lnTo>
                    <a:pt x="578933" y="1508907"/>
                  </a:lnTo>
                  <a:lnTo>
                    <a:pt x="569100" y="1501605"/>
                  </a:lnTo>
                  <a:lnTo>
                    <a:pt x="559266" y="1494622"/>
                  </a:lnTo>
                  <a:lnTo>
                    <a:pt x="550383" y="1487003"/>
                  </a:lnTo>
                  <a:lnTo>
                    <a:pt x="541818" y="1480019"/>
                  </a:lnTo>
                  <a:lnTo>
                    <a:pt x="533570" y="1472718"/>
                  </a:lnTo>
                  <a:lnTo>
                    <a:pt x="525957" y="1465099"/>
                  </a:lnTo>
                  <a:lnTo>
                    <a:pt x="518978" y="1458116"/>
                  </a:lnTo>
                  <a:lnTo>
                    <a:pt x="511682" y="1451132"/>
                  </a:lnTo>
                  <a:lnTo>
                    <a:pt x="505655" y="1444148"/>
                  </a:lnTo>
                  <a:lnTo>
                    <a:pt x="499945" y="1436847"/>
                  </a:lnTo>
                  <a:lnTo>
                    <a:pt x="494235" y="1430181"/>
                  </a:lnTo>
                  <a:lnTo>
                    <a:pt x="489159" y="1423514"/>
                  </a:lnTo>
                  <a:lnTo>
                    <a:pt x="484718" y="1416848"/>
                  </a:lnTo>
                  <a:lnTo>
                    <a:pt x="480277" y="1410499"/>
                  </a:lnTo>
                  <a:lnTo>
                    <a:pt x="476470" y="1404150"/>
                  </a:lnTo>
                  <a:lnTo>
                    <a:pt x="473298" y="1397801"/>
                  </a:lnTo>
                  <a:lnTo>
                    <a:pt x="469808" y="1392405"/>
                  </a:lnTo>
                  <a:lnTo>
                    <a:pt x="464733" y="1381294"/>
                  </a:lnTo>
                  <a:lnTo>
                    <a:pt x="460926" y="1371453"/>
                  </a:lnTo>
                  <a:lnTo>
                    <a:pt x="458706" y="1362565"/>
                  </a:lnTo>
                  <a:lnTo>
                    <a:pt x="457754" y="1359073"/>
                  </a:lnTo>
                  <a:lnTo>
                    <a:pt x="457119" y="1355264"/>
                  </a:lnTo>
                  <a:lnTo>
                    <a:pt x="457119" y="1352089"/>
                  </a:lnTo>
                  <a:lnTo>
                    <a:pt x="457119" y="1349550"/>
                  </a:lnTo>
                  <a:lnTo>
                    <a:pt x="456802" y="1347010"/>
                  </a:lnTo>
                  <a:lnTo>
                    <a:pt x="456168" y="1344788"/>
                  </a:lnTo>
                  <a:lnTo>
                    <a:pt x="454264" y="1342566"/>
                  </a:lnTo>
                  <a:lnTo>
                    <a:pt x="452361" y="1340344"/>
                  </a:lnTo>
                  <a:lnTo>
                    <a:pt x="449823" y="1338439"/>
                  </a:lnTo>
                  <a:lnTo>
                    <a:pt x="446968" y="1336217"/>
                  </a:lnTo>
                  <a:lnTo>
                    <a:pt x="440624" y="1332408"/>
                  </a:lnTo>
                  <a:lnTo>
                    <a:pt x="434279" y="1328598"/>
                  </a:lnTo>
                  <a:lnTo>
                    <a:pt x="431107" y="1326376"/>
                  </a:lnTo>
                  <a:lnTo>
                    <a:pt x="428887" y="1324472"/>
                  </a:lnTo>
                  <a:lnTo>
                    <a:pt x="426666" y="1322250"/>
                  </a:lnTo>
                  <a:lnTo>
                    <a:pt x="425397" y="1319393"/>
                  </a:lnTo>
                  <a:lnTo>
                    <a:pt x="424128" y="1317170"/>
                  </a:lnTo>
                  <a:lnTo>
                    <a:pt x="424128" y="1314631"/>
                  </a:lnTo>
                  <a:lnTo>
                    <a:pt x="425714" y="1302568"/>
                  </a:lnTo>
                  <a:lnTo>
                    <a:pt x="427618" y="1289553"/>
                  </a:lnTo>
                  <a:lnTo>
                    <a:pt x="429521" y="1275268"/>
                  </a:lnTo>
                  <a:lnTo>
                    <a:pt x="432059" y="1260983"/>
                  </a:lnTo>
                  <a:lnTo>
                    <a:pt x="438086" y="1229873"/>
                  </a:lnTo>
                  <a:lnTo>
                    <a:pt x="445382" y="1196542"/>
                  </a:lnTo>
                  <a:lnTo>
                    <a:pt x="453313" y="1161623"/>
                  </a:lnTo>
                  <a:lnTo>
                    <a:pt x="462195" y="1125117"/>
                  </a:lnTo>
                  <a:lnTo>
                    <a:pt x="471712" y="1087658"/>
                  </a:lnTo>
                  <a:lnTo>
                    <a:pt x="481229" y="1049883"/>
                  </a:lnTo>
                  <a:lnTo>
                    <a:pt x="501531" y="974014"/>
                  </a:lnTo>
                  <a:lnTo>
                    <a:pt x="521199" y="901001"/>
                  </a:lnTo>
                  <a:lnTo>
                    <a:pt x="538963" y="833386"/>
                  </a:lnTo>
                  <a:lnTo>
                    <a:pt x="546577" y="803228"/>
                  </a:lnTo>
                  <a:lnTo>
                    <a:pt x="553238" y="775293"/>
                  </a:lnTo>
                  <a:lnTo>
                    <a:pt x="622710" y="754659"/>
                  </a:lnTo>
                  <a:lnTo>
                    <a:pt x="591305" y="753072"/>
                  </a:lnTo>
                  <a:lnTo>
                    <a:pt x="520881" y="750215"/>
                  </a:lnTo>
                  <a:lnTo>
                    <a:pt x="482497" y="748628"/>
                  </a:lnTo>
                  <a:lnTo>
                    <a:pt x="448554" y="747358"/>
                  </a:lnTo>
                  <a:lnTo>
                    <a:pt x="423494" y="747041"/>
                  </a:lnTo>
                  <a:lnTo>
                    <a:pt x="415563" y="747358"/>
                  </a:lnTo>
                  <a:lnTo>
                    <a:pt x="411439" y="747993"/>
                  </a:lnTo>
                  <a:lnTo>
                    <a:pt x="409853" y="748628"/>
                  </a:lnTo>
                  <a:lnTo>
                    <a:pt x="406364" y="750850"/>
                  </a:lnTo>
                  <a:lnTo>
                    <a:pt x="396847" y="757516"/>
                  </a:lnTo>
                  <a:lnTo>
                    <a:pt x="382889" y="767992"/>
                  </a:lnTo>
                  <a:lnTo>
                    <a:pt x="366393" y="781007"/>
                  </a:lnTo>
                  <a:lnTo>
                    <a:pt x="325472" y="812752"/>
                  </a:lnTo>
                  <a:lnTo>
                    <a:pt x="279791" y="849258"/>
                  </a:lnTo>
                  <a:lnTo>
                    <a:pt x="195093" y="917826"/>
                  </a:lnTo>
                  <a:lnTo>
                    <a:pt x="154805" y="951158"/>
                  </a:lnTo>
                  <a:lnTo>
                    <a:pt x="154488" y="951475"/>
                  </a:lnTo>
                  <a:lnTo>
                    <a:pt x="150681" y="954332"/>
                  </a:lnTo>
                  <a:lnTo>
                    <a:pt x="146875" y="957506"/>
                  </a:lnTo>
                  <a:lnTo>
                    <a:pt x="143068" y="960046"/>
                  </a:lnTo>
                  <a:lnTo>
                    <a:pt x="139261" y="962586"/>
                  </a:lnTo>
                  <a:lnTo>
                    <a:pt x="135454" y="964808"/>
                  </a:lnTo>
                  <a:lnTo>
                    <a:pt x="131013" y="966712"/>
                  </a:lnTo>
                  <a:lnTo>
                    <a:pt x="126889" y="968617"/>
                  </a:lnTo>
                  <a:lnTo>
                    <a:pt x="122766" y="969887"/>
                  </a:lnTo>
                  <a:lnTo>
                    <a:pt x="113883" y="972426"/>
                  </a:lnTo>
                  <a:lnTo>
                    <a:pt x="105318" y="974014"/>
                  </a:lnTo>
                  <a:lnTo>
                    <a:pt x="96436" y="975283"/>
                  </a:lnTo>
                  <a:lnTo>
                    <a:pt x="87554" y="974966"/>
                  </a:lnTo>
                  <a:lnTo>
                    <a:pt x="78671" y="974014"/>
                  </a:lnTo>
                  <a:lnTo>
                    <a:pt x="70106" y="972109"/>
                  </a:lnTo>
                  <a:lnTo>
                    <a:pt x="61541" y="969569"/>
                  </a:lnTo>
                  <a:lnTo>
                    <a:pt x="52976" y="966395"/>
                  </a:lnTo>
                  <a:lnTo>
                    <a:pt x="48852" y="964490"/>
                  </a:lnTo>
                  <a:lnTo>
                    <a:pt x="45363" y="962268"/>
                  </a:lnTo>
                  <a:lnTo>
                    <a:pt x="41239" y="959729"/>
                  </a:lnTo>
                  <a:lnTo>
                    <a:pt x="37432" y="956872"/>
                  </a:lnTo>
                  <a:lnTo>
                    <a:pt x="33626" y="954015"/>
                  </a:lnTo>
                  <a:lnTo>
                    <a:pt x="30453" y="951158"/>
                  </a:lnTo>
                  <a:lnTo>
                    <a:pt x="26647" y="947666"/>
                  </a:lnTo>
                  <a:lnTo>
                    <a:pt x="23792" y="944491"/>
                  </a:lnTo>
                  <a:lnTo>
                    <a:pt x="20302" y="940682"/>
                  </a:lnTo>
                  <a:lnTo>
                    <a:pt x="17764" y="936873"/>
                  </a:lnTo>
                  <a:lnTo>
                    <a:pt x="14909" y="933063"/>
                  </a:lnTo>
                  <a:lnTo>
                    <a:pt x="12689" y="929254"/>
                  </a:lnTo>
                  <a:lnTo>
                    <a:pt x="10468" y="925127"/>
                  </a:lnTo>
                  <a:lnTo>
                    <a:pt x="8248" y="921000"/>
                  </a:lnTo>
                  <a:lnTo>
                    <a:pt x="6662" y="916874"/>
                  </a:lnTo>
                  <a:lnTo>
                    <a:pt x="4758" y="912429"/>
                  </a:lnTo>
                  <a:lnTo>
                    <a:pt x="2538" y="903858"/>
                  </a:lnTo>
                  <a:lnTo>
                    <a:pt x="634" y="894970"/>
                  </a:lnTo>
                  <a:lnTo>
                    <a:pt x="0" y="886399"/>
                  </a:lnTo>
                  <a:lnTo>
                    <a:pt x="0" y="877511"/>
                  </a:lnTo>
                  <a:lnTo>
                    <a:pt x="952" y="868622"/>
                  </a:lnTo>
                  <a:lnTo>
                    <a:pt x="2538" y="859734"/>
                  </a:lnTo>
                  <a:lnTo>
                    <a:pt x="5075" y="851163"/>
                  </a:lnTo>
                  <a:lnTo>
                    <a:pt x="8882" y="842909"/>
                  </a:lnTo>
                  <a:lnTo>
                    <a:pt x="10785" y="838782"/>
                  </a:lnTo>
                  <a:lnTo>
                    <a:pt x="13006" y="834656"/>
                  </a:lnTo>
                  <a:lnTo>
                    <a:pt x="15544" y="831164"/>
                  </a:lnTo>
                  <a:lnTo>
                    <a:pt x="18082" y="827354"/>
                  </a:lnTo>
                  <a:lnTo>
                    <a:pt x="20937" y="823545"/>
                  </a:lnTo>
                  <a:lnTo>
                    <a:pt x="24109" y="820053"/>
                  </a:lnTo>
                  <a:lnTo>
                    <a:pt x="27281" y="816561"/>
                  </a:lnTo>
                  <a:lnTo>
                    <a:pt x="30771" y="813069"/>
                  </a:lnTo>
                  <a:lnTo>
                    <a:pt x="80575" y="775611"/>
                  </a:lnTo>
                  <a:lnTo>
                    <a:pt x="189700" y="694028"/>
                  </a:lnTo>
                  <a:lnTo>
                    <a:pt x="248386" y="650220"/>
                  </a:lnTo>
                  <a:lnTo>
                    <a:pt x="300094" y="612127"/>
                  </a:lnTo>
                  <a:lnTo>
                    <a:pt x="321348" y="596572"/>
                  </a:lnTo>
                  <a:lnTo>
                    <a:pt x="337843" y="585144"/>
                  </a:lnTo>
                  <a:lnTo>
                    <a:pt x="349263" y="577208"/>
                  </a:lnTo>
                  <a:lnTo>
                    <a:pt x="352436" y="574986"/>
                  </a:lnTo>
                  <a:lnTo>
                    <a:pt x="354022" y="574351"/>
                  </a:lnTo>
                  <a:lnTo>
                    <a:pt x="460926" y="562606"/>
                  </a:lnTo>
                  <a:lnTo>
                    <a:pt x="554190" y="552448"/>
                  </a:lnTo>
                  <a:lnTo>
                    <a:pt x="595112" y="548003"/>
                  </a:lnTo>
                  <a:lnTo>
                    <a:pt x="631275" y="544512"/>
                  </a:lnTo>
                  <a:lnTo>
                    <a:pt x="663315" y="541655"/>
                  </a:lnTo>
                  <a:lnTo>
                    <a:pt x="690596" y="539750"/>
                  </a:lnTo>
                  <a:close/>
                  <a:moveTo>
                    <a:pt x="912333" y="0"/>
                  </a:moveTo>
                  <a:lnTo>
                    <a:pt x="923772" y="0"/>
                  </a:lnTo>
                  <a:lnTo>
                    <a:pt x="935529" y="0"/>
                  </a:lnTo>
                  <a:lnTo>
                    <a:pt x="943791" y="636"/>
                  </a:lnTo>
                  <a:lnTo>
                    <a:pt x="952052" y="1908"/>
                  </a:lnTo>
                  <a:lnTo>
                    <a:pt x="960632" y="3817"/>
                  </a:lnTo>
                  <a:lnTo>
                    <a:pt x="969211" y="5407"/>
                  </a:lnTo>
                  <a:lnTo>
                    <a:pt x="977473" y="8270"/>
                  </a:lnTo>
                  <a:lnTo>
                    <a:pt x="986052" y="11451"/>
                  </a:lnTo>
                  <a:lnTo>
                    <a:pt x="993996" y="14949"/>
                  </a:lnTo>
                  <a:lnTo>
                    <a:pt x="1001940" y="19084"/>
                  </a:lnTo>
                  <a:lnTo>
                    <a:pt x="1010202" y="22901"/>
                  </a:lnTo>
                  <a:lnTo>
                    <a:pt x="1017828" y="27990"/>
                  </a:lnTo>
                  <a:lnTo>
                    <a:pt x="1025454" y="33080"/>
                  </a:lnTo>
                  <a:lnTo>
                    <a:pt x="1032762" y="39123"/>
                  </a:lnTo>
                  <a:lnTo>
                    <a:pt x="1039753" y="44848"/>
                  </a:lnTo>
                  <a:lnTo>
                    <a:pt x="1047061" y="51210"/>
                  </a:lnTo>
                  <a:lnTo>
                    <a:pt x="1053734" y="57889"/>
                  </a:lnTo>
                  <a:lnTo>
                    <a:pt x="1060407" y="65523"/>
                  </a:lnTo>
                  <a:lnTo>
                    <a:pt x="1066127" y="72839"/>
                  </a:lnTo>
                  <a:lnTo>
                    <a:pt x="1072164" y="80791"/>
                  </a:lnTo>
                  <a:lnTo>
                    <a:pt x="1077884" y="89061"/>
                  </a:lnTo>
                  <a:lnTo>
                    <a:pt x="1082968" y="97331"/>
                  </a:lnTo>
                  <a:lnTo>
                    <a:pt x="1087734" y="106555"/>
                  </a:lnTo>
                  <a:lnTo>
                    <a:pt x="1092183" y="115779"/>
                  </a:lnTo>
                  <a:lnTo>
                    <a:pt x="1096313" y="125003"/>
                  </a:lnTo>
                  <a:lnTo>
                    <a:pt x="1100127" y="134546"/>
                  </a:lnTo>
                  <a:lnTo>
                    <a:pt x="1103304" y="145042"/>
                  </a:lnTo>
                  <a:lnTo>
                    <a:pt x="1106164" y="155220"/>
                  </a:lnTo>
                  <a:lnTo>
                    <a:pt x="1108706" y="166035"/>
                  </a:lnTo>
                  <a:lnTo>
                    <a:pt x="1110612" y="176849"/>
                  </a:lnTo>
                  <a:lnTo>
                    <a:pt x="1111566" y="187982"/>
                  </a:lnTo>
                  <a:lnTo>
                    <a:pt x="1112519" y="199433"/>
                  </a:lnTo>
                  <a:lnTo>
                    <a:pt x="1112837" y="210883"/>
                  </a:lnTo>
                  <a:lnTo>
                    <a:pt x="1112519" y="222970"/>
                  </a:lnTo>
                  <a:lnTo>
                    <a:pt x="1110930" y="247144"/>
                  </a:lnTo>
                  <a:lnTo>
                    <a:pt x="1109024" y="271636"/>
                  </a:lnTo>
                  <a:lnTo>
                    <a:pt x="1106164" y="296764"/>
                  </a:lnTo>
                  <a:lnTo>
                    <a:pt x="1104575" y="308851"/>
                  </a:lnTo>
                  <a:lnTo>
                    <a:pt x="1102351" y="321574"/>
                  </a:lnTo>
                  <a:lnTo>
                    <a:pt x="1100444" y="333978"/>
                  </a:lnTo>
                  <a:lnTo>
                    <a:pt x="1097902" y="345747"/>
                  </a:lnTo>
                  <a:lnTo>
                    <a:pt x="1095360" y="358152"/>
                  </a:lnTo>
                  <a:lnTo>
                    <a:pt x="1092183" y="369921"/>
                  </a:lnTo>
                  <a:lnTo>
                    <a:pt x="1089323" y="381372"/>
                  </a:lnTo>
                  <a:lnTo>
                    <a:pt x="1085510" y="393140"/>
                  </a:lnTo>
                  <a:lnTo>
                    <a:pt x="1082014" y="404273"/>
                  </a:lnTo>
                  <a:lnTo>
                    <a:pt x="1077884" y="415406"/>
                  </a:lnTo>
                  <a:lnTo>
                    <a:pt x="1073753" y="425902"/>
                  </a:lnTo>
                  <a:lnTo>
                    <a:pt x="1068986" y="436080"/>
                  </a:lnTo>
                  <a:lnTo>
                    <a:pt x="1063585" y="445941"/>
                  </a:lnTo>
                  <a:lnTo>
                    <a:pt x="1058501" y="455483"/>
                  </a:lnTo>
                  <a:lnTo>
                    <a:pt x="1052463" y="464389"/>
                  </a:lnTo>
                  <a:lnTo>
                    <a:pt x="1046108" y="472977"/>
                  </a:lnTo>
                  <a:lnTo>
                    <a:pt x="1039753" y="481247"/>
                  </a:lnTo>
                  <a:lnTo>
                    <a:pt x="1032762" y="488563"/>
                  </a:lnTo>
                  <a:lnTo>
                    <a:pt x="1025454" y="495242"/>
                  </a:lnTo>
                  <a:lnTo>
                    <a:pt x="1017510" y="501922"/>
                  </a:lnTo>
                  <a:lnTo>
                    <a:pt x="1009248" y="507647"/>
                  </a:lnTo>
                  <a:lnTo>
                    <a:pt x="1000351" y="512736"/>
                  </a:lnTo>
                  <a:lnTo>
                    <a:pt x="991454" y="516871"/>
                  </a:lnTo>
                  <a:lnTo>
                    <a:pt x="981921" y="520688"/>
                  </a:lnTo>
                  <a:lnTo>
                    <a:pt x="971435" y="523551"/>
                  </a:lnTo>
                  <a:lnTo>
                    <a:pt x="960949" y="525778"/>
                  </a:lnTo>
                  <a:lnTo>
                    <a:pt x="953005" y="526732"/>
                  </a:lnTo>
                  <a:lnTo>
                    <a:pt x="944426" y="527050"/>
                  </a:lnTo>
                  <a:lnTo>
                    <a:pt x="935847" y="526414"/>
                  </a:lnTo>
                  <a:lnTo>
                    <a:pt x="926314" y="525141"/>
                  </a:lnTo>
                  <a:lnTo>
                    <a:pt x="917099" y="523233"/>
                  </a:lnTo>
                  <a:lnTo>
                    <a:pt x="907884" y="520688"/>
                  </a:lnTo>
                  <a:lnTo>
                    <a:pt x="898669" y="517190"/>
                  </a:lnTo>
                  <a:lnTo>
                    <a:pt x="888819" y="513373"/>
                  </a:lnTo>
                  <a:lnTo>
                    <a:pt x="879286" y="508283"/>
                  </a:lnTo>
                  <a:lnTo>
                    <a:pt x="869118" y="503194"/>
                  </a:lnTo>
                  <a:lnTo>
                    <a:pt x="859585" y="496833"/>
                  </a:lnTo>
                  <a:lnTo>
                    <a:pt x="849735" y="490153"/>
                  </a:lnTo>
                  <a:lnTo>
                    <a:pt x="840202" y="482837"/>
                  </a:lnTo>
                  <a:lnTo>
                    <a:pt x="830987" y="474886"/>
                  </a:lnTo>
                  <a:lnTo>
                    <a:pt x="821454" y="465979"/>
                  </a:lnTo>
                  <a:lnTo>
                    <a:pt x="812239" y="456755"/>
                  </a:lnTo>
                  <a:lnTo>
                    <a:pt x="803342" y="446577"/>
                  </a:lnTo>
                  <a:lnTo>
                    <a:pt x="794445" y="435762"/>
                  </a:lnTo>
                  <a:lnTo>
                    <a:pt x="786183" y="424630"/>
                  </a:lnTo>
                  <a:lnTo>
                    <a:pt x="778240" y="412225"/>
                  </a:lnTo>
                  <a:lnTo>
                    <a:pt x="770296" y="400138"/>
                  </a:lnTo>
                  <a:lnTo>
                    <a:pt x="762987" y="386779"/>
                  </a:lnTo>
                  <a:lnTo>
                    <a:pt x="756314" y="372784"/>
                  </a:lnTo>
                  <a:lnTo>
                    <a:pt x="749324" y="358470"/>
                  </a:lnTo>
                  <a:lnTo>
                    <a:pt x="743604" y="343203"/>
                  </a:lnTo>
                  <a:lnTo>
                    <a:pt x="738202" y="327617"/>
                  </a:lnTo>
                  <a:lnTo>
                    <a:pt x="733436" y="311077"/>
                  </a:lnTo>
                  <a:lnTo>
                    <a:pt x="728987" y="294219"/>
                  </a:lnTo>
                  <a:lnTo>
                    <a:pt x="725810" y="276725"/>
                  </a:lnTo>
                  <a:lnTo>
                    <a:pt x="722632" y="258595"/>
                  </a:lnTo>
                  <a:lnTo>
                    <a:pt x="720408" y="240146"/>
                  </a:lnTo>
                  <a:lnTo>
                    <a:pt x="719137" y="221062"/>
                  </a:lnTo>
                  <a:lnTo>
                    <a:pt x="719772" y="209293"/>
                  </a:lnTo>
                  <a:lnTo>
                    <a:pt x="721361" y="197206"/>
                  </a:lnTo>
                  <a:lnTo>
                    <a:pt x="722632" y="185756"/>
                  </a:lnTo>
                  <a:lnTo>
                    <a:pt x="724856" y="174623"/>
                  </a:lnTo>
                  <a:lnTo>
                    <a:pt x="727399" y="163490"/>
                  </a:lnTo>
                  <a:lnTo>
                    <a:pt x="730576" y="152676"/>
                  </a:lnTo>
                  <a:lnTo>
                    <a:pt x="734389" y="142179"/>
                  </a:lnTo>
                  <a:lnTo>
                    <a:pt x="737884" y="131683"/>
                  </a:lnTo>
                  <a:lnTo>
                    <a:pt x="742333" y="121823"/>
                  </a:lnTo>
                  <a:lnTo>
                    <a:pt x="746782" y="111962"/>
                  </a:lnTo>
                  <a:lnTo>
                    <a:pt x="752184" y="102420"/>
                  </a:lnTo>
                  <a:lnTo>
                    <a:pt x="757268" y="93514"/>
                  </a:lnTo>
                  <a:lnTo>
                    <a:pt x="763305" y="84290"/>
                  </a:lnTo>
                  <a:lnTo>
                    <a:pt x="769660" y="76338"/>
                  </a:lnTo>
                  <a:lnTo>
                    <a:pt x="776015" y="68068"/>
                  </a:lnTo>
                  <a:lnTo>
                    <a:pt x="783006" y="60116"/>
                  </a:lnTo>
                  <a:lnTo>
                    <a:pt x="790314" y="53118"/>
                  </a:lnTo>
                  <a:lnTo>
                    <a:pt x="797940" y="46121"/>
                  </a:lnTo>
                  <a:lnTo>
                    <a:pt x="805567" y="39759"/>
                  </a:lnTo>
                  <a:lnTo>
                    <a:pt x="813828" y="33398"/>
                  </a:lnTo>
                  <a:lnTo>
                    <a:pt x="822725" y="27990"/>
                  </a:lnTo>
                  <a:lnTo>
                    <a:pt x="831305" y="22901"/>
                  </a:lnTo>
                  <a:lnTo>
                    <a:pt x="840520" y="18130"/>
                  </a:lnTo>
                  <a:lnTo>
                    <a:pt x="849735" y="13995"/>
                  </a:lnTo>
                  <a:lnTo>
                    <a:pt x="859903" y="10496"/>
                  </a:lnTo>
                  <a:lnTo>
                    <a:pt x="870071" y="7316"/>
                  </a:lnTo>
                  <a:lnTo>
                    <a:pt x="879922" y="4771"/>
                  </a:lnTo>
                  <a:lnTo>
                    <a:pt x="890725" y="2544"/>
                  </a:lnTo>
                  <a:lnTo>
                    <a:pt x="901529" y="954"/>
                  </a:lnTo>
                  <a:lnTo>
                    <a:pt x="912333"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p>
              <a:pPr lvl="0" algn="ctr"/>
              <a:endParaRPr lang="zh-CN" altLang="en-US" sz="1800">
                <a:solidFill>
                  <a:srgbClr val="FFFFFF"/>
                </a:solidFill>
              </a:endParaRPr>
            </a:p>
          </p:txBody>
        </p:sp>
        <p:sp>
          <p:nvSpPr>
            <p:cNvPr id="44" name="文本框 36">
              <a:hlinkClick r:id="" action="ppaction://noaction"/>
            </p:cNvPr>
            <p:cNvSpPr>
              <a:spLocks noChangeArrowheads="1"/>
            </p:cNvSpPr>
            <p:nvPr userDrawn="1"/>
          </p:nvSpPr>
          <p:spPr bwMode="auto">
            <a:xfrm>
              <a:off x="-351733" y="3697625"/>
              <a:ext cx="120897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任务训练</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cxnSp>
        <p:nvCxnSpPr>
          <p:cNvPr id="27" name="直接连接符 26"/>
          <p:cNvCxnSpPr/>
          <p:nvPr userDrawn="1"/>
        </p:nvCxnSpPr>
        <p:spPr>
          <a:xfrm>
            <a:off x="10993181" y="6379725"/>
            <a:ext cx="0" cy="143983"/>
          </a:xfrm>
          <a:prstGeom prst="line">
            <a:avLst/>
          </a:prstGeom>
          <a:ln w="38100">
            <a:solidFill>
              <a:srgbClr val="183A6A"/>
            </a:solidFill>
          </a:ln>
        </p:spPr>
        <p:style>
          <a:lnRef idx="1">
            <a:schemeClr val="accent1"/>
          </a:lnRef>
          <a:fillRef idx="0">
            <a:schemeClr val="accent1"/>
          </a:fillRef>
          <a:effectRef idx="0">
            <a:schemeClr val="accent1"/>
          </a:effectRef>
          <a:fontRef idx="minor">
            <a:schemeClr val="tx1"/>
          </a:fontRef>
        </p:style>
      </p:cxnSp>
      <p:sp>
        <p:nvSpPr>
          <p:cNvPr id="47" name="矩形 4"/>
          <p:cNvSpPr>
            <a:spLocks noChangeArrowheads="1"/>
          </p:cNvSpPr>
          <p:nvPr userDrawn="1"/>
        </p:nvSpPr>
        <p:spPr bwMode="auto">
          <a:xfrm>
            <a:off x="10993181" y="6307733"/>
            <a:ext cx="749968" cy="2168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200" dirty="0">
                <a:solidFill>
                  <a:schemeClr val="bg1">
                    <a:lumMod val="50000"/>
                  </a:schemeClr>
                </a:solidFill>
              </a:rPr>
              <a:t>Page. </a:t>
            </a:r>
            <a:endParaRPr lang="zh-CN" altLang="en-US" sz="1200" dirty="0">
              <a:solidFill>
                <a:schemeClr val="bg1">
                  <a:lumMod val="50000"/>
                </a:schemeClr>
              </a:solidFill>
            </a:endParaRPr>
          </a:p>
        </p:txBody>
      </p:sp>
      <p:sp>
        <p:nvSpPr>
          <p:cNvPr id="48" name="Rectangle 5"/>
          <p:cNvSpPr>
            <a:spLocks noChangeArrowheads="1"/>
          </p:cNvSpPr>
          <p:nvPr userDrawn="1"/>
        </p:nvSpPr>
        <p:spPr bwMode="gray">
          <a:xfrm>
            <a:off x="11419668" y="6309350"/>
            <a:ext cx="630335" cy="223861"/>
          </a:xfrm>
          <a:prstGeom prst="rect">
            <a:avLst/>
          </a:prstGeom>
          <a:noFill/>
          <a:ln w="9525">
            <a:noFill/>
            <a:miter lim="800000"/>
          </a:ln>
        </p:spPr>
        <p:txBody>
          <a:bodyPr/>
          <a:lstStyle/>
          <a:p>
            <a:fld id="{0B6D6995-4C9D-4B2B-8F70-F313D5F5D1FC}" type="slidenum">
              <a:rPr lang="de-DE" sz="1200" b="0" kern="1200" spc="0" baseline="0" smtClean="0">
                <a:solidFill>
                  <a:schemeClr val="tx1">
                    <a:lumMod val="50000"/>
                    <a:lumOff val="50000"/>
                  </a:schemeClr>
                </a:solidFill>
                <a:latin typeface="+mn-lt"/>
                <a:ea typeface="+mn-ea"/>
                <a:cs typeface="+mn-cs"/>
              </a:rPr>
            </a:fld>
            <a:endParaRPr lang="de-DE" sz="1200" b="0" kern="1200" spc="0" baseline="0" dirty="0">
              <a:solidFill>
                <a:schemeClr val="tx1">
                  <a:lumMod val="50000"/>
                  <a:lumOff val="50000"/>
                </a:schemeClr>
              </a:solidFill>
              <a:latin typeface="+mn-lt"/>
              <a:ea typeface="+mn-ea"/>
              <a:cs typeface="+mn-cs"/>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2_仅标题">
    <p:spTree>
      <p:nvGrpSpPr>
        <p:cNvPr id="1" name=""/>
        <p:cNvGrpSpPr/>
        <p:nvPr/>
      </p:nvGrpSpPr>
      <p:grpSpPr>
        <a:xfrm>
          <a:off x="0" y="0"/>
          <a:ext cx="0" cy="0"/>
          <a:chOff x="0" y="0"/>
          <a:chExt cx="0" cy="0"/>
        </a:xfrm>
      </p:grpSpPr>
      <p:sp>
        <p:nvSpPr>
          <p:cNvPr id="23" name="矩形 22"/>
          <p:cNvSpPr/>
          <p:nvPr userDrawn="1"/>
        </p:nvSpPr>
        <p:spPr>
          <a:xfrm>
            <a:off x="16140" y="0"/>
            <a:ext cx="1584382" cy="6858000"/>
          </a:xfrm>
          <a:prstGeom prst="rect">
            <a:avLst/>
          </a:prstGeom>
          <a:solidFill>
            <a:schemeClr val="accent5">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nvGrpSpPr>
          <p:cNvPr id="24" name="组合 23"/>
          <p:cNvGrpSpPr/>
          <p:nvPr userDrawn="1"/>
        </p:nvGrpSpPr>
        <p:grpSpPr>
          <a:xfrm>
            <a:off x="104303" y="4708883"/>
            <a:ext cx="2513953" cy="2163011"/>
            <a:chOff x="-666892" y="1003706"/>
            <a:chExt cx="2513626" cy="1922032"/>
          </a:xfrm>
        </p:grpSpPr>
        <p:sp>
          <p:nvSpPr>
            <p:cNvPr id="25" name="圆角矩形 24"/>
            <p:cNvSpPr/>
            <p:nvPr/>
          </p:nvSpPr>
          <p:spPr>
            <a:xfrm>
              <a:off x="-666892" y="1003706"/>
              <a:ext cx="1609650" cy="792088"/>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26" name="矩形 30"/>
            <p:cNvSpPr/>
            <p:nvPr/>
          </p:nvSpPr>
          <p:spPr>
            <a:xfrm>
              <a:off x="1774726" y="2781722"/>
              <a:ext cx="72008" cy="144016"/>
            </a:xfrm>
            <a:custGeom>
              <a:avLst/>
              <a:gdLst>
                <a:gd name="connsiteX0" fmla="*/ 0 w 72008"/>
                <a:gd name="connsiteY0" fmla="*/ 0 h 144016"/>
                <a:gd name="connsiteX1" fmla="*/ 72008 w 72008"/>
                <a:gd name="connsiteY1" fmla="*/ 0 h 144016"/>
                <a:gd name="connsiteX2" fmla="*/ 72008 w 72008"/>
                <a:gd name="connsiteY2" fmla="*/ 144016 h 144016"/>
                <a:gd name="connsiteX3" fmla="*/ 0 w 72008"/>
                <a:gd name="connsiteY3" fmla="*/ 144016 h 144016"/>
                <a:gd name="connsiteX4" fmla="*/ 0 w 72008"/>
                <a:gd name="connsiteY4" fmla="*/ 0 h 144016"/>
                <a:gd name="connsiteX0-1" fmla="*/ 0 w 72008"/>
                <a:gd name="connsiteY0-2" fmla="*/ 0 h 144016"/>
                <a:gd name="connsiteX1-3" fmla="*/ 72008 w 72008"/>
                <a:gd name="connsiteY1-4" fmla="*/ 0 h 144016"/>
                <a:gd name="connsiteX2-5" fmla="*/ 0 w 72008"/>
                <a:gd name="connsiteY2-6" fmla="*/ 144016 h 144016"/>
                <a:gd name="connsiteX3-7" fmla="*/ 0 w 72008"/>
                <a:gd name="connsiteY3-8" fmla="*/ 0 h 144016"/>
              </a:gdLst>
              <a:ahLst/>
              <a:cxnLst>
                <a:cxn ang="0">
                  <a:pos x="connsiteX0-1" y="connsiteY0-2"/>
                </a:cxn>
                <a:cxn ang="0">
                  <a:pos x="connsiteX1-3" y="connsiteY1-4"/>
                </a:cxn>
                <a:cxn ang="0">
                  <a:pos x="connsiteX2-5" y="connsiteY2-6"/>
                </a:cxn>
                <a:cxn ang="0">
                  <a:pos x="connsiteX3-7" y="connsiteY3-8"/>
                </a:cxn>
              </a:cxnLst>
              <a:rect l="l" t="t" r="r" b="b"/>
              <a:pathLst>
                <a:path w="72008" h="144016">
                  <a:moveTo>
                    <a:pt x="0" y="0"/>
                  </a:moveTo>
                  <a:lnTo>
                    <a:pt x="72008" y="0"/>
                  </a:lnTo>
                  <a:lnTo>
                    <a:pt x="0" y="144016"/>
                  </a:lnTo>
                  <a:lnTo>
                    <a:pt x="0" y="0"/>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grpSp>
        <p:nvGrpSpPr>
          <p:cNvPr id="28" name="组合 27"/>
          <p:cNvGrpSpPr/>
          <p:nvPr userDrawn="1"/>
        </p:nvGrpSpPr>
        <p:grpSpPr>
          <a:xfrm>
            <a:off x="233892" y="5898861"/>
            <a:ext cx="1208509" cy="735879"/>
            <a:chOff x="5360566" y="4006824"/>
            <a:chExt cx="1208352" cy="784787"/>
          </a:xfrm>
        </p:grpSpPr>
        <p:sp>
          <p:nvSpPr>
            <p:cNvPr id="29" name="文本框 38">
              <a:hlinkClick r:id="" action="ppaction://noaction"/>
            </p:cNvPr>
            <p:cNvSpPr>
              <a:spLocks noChangeArrowheads="1"/>
            </p:cNvSpPr>
            <p:nvPr/>
          </p:nvSpPr>
          <p:spPr bwMode="auto">
            <a:xfrm>
              <a:off x="5360566" y="4463455"/>
              <a:ext cx="1208352" cy="3281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课程总结</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KSO_Shape"/>
            <p:cNvSpPr/>
            <p:nvPr/>
          </p:nvSpPr>
          <p:spPr bwMode="auto">
            <a:xfrm>
              <a:off x="5668701" y="4006824"/>
              <a:ext cx="486353" cy="368007"/>
            </a:xfrm>
            <a:custGeom>
              <a:avLst/>
              <a:gdLst>
                <a:gd name="T0" fmla="*/ 354414 w 2295525"/>
                <a:gd name="T1" fmla="*/ 1437494 h 1735138"/>
                <a:gd name="T2" fmla="*/ 223983 w 2295525"/>
                <a:gd name="T3" fmla="*/ 1389407 h 1735138"/>
                <a:gd name="T4" fmla="*/ 200120 w 2295525"/>
                <a:gd name="T5" fmla="*/ 1433678 h 1735138"/>
                <a:gd name="T6" fmla="*/ 1871799 w 2295525"/>
                <a:gd name="T7" fmla="*/ 1202082 h 1735138"/>
                <a:gd name="T8" fmla="*/ 1862595 w 2295525"/>
                <a:gd name="T9" fmla="*/ 1430571 h 1735138"/>
                <a:gd name="T10" fmla="*/ 1585813 w 2295525"/>
                <a:gd name="T11" fmla="*/ 1207999 h 1735138"/>
                <a:gd name="T12" fmla="*/ 1490656 w 2295525"/>
                <a:gd name="T13" fmla="*/ 1402297 h 1735138"/>
                <a:gd name="T14" fmla="*/ 1152749 w 2295525"/>
                <a:gd name="T15" fmla="*/ 1383558 h 1735138"/>
                <a:gd name="T16" fmla="*/ 1090837 w 2295525"/>
                <a:gd name="T17" fmla="*/ 1220821 h 1735138"/>
                <a:gd name="T18" fmla="*/ 783516 w 2295525"/>
                <a:gd name="T19" fmla="*/ 1424982 h 1735138"/>
                <a:gd name="T20" fmla="*/ 1483025 w 2295525"/>
                <a:gd name="T21" fmla="*/ 1122300 h 1735138"/>
                <a:gd name="T22" fmla="*/ 1518730 w 2295525"/>
                <a:gd name="T23" fmla="*/ 1215802 h 1735138"/>
                <a:gd name="T24" fmla="*/ 1183050 w 2295525"/>
                <a:gd name="T25" fmla="*/ 1170419 h 1735138"/>
                <a:gd name="T26" fmla="*/ 1093135 w 2295525"/>
                <a:gd name="T27" fmla="*/ 1129269 h 1735138"/>
                <a:gd name="T28" fmla="*/ 556942 w 2295525"/>
                <a:gd name="T29" fmla="*/ 1349470 h 1735138"/>
                <a:gd name="T30" fmla="*/ 575056 w 2295525"/>
                <a:gd name="T31" fmla="*/ 1122300 h 1735138"/>
                <a:gd name="T32" fmla="*/ 1862842 w 2295525"/>
                <a:gd name="T33" fmla="*/ 1073163 h 1735138"/>
                <a:gd name="T34" fmla="*/ 1818708 w 2295525"/>
                <a:gd name="T35" fmla="*/ 1141187 h 1735138"/>
                <a:gd name="T36" fmla="*/ 1616812 w 2295525"/>
                <a:gd name="T37" fmla="*/ 1141187 h 1735138"/>
                <a:gd name="T38" fmla="*/ 1710350 w 2295525"/>
                <a:gd name="T39" fmla="*/ 973592 h 1735138"/>
                <a:gd name="T40" fmla="*/ 1049969 w 2295525"/>
                <a:gd name="T41" fmla="*/ 1053775 h 1735138"/>
                <a:gd name="T42" fmla="*/ 1014682 w 2295525"/>
                <a:gd name="T43" fmla="*/ 1139873 h 1735138"/>
                <a:gd name="T44" fmla="*/ 810877 w 2295525"/>
                <a:gd name="T45" fmla="*/ 1148088 h 1735138"/>
                <a:gd name="T46" fmla="*/ 894641 w 2295525"/>
                <a:gd name="T47" fmla="*/ 977206 h 1735138"/>
                <a:gd name="T48" fmla="*/ 1442943 w 2295525"/>
                <a:gd name="T49" fmla="*/ 1075103 h 1735138"/>
                <a:gd name="T50" fmla="*/ 1436373 w 2295525"/>
                <a:gd name="T51" fmla="*/ 1150050 h 1735138"/>
                <a:gd name="T52" fmla="*/ 1208721 w 2295525"/>
                <a:gd name="T53" fmla="*/ 1078390 h 1735138"/>
                <a:gd name="T54" fmla="*/ 1323368 w 2295525"/>
                <a:gd name="T55" fmla="*/ 948876 h 1735138"/>
                <a:gd name="T56" fmla="*/ 1621695 w 2295525"/>
                <a:gd name="T57" fmla="*/ 933562 h 1735138"/>
                <a:gd name="T58" fmla="*/ 1479674 w 2295525"/>
                <a:gd name="T59" fmla="*/ 1082709 h 1735138"/>
                <a:gd name="T60" fmla="*/ 1414939 w 2295525"/>
                <a:gd name="T61" fmla="*/ 921326 h 1735138"/>
                <a:gd name="T62" fmla="*/ 734217 w 2295525"/>
                <a:gd name="T63" fmla="*/ 885923 h 1735138"/>
                <a:gd name="T64" fmla="*/ 821379 w 2295525"/>
                <a:gd name="T65" fmla="*/ 995880 h 1735138"/>
                <a:gd name="T66" fmla="*/ 569798 w 2295525"/>
                <a:gd name="T67" fmla="*/ 1011399 h 1735138"/>
                <a:gd name="T68" fmla="*/ 708465 w 2295525"/>
                <a:gd name="T69" fmla="*/ 874696 h 1735138"/>
                <a:gd name="T70" fmla="*/ 1179427 w 2295525"/>
                <a:gd name="T71" fmla="*/ 987627 h 1735138"/>
                <a:gd name="T72" fmla="*/ 1053942 w 2295525"/>
                <a:gd name="T73" fmla="*/ 998854 h 1735138"/>
                <a:gd name="T74" fmla="*/ 1081279 w 2295525"/>
                <a:gd name="T75" fmla="*/ 872390 h 1735138"/>
                <a:gd name="T76" fmla="*/ 630962 w 2295525"/>
                <a:gd name="T77" fmla="*/ 582190 h 1735138"/>
                <a:gd name="T78" fmla="*/ 650134 w 2295525"/>
                <a:gd name="T79" fmla="*/ 606180 h 1735138"/>
                <a:gd name="T80" fmla="*/ 568156 w 2295525"/>
                <a:gd name="T81" fmla="*/ 576931 h 1735138"/>
                <a:gd name="T82" fmla="*/ 423066 w 2295525"/>
                <a:gd name="T83" fmla="*/ 442769 h 1735138"/>
                <a:gd name="T84" fmla="*/ 467582 w 2295525"/>
                <a:gd name="T85" fmla="*/ 701168 h 1735138"/>
                <a:gd name="T86" fmla="*/ 431639 w 2295525"/>
                <a:gd name="T87" fmla="*/ 840254 h 1735138"/>
                <a:gd name="T88" fmla="*/ 233461 w 2295525"/>
                <a:gd name="T89" fmla="*/ 1059432 h 1735138"/>
                <a:gd name="T90" fmla="*/ 24401 w 2295525"/>
                <a:gd name="T91" fmla="*/ 753902 h 1735138"/>
                <a:gd name="T92" fmla="*/ 24071 w 2295525"/>
                <a:gd name="T93" fmla="*/ 496162 h 1735138"/>
                <a:gd name="T94" fmla="*/ 271712 w 2295525"/>
                <a:gd name="T95" fmla="*/ 589107 h 1735138"/>
                <a:gd name="T96" fmla="*/ 114945 w 2295525"/>
                <a:gd name="T97" fmla="*/ 167158 h 1735138"/>
                <a:gd name="T98" fmla="*/ 805855 w 2295525"/>
                <a:gd name="T99" fmla="*/ 635663 h 1735138"/>
                <a:gd name="T100" fmla="*/ 259204 w 2295525"/>
                <a:gd name="T101" fmla="*/ 33300 h 1735138"/>
                <a:gd name="T102" fmla="*/ 328699 w 2295525"/>
                <a:gd name="T103" fmla="*/ 129902 h 1735138"/>
                <a:gd name="T104" fmla="*/ 367892 w 2295525"/>
                <a:gd name="T105" fmla="*/ 169466 h 1735138"/>
                <a:gd name="T106" fmla="*/ 336932 w 2295525"/>
                <a:gd name="T107" fmla="*/ 328712 h 1735138"/>
                <a:gd name="T108" fmla="*/ 211447 w 2295525"/>
                <a:gd name="T109" fmla="*/ 381464 h 1735138"/>
                <a:gd name="T110" fmla="*/ 106711 w 2295525"/>
                <a:gd name="T111" fmla="*/ 261452 h 1735138"/>
                <a:gd name="T112" fmla="*/ 105065 w 2295525"/>
                <a:gd name="T113" fmla="*/ 98581 h 1735138"/>
                <a:gd name="T114" fmla="*/ 1739362 w 2295525"/>
                <a:gd name="T115" fmla="*/ 11210 h 1735138"/>
                <a:gd name="T116" fmla="*/ 1780178 w 2295525"/>
                <a:gd name="T117" fmla="*/ 665335 h 1735138"/>
                <a:gd name="T118" fmla="*/ 801905 w 2295525"/>
                <a:gd name="T119" fmla="*/ 719736 h 1735138"/>
                <a:gd name="T120" fmla="*/ 728501 w 2295525"/>
                <a:gd name="T121" fmla="*/ 578954 h 1735138"/>
                <a:gd name="T122" fmla="*/ 797296 w 2295525"/>
                <a:gd name="T123" fmla="*/ 2967 h 173513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295525" h="1735138">
                  <a:moveTo>
                    <a:pt x="350837" y="1671638"/>
                  </a:moveTo>
                  <a:lnTo>
                    <a:pt x="438244" y="1671638"/>
                  </a:lnTo>
                  <a:lnTo>
                    <a:pt x="442634" y="1674019"/>
                  </a:lnTo>
                  <a:lnTo>
                    <a:pt x="452213" y="1680766"/>
                  </a:lnTo>
                  <a:lnTo>
                    <a:pt x="458599" y="1685132"/>
                  </a:lnTo>
                  <a:lnTo>
                    <a:pt x="465384" y="1690291"/>
                  </a:lnTo>
                  <a:lnTo>
                    <a:pt x="472169" y="1695847"/>
                  </a:lnTo>
                  <a:lnTo>
                    <a:pt x="478156" y="1701404"/>
                  </a:lnTo>
                  <a:lnTo>
                    <a:pt x="483743" y="1706960"/>
                  </a:lnTo>
                  <a:lnTo>
                    <a:pt x="488533" y="1712913"/>
                  </a:lnTo>
                  <a:lnTo>
                    <a:pt x="490129" y="1715691"/>
                  </a:lnTo>
                  <a:lnTo>
                    <a:pt x="490928" y="1718072"/>
                  </a:lnTo>
                  <a:lnTo>
                    <a:pt x="491726" y="1720454"/>
                  </a:lnTo>
                  <a:lnTo>
                    <a:pt x="492125" y="1723232"/>
                  </a:lnTo>
                  <a:lnTo>
                    <a:pt x="491726" y="1725216"/>
                  </a:lnTo>
                  <a:lnTo>
                    <a:pt x="490928" y="1727201"/>
                  </a:lnTo>
                  <a:lnTo>
                    <a:pt x="489331" y="1729582"/>
                  </a:lnTo>
                  <a:lnTo>
                    <a:pt x="486537" y="1730772"/>
                  </a:lnTo>
                  <a:lnTo>
                    <a:pt x="483743" y="1732360"/>
                  </a:lnTo>
                  <a:lnTo>
                    <a:pt x="479752" y="1733551"/>
                  </a:lnTo>
                  <a:lnTo>
                    <a:pt x="475362" y="1734344"/>
                  </a:lnTo>
                  <a:lnTo>
                    <a:pt x="469774" y="1734741"/>
                  </a:lnTo>
                  <a:lnTo>
                    <a:pt x="462590" y="1735138"/>
                  </a:lnTo>
                  <a:lnTo>
                    <a:pt x="455805" y="1735138"/>
                  </a:lnTo>
                  <a:lnTo>
                    <a:pt x="449419" y="1734741"/>
                  </a:lnTo>
                  <a:lnTo>
                    <a:pt x="443432" y="1733947"/>
                  </a:lnTo>
                  <a:lnTo>
                    <a:pt x="437446" y="1733154"/>
                  </a:lnTo>
                  <a:lnTo>
                    <a:pt x="431858" y="1731566"/>
                  </a:lnTo>
                  <a:lnTo>
                    <a:pt x="427069" y="1730376"/>
                  </a:lnTo>
                  <a:lnTo>
                    <a:pt x="421481" y="1727994"/>
                  </a:lnTo>
                  <a:lnTo>
                    <a:pt x="416691" y="1726010"/>
                  </a:lnTo>
                  <a:lnTo>
                    <a:pt x="411902" y="1724026"/>
                  </a:lnTo>
                  <a:lnTo>
                    <a:pt x="402722" y="1718866"/>
                  </a:lnTo>
                  <a:lnTo>
                    <a:pt x="394341" y="1712913"/>
                  </a:lnTo>
                  <a:lnTo>
                    <a:pt x="385560" y="1706960"/>
                  </a:lnTo>
                  <a:lnTo>
                    <a:pt x="381968" y="1704579"/>
                  </a:lnTo>
                  <a:lnTo>
                    <a:pt x="379573" y="1703785"/>
                  </a:lnTo>
                  <a:lnTo>
                    <a:pt x="377578" y="1703785"/>
                  </a:lnTo>
                  <a:lnTo>
                    <a:pt x="376780" y="1704182"/>
                  </a:lnTo>
                  <a:lnTo>
                    <a:pt x="376380" y="1705372"/>
                  </a:lnTo>
                  <a:lnTo>
                    <a:pt x="375582" y="1706563"/>
                  </a:lnTo>
                  <a:lnTo>
                    <a:pt x="375183" y="1707357"/>
                  </a:lnTo>
                  <a:lnTo>
                    <a:pt x="373986" y="1707754"/>
                  </a:lnTo>
                  <a:lnTo>
                    <a:pt x="364008" y="1707357"/>
                  </a:lnTo>
                  <a:lnTo>
                    <a:pt x="358420" y="1706563"/>
                  </a:lnTo>
                  <a:lnTo>
                    <a:pt x="356425" y="1706166"/>
                  </a:lnTo>
                  <a:lnTo>
                    <a:pt x="355227" y="1705769"/>
                  </a:lnTo>
                  <a:lnTo>
                    <a:pt x="353232" y="1697435"/>
                  </a:lnTo>
                  <a:lnTo>
                    <a:pt x="352433" y="1690688"/>
                  </a:lnTo>
                  <a:lnTo>
                    <a:pt x="351635" y="1685132"/>
                  </a:lnTo>
                  <a:lnTo>
                    <a:pt x="351236" y="1680766"/>
                  </a:lnTo>
                  <a:lnTo>
                    <a:pt x="351635" y="1677988"/>
                  </a:lnTo>
                  <a:lnTo>
                    <a:pt x="351635" y="1676004"/>
                  </a:lnTo>
                  <a:lnTo>
                    <a:pt x="352433" y="1674019"/>
                  </a:lnTo>
                  <a:lnTo>
                    <a:pt x="350837" y="1671638"/>
                  </a:lnTo>
                  <a:close/>
                  <a:moveTo>
                    <a:pt x="168275" y="1670050"/>
                  </a:moveTo>
                  <a:lnTo>
                    <a:pt x="265566" y="1670050"/>
                  </a:lnTo>
                  <a:lnTo>
                    <a:pt x="269899" y="1672491"/>
                  </a:lnTo>
                  <a:lnTo>
                    <a:pt x="281322" y="1679406"/>
                  </a:lnTo>
                  <a:lnTo>
                    <a:pt x="288018" y="1683881"/>
                  </a:lnTo>
                  <a:lnTo>
                    <a:pt x="295502" y="1689170"/>
                  </a:lnTo>
                  <a:lnTo>
                    <a:pt x="302986" y="1694458"/>
                  </a:lnTo>
                  <a:lnTo>
                    <a:pt x="309682" y="1700560"/>
                  </a:lnTo>
                  <a:lnTo>
                    <a:pt x="315984" y="1706255"/>
                  </a:lnTo>
                  <a:lnTo>
                    <a:pt x="318742" y="1709510"/>
                  </a:lnTo>
                  <a:lnTo>
                    <a:pt x="321105" y="1711950"/>
                  </a:lnTo>
                  <a:lnTo>
                    <a:pt x="322681" y="1714798"/>
                  </a:lnTo>
                  <a:lnTo>
                    <a:pt x="323862" y="1717646"/>
                  </a:lnTo>
                  <a:lnTo>
                    <a:pt x="325044" y="1720086"/>
                  </a:lnTo>
                  <a:lnTo>
                    <a:pt x="325438" y="1722934"/>
                  </a:lnTo>
                  <a:lnTo>
                    <a:pt x="325044" y="1724968"/>
                  </a:lnTo>
                  <a:lnTo>
                    <a:pt x="323862" y="1727002"/>
                  </a:lnTo>
                  <a:lnTo>
                    <a:pt x="321893" y="1728629"/>
                  </a:lnTo>
                  <a:lnTo>
                    <a:pt x="319529" y="1730663"/>
                  </a:lnTo>
                  <a:lnTo>
                    <a:pt x="315984" y="1732290"/>
                  </a:lnTo>
                  <a:lnTo>
                    <a:pt x="312046" y="1733104"/>
                  </a:lnTo>
                  <a:lnTo>
                    <a:pt x="306531" y="1734324"/>
                  </a:lnTo>
                  <a:lnTo>
                    <a:pt x="300229" y="1734731"/>
                  </a:lnTo>
                  <a:lnTo>
                    <a:pt x="292351" y="1735138"/>
                  </a:lnTo>
                  <a:lnTo>
                    <a:pt x="285261" y="1735138"/>
                  </a:lnTo>
                  <a:lnTo>
                    <a:pt x="278171" y="1734731"/>
                  </a:lnTo>
                  <a:lnTo>
                    <a:pt x="271475" y="1733918"/>
                  </a:lnTo>
                  <a:lnTo>
                    <a:pt x="264778" y="1732697"/>
                  </a:lnTo>
                  <a:lnTo>
                    <a:pt x="258476" y="1731477"/>
                  </a:lnTo>
                  <a:lnTo>
                    <a:pt x="252568" y="1729850"/>
                  </a:lnTo>
                  <a:lnTo>
                    <a:pt x="247053" y="1727816"/>
                  </a:lnTo>
                  <a:lnTo>
                    <a:pt x="241145" y="1725782"/>
                  </a:lnTo>
                  <a:lnTo>
                    <a:pt x="236024" y="1723748"/>
                  </a:lnTo>
                  <a:lnTo>
                    <a:pt x="225783" y="1718052"/>
                  </a:lnTo>
                  <a:lnTo>
                    <a:pt x="215936" y="1712357"/>
                  </a:lnTo>
                  <a:lnTo>
                    <a:pt x="206876" y="1706255"/>
                  </a:lnTo>
                  <a:lnTo>
                    <a:pt x="202543" y="1703814"/>
                  </a:lnTo>
                  <a:lnTo>
                    <a:pt x="200180" y="1703001"/>
                  </a:lnTo>
                  <a:lnTo>
                    <a:pt x="198211" y="1703001"/>
                  </a:lnTo>
                  <a:lnTo>
                    <a:pt x="197423" y="1703408"/>
                  </a:lnTo>
                  <a:lnTo>
                    <a:pt x="196241" y="1704628"/>
                  </a:lnTo>
                  <a:lnTo>
                    <a:pt x="195847" y="1705848"/>
                  </a:lnTo>
                  <a:lnTo>
                    <a:pt x="195060" y="1706662"/>
                  </a:lnTo>
                  <a:lnTo>
                    <a:pt x="193878" y="1707069"/>
                  </a:lnTo>
                  <a:lnTo>
                    <a:pt x="182455" y="1706662"/>
                  </a:lnTo>
                  <a:lnTo>
                    <a:pt x="176941" y="1705848"/>
                  </a:lnTo>
                  <a:lnTo>
                    <a:pt x="174183" y="1705442"/>
                  </a:lnTo>
                  <a:lnTo>
                    <a:pt x="173002" y="1705035"/>
                  </a:lnTo>
                  <a:lnTo>
                    <a:pt x="171032" y="1696492"/>
                  </a:lnTo>
                  <a:lnTo>
                    <a:pt x="169457" y="1689576"/>
                  </a:lnTo>
                  <a:lnTo>
                    <a:pt x="169063" y="1683881"/>
                  </a:lnTo>
                  <a:lnTo>
                    <a:pt x="168669" y="1679406"/>
                  </a:lnTo>
                  <a:lnTo>
                    <a:pt x="169063" y="1676152"/>
                  </a:lnTo>
                  <a:lnTo>
                    <a:pt x="169063" y="1674118"/>
                  </a:lnTo>
                  <a:lnTo>
                    <a:pt x="169457" y="1672491"/>
                  </a:lnTo>
                  <a:lnTo>
                    <a:pt x="168275" y="1670050"/>
                  </a:lnTo>
                  <a:close/>
                  <a:moveTo>
                    <a:pt x="1942197" y="1444625"/>
                  </a:moveTo>
                  <a:lnTo>
                    <a:pt x="2238486" y="1444625"/>
                  </a:lnTo>
                  <a:lnTo>
                    <a:pt x="2244427" y="1445021"/>
                  </a:lnTo>
                  <a:lnTo>
                    <a:pt x="2249973" y="1445812"/>
                  </a:lnTo>
                  <a:lnTo>
                    <a:pt x="2255518" y="1447000"/>
                  </a:lnTo>
                  <a:lnTo>
                    <a:pt x="2260272" y="1448978"/>
                  </a:lnTo>
                  <a:lnTo>
                    <a:pt x="2265421" y="1451748"/>
                  </a:lnTo>
                  <a:lnTo>
                    <a:pt x="2270174" y="1454123"/>
                  </a:lnTo>
                  <a:lnTo>
                    <a:pt x="2274532" y="1457289"/>
                  </a:lnTo>
                  <a:lnTo>
                    <a:pt x="2278493" y="1461246"/>
                  </a:lnTo>
                  <a:lnTo>
                    <a:pt x="2282454" y="1465204"/>
                  </a:lnTo>
                  <a:lnTo>
                    <a:pt x="2285623" y="1469557"/>
                  </a:lnTo>
                  <a:lnTo>
                    <a:pt x="2287999" y="1474306"/>
                  </a:lnTo>
                  <a:lnTo>
                    <a:pt x="2290772" y="1479451"/>
                  </a:lnTo>
                  <a:lnTo>
                    <a:pt x="2292356" y="1484200"/>
                  </a:lnTo>
                  <a:lnTo>
                    <a:pt x="2293941" y="1489740"/>
                  </a:lnTo>
                  <a:lnTo>
                    <a:pt x="2294733" y="1495280"/>
                  </a:lnTo>
                  <a:lnTo>
                    <a:pt x="2295525" y="1501217"/>
                  </a:lnTo>
                  <a:lnTo>
                    <a:pt x="2295525" y="1665451"/>
                  </a:lnTo>
                  <a:lnTo>
                    <a:pt x="2294733" y="1671387"/>
                  </a:lnTo>
                  <a:lnTo>
                    <a:pt x="2293941" y="1676927"/>
                  </a:lnTo>
                  <a:lnTo>
                    <a:pt x="2292356" y="1682468"/>
                  </a:lnTo>
                  <a:lnTo>
                    <a:pt x="2290772" y="1688008"/>
                  </a:lnTo>
                  <a:lnTo>
                    <a:pt x="2287999" y="1692361"/>
                  </a:lnTo>
                  <a:lnTo>
                    <a:pt x="2285623" y="1697110"/>
                  </a:lnTo>
                  <a:lnTo>
                    <a:pt x="2282454" y="1701859"/>
                  </a:lnTo>
                  <a:lnTo>
                    <a:pt x="2278493" y="1705421"/>
                  </a:lnTo>
                  <a:lnTo>
                    <a:pt x="2274532" y="1709378"/>
                  </a:lnTo>
                  <a:lnTo>
                    <a:pt x="2270174" y="1712544"/>
                  </a:lnTo>
                  <a:lnTo>
                    <a:pt x="2265421" y="1715315"/>
                  </a:lnTo>
                  <a:lnTo>
                    <a:pt x="2260272" y="1717689"/>
                  </a:lnTo>
                  <a:lnTo>
                    <a:pt x="2255518" y="1719668"/>
                  </a:lnTo>
                  <a:lnTo>
                    <a:pt x="2249973" y="1720855"/>
                  </a:lnTo>
                  <a:lnTo>
                    <a:pt x="2244427" y="1722042"/>
                  </a:lnTo>
                  <a:lnTo>
                    <a:pt x="2238486" y="1722438"/>
                  </a:lnTo>
                  <a:lnTo>
                    <a:pt x="1942197" y="1722438"/>
                  </a:lnTo>
                  <a:lnTo>
                    <a:pt x="1936652" y="1722042"/>
                  </a:lnTo>
                  <a:lnTo>
                    <a:pt x="1931106" y="1720855"/>
                  </a:lnTo>
                  <a:lnTo>
                    <a:pt x="1925561" y="1719668"/>
                  </a:lnTo>
                  <a:lnTo>
                    <a:pt x="1920412" y="1717689"/>
                  </a:lnTo>
                  <a:lnTo>
                    <a:pt x="1915262" y="1715315"/>
                  </a:lnTo>
                  <a:lnTo>
                    <a:pt x="1910905" y="1712544"/>
                  </a:lnTo>
                  <a:lnTo>
                    <a:pt x="1906548" y="1709378"/>
                  </a:lnTo>
                  <a:lnTo>
                    <a:pt x="1902191" y="1705421"/>
                  </a:lnTo>
                  <a:lnTo>
                    <a:pt x="1899022" y="1701859"/>
                  </a:lnTo>
                  <a:lnTo>
                    <a:pt x="1895457" y="1697110"/>
                  </a:lnTo>
                  <a:lnTo>
                    <a:pt x="1892684" y="1692361"/>
                  </a:lnTo>
                  <a:lnTo>
                    <a:pt x="1890307" y="1688008"/>
                  </a:lnTo>
                  <a:lnTo>
                    <a:pt x="1888327" y="1682468"/>
                  </a:lnTo>
                  <a:lnTo>
                    <a:pt x="1887139" y="1676927"/>
                  </a:lnTo>
                  <a:lnTo>
                    <a:pt x="1886346" y="1671387"/>
                  </a:lnTo>
                  <a:lnTo>
                    <a:pt x="1885950" y="1665451"/>
                  </a:lnTo>
                  <a:lnTo>
                    <a:pt x="1885950" y="1501217"/>
                  </a:lnTo>
                  <a:lnTo>
                    <a:pt x="1886346" y="1495280"/>
                  </a:lnTo>
                  <a:lnTo>
                    <a:pt x="1887139" y="1489740"/>
                  </a:lnTo>
                  <a:lnTo>
                    <a:pt x="1888327" y="1484200"/>
                  </a:lnTo>
                  <a:lnTo>
                    <a:pt x="1890307" y="1479451"/>
                  </a:lnTo>
                  <a:lnTo>
                    <a:pt x="1892684" y="1474306"/>
                  </a:lnTo>
                  <a:lnTo>
                    <a:pt x="1895457" y="1469557"/>
                  </a:lnTo>
                  <a:lnTo>
                    <a:pt x="1899022" y="1465204"/>
                  </a:lnTo>
                  <a:lnTo>
                    <a:pt x="1902191" y="1461246"/>
                  </a:lnTo>
                  <a:lnTo>
                    <a:pt x="1906548" y="1457289"/>
                  </a:lnTo>
                  <a:lnTo>
                    <a:pt x="1910905" y="1454123"/>
                  </a:lnTo>
                  <a:lnTo>
                    <a:pt x="1915262" y="1451748"/>
                  </a:lnTo>
                  <a:lnTo>
                    <a:pt x="1920412" y="1448978"/>
                  </a:lnTo>
                  <a:lnTo>
                    <a:pt x="1925561" y="1447000"/>
                  </a:lnTo>
                  <a:lnTo>
                    <a:pt x="1931106" y="1445812"/>
                  </a:lnTo>
                  <a:lnTo>
                    <a:pt x="1936652" y="1445021"/>
                  </a:lnTo>
                  <a:lnTo>
                    <a:pt x="1942197" y="1444625"/>
                  </a:lnTo>
                  <a:close/>
                  <a:moveTo>
                    <a:pt x="1445637" y="1444625"/>
                  </a:moveTo>
                  <a:lnTo>
                    <a:pt x="1743650" y="1444625"/>
                  </a:lnTo>
                  <a:lnTo>
                    <a:pt x="1749627" y="1445021"/>
                  </a:lnTo>
                  <a:lnTo>
                    <a:pt x="1755204" y="1445812"/>
                  </a:lnTo>
                  <a:lnTo>
                    <a:pt x="1760384" y="1447000"/>
                  </a:lnTo>
                  <a:lnTo>
                    <a:pt x="1765563" y="1448978"/>
                  </a:lnTo>
                  <a:lnTo>
                    <a:pt x="1770743" y="1451748"/>
                  </a:lnTo>
                  <a:lnTo>
                    <a:pt x="1775524" y="1454123"/>
                  </a:lnTo>
                  <a:lnTo>
                    <a:pt x="1779508" y="1457289"/>
                  </a:lnTo>
                  <a:lnTo>
                    <a:pt x="1783890" y="1461246"/>
                  </a:lnTo>
                  <a:lnTo>
                    <a:pt x="1787476" y="1465204"/>
                  </a:lnTo>
                  <a:lnTo>
                    <a:pt x="1790663" y="1469557"/>
                  </a:lnTo>
                  <a:lnTo>
                    <a:pt x="1793452" y="1474306"/>
                  </a:lnTo>
                  <a:lnTo>
                    <a:pt x="1796241" y="1479451"/>
                  </a:lnTo>
                  <a:lnTo>
                    <a:pt x="1797835" y="1484200"/>
                  </a:lnTo>
                  <a:lnTo>
                    <a:pt x="1799428" y="1489740"/>
                  </a:lnTo>
                  <a:lnTo>
                    <a:pt x="1800225" y="1495280"/>
                  </a:lnTo>
                  <a:lnTo>
                    <a:pt x="1800225" y="1501217"/>
                  </a:lnTo>
                  <a:lnTo>
                    <a:pt x="1800225" y="1665451"/>
                  </a:lnTo>
                  <a:lnTo>
                    <a:pt x="1800225" y="1671387"/>
                  </a:lnTo>
                  <a:lnTo>
                    <a:pt x="1799428" y="1676927"/>
                  </a:lnTo>
                  <a:lnTo>
                    <a:pt x="1797835" y="1682468"/>
                  </a:lnTo>
                  <a:lnTo>
                    <a:pt x="1796241" y="1688008"/>
                  </a:lnTo>
                  <a:lnTo>
                    <a:pt x="1793452" y="1692361"/>
                  </a:lnTo>
                  <a:lnTo>
                    <a:pt x="1790663" y="1697110"/>
                  </a:lnTo>
                  <a:lnTo>
                    <a:pt x="1787476" y="1701859"/>
                  </a:lnTo>
                  <a:lnTo>
                    <a:pt x="1783890" y="1705421"/>
                  </a:lnTo>
                  <a:lnTo>
                    <a:pt x="1779508" y="1709378"/>
                  </a:lnTo>
                  <a:lnTo>
                    <a:pt x="1775524" y="1712544"/>
                  </a:lnTo>
                  <a:lnTo>
                    <a:pt x="1770743" y="1715315"/>
                  </a:lnTo>
                  <a:lnTo>
                    <a:pt x="1765563" y="1717689"/>
                  </a:lnTo>
                  <a:lnTo>
                    <a:pt x="1760384" y="1719668"/>
                  </a:lnTo>
                  <a:lnTo>
                    <a:pt x="1755204" y="1720855"/>
                  </a:lnTo>
                  <a:lnTo>
                    <a:pt x="1749627" y="1722042"/>
                  </a:lnTo>
                  <a:lnTo>
                    <a:pt x="1743650" y="1722438"/>
                  </a:lnTo>
                  <a:lnTo>
                    <a:pt x="1445637" y="1722438"/>
                  </a:lnTo>
                  <a:lnTo>
                    <a:pt x="1439661" y="1722042"/>
                  </a:lnTo>
                  <a:lnTo>
                    <a:pt x="1434083" y="1720855"/>
                  </a:lnTo>
                  <a:lnTo>
                    <a:pt x="1428904" y="1719668"/>
                  </a:lnTo>
                  <a:lnTo>
                    <a:pt x="1423724" y="1717689"/>
                  </a:lnTo>
                  <a:lnTo>
                    <a:pt x="1418545" y="1715315"/>
                  </a:lnTo>
                  <a:lnTo>
                    <a:pt x="1413764" y="1712544"/>
                  </a:lnTo>
                  <a:lnTo>
                    <a:pt x="1409780" y="1709378"/>
                  </a:lnTo>
                  <a:lnTo>
                    <a:pt x="1405397" y="1705421"/>
                  </a:lnTo>
                  <a:lnTo>
                    <a:pt x="1401811" y="1701859"/>
                  </a:lnTo>
                  <a:lnTo>
                    <a:pt x="1398624" y="1697110"/>
                  </a:lnTo>
                  <a:lnTo>
                    <a:pt x="1395835" y="1692361"/>
                  </a:lnTo>
                  <a:lnTo>
                    <a:pt x="1393046" y="1688008"/>
                  </a:lnTo>
                  <a:lnTo>
                    <a:pt x="1391453" y="1682468"/>
                  </a:lnTo>
                  <a:lnTo>
                    <a:pt x="1389859" y="1676927"/>
                  </a:lnTo>
                  <a:lnTo>
                    <a:pt x="1389062" y="1671387"/>
                  </a:lnTo>
                  <a:lnTo>
                    <a:pt x="1389062" y="1665451"/>
                  </a:lnTo>
                  <a:lnTo>
                    <a:pt x="1389062" y="1501217"/>
                  </a:lnTo>
                  <a:lnTo>
                    <a:pt x="1389062" y="1495280"/>
                  </a:lnTo>
                  <a:lnTo>
                    <a:pt x="1389859" y="1489740"/>
                  </a:lnTo>
                  <a:lnTo>
                    <a:pt x="1391453" y="1484200"/>
                  </a:lnTo>
                  <a:lnTo>
                    <a:pt x="1393046" y="1479451"/>
                  </a:lnTo>
                  <a:lnTo>
                    <a:pt x="1395835" y="1474306"/>
                  </a:lnTo>
                  <a:lnTo>
                    <a:pt x="1398624" y="1469557"/>
                  </a:lnTo>
                  <a:lnTo>
                    <a:pt x="1401811" y="1465204"/>
                  </a:lnTo>
                  <a:lnTo>
                    <a:pt x="1405397" y="1461246"/>
                  </a:lnTo>
                  <a:lnTo>
                    <a:pt x="1409780" y="1457289"/>
                  </a:lnTo>
                  <a:lnTo>
                    <a:pt x="1413764" y="1454123"/>
                  </a:lnTo>
                  <a:lnTo>
                    <a:pt x="1418545" y="1451748"/>
                  </a:lnTo>
                  <a:lnTo>
                    <a:pt x="1423724" y="1448978"/>
                  </a:lnTo>
                  <a:lnTo>
                    <a:pt x="1428904" y="1447000"/>
                  </a:lnTo>
                  <a:lnTo>
                    <a:pt x="1434083" y="1445812"/>
                  </a:lnTo>
                  <a:lnTo>
                    <a:pt x="1439661" y="1445021"/>
                  </a:lnTo>
                  <a:lnTo>
                    <a:pt x="1445637" y="1444625"/>
                  </a:lnTo>
                  <a:close/>
                  <a:moveTo>
                    <a:pt x="971098" y="1444625"/>
                  </a:moveTo>
                  <a:lnTo>
                    <a:pt x="1267674" y="1444625"/>
                  </a:lnTo>
                  <a:lnTo>
                    <a:pt x="1273224" y="1445021"/>
                  </a:lnTo>
                  <a:lnTo>
                    <a:pt x="1278775" y="1445812"/>
                  </a:lnTo>
                  <a:lnTo>
                    <a:pt x="1284326" y="1447000"/>
                  </a:lnTo>
                  <a:lnTo>
                    <a:pt x="1289481" y="1448978"/>
                  </a:lnTo>
                  <a:lnTo>
                    <a:pt x="1294635" y="1451748"/>
                  </a:lnTo>
                  <a:lnTo>
                    <a:pt x="1298996" y="1454123"/>
                  </a:lnTo>
                  <a:lnTo>
                    <a:pt x="1303358" y="1457289"/>
                  </a:lnTo>
                  <a:lnTo>
                    <a:pt x="1307719" y="1461246"/>
                  </a:lnTo>
                  <a:lnTo>
                    <a:pt x="1311288" y="1465204"/>
                  </a:lnTo>
                  <a:lnTo>
                    <a:pt x="1314459" y="1469557"/>
                  </a:lnTo>
                  <a:lnTo>
                    <a:pt x="1317235" y="1474306"/>
                  </a:lnTo>
                  <a:lnTo>
                    <a:pt x="1319614" y="1479451"/>
                  </a:lnTo>
                  <a:lnTo>
                    <a:pt x="1321596" y="1484200"/>
                  </a:lnTo>
                  <a:lnTo>
                    <a:pt x="1323182" y="1489740"/>
                  </a:lnTo>
                  <a:lnTo>
                    <a:pt x="1323975" y="1495280"/>
                  </a:lnTo>
                  <a:lnTo>
                    <a:pt x="1323975" y="1501217"/>
                  </a:lnTo>
                  <a:lnTo>
                    <a:pt x="1323975" y="1665451"/>
                  </a:lnTo>
                  <a:lnTo>
                    <a:pt x="1323975" y="1671387"/>
                  </a:lnTo>
                  <a:lnTo>
                    <a:pt x="1323182" y="1676927"/>
                  </a:lnTo>
                  <a:lnTo>
                    <a:pt x="1321596" y="1682468"/>
                  </a:lnTo>
                  <a:lnTo>
                    <a:pt x="1319614" y="1688008"/>
                  </a:lnTo>
                  <a:lnTo>
                    <a:pt x="1317235" y="1692361"/>
                  </a:lnTo>
                  <a:lnTo>
                    <a:pt x="1314459" y="1697110"/>
                  </a:lnTo>
                  <a:lnTo>
                    <a:pt x="1311288" y="1701859"/>
                  </a:lnTo>
                  <a:lnTo>
                    <a:pt x="1307719" y="1705421"/>
                  </a:lnTo>
                  <a:lnTo>
                    <a:pt x="1303358" y="1709378"/>
                  </a:lnTo>
                  <a:lnTo>
                    <a:pt x="1298996" y="1712544"/>
                  </a:lnTo>
                  <a:lnTo>
                    <a:pt x="1294635" y="1715315"/>
                  </a:lnTo>
                  <a:lnTo>
                    <a:pt x="1289481" y="1717689"/>
                  </a:lnTo>
                  <a:lnTo>
                    <a:pt x="1284326" y="1719668"/>
                  </a:lnTo>
                  <a:lnTo>
                    <a:pt x="1278775" y="1720855"/>
                  </a:lnTo>
                  <a:lnTo>
                    <a:pt x="1273224" y="1722042"/>
                  </a:lnTo>
                  <a:lnTo>
                    <a:pt x="1267674" y="1722438"/>
                  </a:lnTo>
                  <a:lnTo>
                    <a:pt x="971098" y="1722438"/>
                  </a:lnTo>
                  <a:lnTo>
                    <a:pt x="965151" y="1722042"/>
                  </a:lnTo>
                  <a:lnTo>
                    <a:pt x="959600" y="1720855"/>
                  </a:lnTo>
                  <a:lnTo>
                    <a:pt x="954049" y="1719668"/>
                  </a:lnTo>
                  <a:lnTo>
                    <a:pt x="949291" y="1717689"/>
                  </a:lnTo>
                  <a:lnTo>
                    <a:pt x="944137" y="1715315"/>
                  </a:lnTo>
                  <a:lnTo>
                    <a:pt x="939379" y="1712544"/>
                  </a:lnTo>
                  <a:lnTo>
                    <a:pt x="935414" y="1709378"/>
                  </a:lnTo>
                  <a:lnTo>
                    <a:pt x="931053" y="1705421"/>
                  </a:lnTo>
                  <a:lnTo>
                    <a:pt x="927088" y="1701859"/>
                  </a:lnTo>
                  <a:lnTo>
                    <a:pt x="924312" y="1697110"/>
                  </a:lnTo>
                  <a:lnTo>
                    <a:pt x="921140" y="1692361"/>
                  </a:lnTo>
                  <a:lnTo>
                    <a:pt x="918762" y="1688008"/>
                  </a:lnTo>
                  <a:lnTo>
                    <a:pt x="917176" y="1682468"/>
                  </a:lnTo>
                  <a:lnTo>
                    <a:pt x="915590" y="1676927"/>
                  </a:lnTo>
                  <a:lnTo>
                    <a:pt x="914400" y="1671387"/>
                  </a:lnTo>
                  <a:lnTo>
                    <a:pt x="914400" y="1665451"/>
                  </a:lnTo>
                  <a:lnTo>
                    <a:pt x="914400" y="1501217"/>
                  </a:lnTo>
                  <a:lnTo>
                    <a:pt x="914400" y="1495280"/>
                  </a:lnTo>
                  <a:lnTo>
                    <a:pt x="915590" y="1489740"/>
                  </a:lnTo>
                  <a:lnTo>
                    <a:pt x="917176" y="1484200"/>
                  </a:lnTo>
                  <a:lnTo>
                    <a:pt x="918762" y="1479451"/>
                  </a:lnTo>
                  <a:lnTo>
                    <a:pt x="921140" y="1474306"/>
                  </a:lnTo>
                  <a:lnTo>
                    <a:pt x="924312" y="1469557"/>
                  </a:lnTo>
                  <a:lnTo>
                    <a:pt x="927088" y="1465204"/>
                  </a:lnTo>
                  <a:lnTo>
                    <a:pt x="931053" y="1461246"/>
                  </a:lnTo>
                  <a:lnTo>
                    <a:pt x="935414" y="1457289"/>
                  </a:lnTo>
                  <a:lnTo>
                    <a:pt x="939379" y="1454123"/>
                  </a:lnTo>
                  <a:lnTo>
                    <a:pt x="944137" y="1451748"/>
                  </a:lnTo>
                  <a:lnTo>
                    <a:pt x="949291" y="1448978"/>
                  </a:lnTo>
                  <a:lnTo>
                    <a:pt x="954049" y="1447000"/>
                  </a:lnTo>
                  <a:lnTo>
                    <a:pt x="959600" y="1445812"/>
                  </a:lnTo>
                  <a:lnTo>
                    <a:pt x="965151" y="1445021"/>
                  </a:lnTo>
                  <a:lnTo>
                    <a:pt x="971098" y="1444625"/>
                  </a:lnTo>
                  <a:close/>
                  <a:moveTo>
                    <a:pt x="1787045" y="1350963"/>
                  </a:moveTo>
                  <a:lnTo>
                    <a:pt x="1913358" y="1350963"/>
                  </a:lnTo>
                  <a:lnTo>
                    <a:pt x="1913358" y="1366815"/>
                  </a:lnTo>
                  <a:lnTo>
                    <a:pt x="1914148" y="1381479"/>
                  </a:lnTo>
                  <a:lnTo>
                    <a:pt x="1915332" y="1395746"/>
                  </a:lnTo>
                  <a:lnTo>
                    <a:pt x="1917700" y="1409617"/>
                  </a:lnTo>
                  <a:lnTo>
                    <a:pt x="1910200" y="1412391"/>
                  </a:lnTo>
                  <a:lnTo>
                    <a:pt x="1903095" y="1414769"/>
                  </a:lnTo>
                  <a:lnTo>
                    <a:pt x="1896385" y="1418732"/>
                  </a:lnTo>
                  <a:lnTo>
                    <a:pt x="1890069" y="1422299"/>
                  </a:lnTo>
                  <a:lnTo>
                    <a:pt x="1883753" y="1427055"/>
                  </a:lnTo>
                  <a:lnTo>
                    <a:pt x="1877833" y="1431810"/>
                  </a:lnTo>
                  <a:lnTo>
                    <a:pt x="1872306" y="1437359"/>
                  </a:lnTo>
                  <a:lnTo>
                    <a:pt x="1867570" y="1442907"/>
                  </a:lnTo>
                  <a:lnTo>
                    <a:pt x="1863228" y="1448852"/>
                  </a:lnTo>
                  <a:lnTo>
                    <a:pt x="1859280" y="1455589"/>
                  </a:lnTo>
                  <a:lnTo>
                    <a:pt x="1856122" y="1462326"/>
                  </a:lnTo>
                  <a:lnTo>
                    <a:pt x="1852965" y="1469460"/>
                  </a:lnTo>
                  <a:lnTo>
                    <a:pt x="1850596" y="1476990"/>
                  </a:lnTo>
                  <a:lnTo>
                    <a:pt x="1849017" y="1484916"/>
                  </a:lnTo>
                  <a:lnTo>
                    <a:pt x="1847833" y="1492842"/>
                  </a:lnTo>
                  <a:lnTo>
                    <a:pt x="1847438" y="1500768"/>
                  </a:lnTo>
                  <a:lnTo>
                    <a:pt x="1847438" y="1628776"/>
                  </a:lnTo>
                  <a:lnTo>
                    <a:pt x="1837570" y="1628776"/>
                  </a:lnTo>
                  <a:lnTo>
                    <a:pt x="1837570" y="1500768"/>
                  </a:lnTo>
                  <a:lnTo>
                    <a:pt x="1837175" y="1492842"/>
                  </a:lnTo>
                  <a:lnTo>
                    <a:pt x="1836386" y="1485312"/>
                  </a:lnTo>
                  <a:lnTo>
                    <a:pt x="1834412" y="1478178"/>
                  </a:lnTo>
                  <a:lnTo>
                    <a:pt x="1832439" y="1470252"/>
                  </a:lnTo>
                  <a:lnTo>
                    <a:pt x="1830070" y="1463515"/>
                  </a:lnTo>
                  <a:lnTo>
                    <a:pt x="1826518" y="1456778"/>
                  </a:lnTo>
                  <a:lnTo>
                    <a:pt x="1822965" y="1450833"/>
                  </a:lnTo>
                  <a:lnTo>
                    <a:pt x="1818623" y="1444888"/>
                  </a:lnTo>
                  <a:lnTo>
                    <a:pt x="1813886" y="1438944"/>
                  </a:lnTo>
                  <a:lnTo>
                    <a:pt x="1809150" y="1433792"/>
                  </a:lnTo>
                  <a:lnTo>
                    <a:pt x="1803623" y="1428640"/>
                  </a:lnTo>
                  <a:lnTo>
                    <a:pt x="1798097" y="1424280"/>
                  </a:lnTo>
                  <a:lnTo>
                    <a:pt x="1791781" y="1420317"/>
                  </a:lnTo>
                  <a:lnTo>
                    <a:pt x="1785466" y="1416354"/>
                  </a:lnTo>
                  <a:lnTo>
                    <a:pt x="1778755" y="1413580"/>
                  </a:lnTo>
                  <a:lnTo>
                    <a:pt x="1771650" y="1411202"/>
                  </a:lnTo>
                  <a:lnTo>
                    <a:pt x="1774808" y="1406446"/>
                  </a:lnTo>
                  <a:lnTo>
                    <a:pt x="1777571" y="1401294"/>
                  </a:lnTo>
                  <a:lnTo>
                    <a:pt x="1779940" y="1394953"/>
                  </a:lnTo>
                  <a:lnTo>
                    <a:pt x="1782308" y="1388216"/>
                  </a:lnTo>
                  <a:lnTo>
                    <a:pt x="1784282" y="1380290"/>
                  </a:lnTo>
                  <a:lnTo>
                    <a:pt x="1785466" y="1371571"/>
                  </a:lnTo>
                  <a:lnTo>
                    <a:pt x="1786650" y="1361663"/>
                  </a:lnTo>
                  <a:lnTo>
                    <a:pt x="1787045" y="1350963"/>
                  </a:lnTo>
                  <a:close/>
                  <a:moveTo>
                    <a:pt x="1316831" y="1350963"/>
                  </a:moveTo>
                  <a:lnTo>
                    <a:pt x="1412875" y="1350963"/>
                  </a:lnTo>
                  <a:lnTo>
                    <a:pt x="1413272" y="1360950"/>
                  </a:lnTo>
                  <a:lnTo>
                    <a:pt x="1414066" y="1370138"/>
                  </a:lnTo>
                  <a:lnTo>
                    <a:pt x="1415653" y="1378527"/>
                  </a:lnTo>
                  <a:lnTo>
                    <a:pt x="1416844" y="1386116"/>
                  </a:lnTo>
                  <a:lnTo>
                    <a:pt x="1418828" y="1392907"/>
                  </a:lnTo>
                  <a:lnTo>
                    <a:pt x="1420813" y="1398900"/>
                  </a:lnTo>
                  <a:lnTo>
                    <a:pt x="1423194" y="1404492"/>
                  </a:lnTo>
                  <a:lnTo>
                    <a:pt x="1425575" y="1408886"/>
                  </a:lnTo>
                  <a:lnTo>
                    <a:pt x="1419622" y="1410884"/>
                  </a:lnTo>
                  <a:lnTo>
                    <a:pt x="1413272" y="1412881"/>
                  </a:lnTo>
                  <a:lnTo>
                    <a:pt x="1407716" y="1414878"/>
                  </a:lnTo>
                  <a:lnTo>
                    <a:pt x="1402556" y="1418074"/>
                  </a:lnTo>
                  <a:lnTo>
                    <a:pt x="1397000" y="1420870"/>
                  </a:lnTo>
                  <a:lnTo>
                    <a:pt x="1391841" y="1424466"/>
                  </a:lnTo>
                  <a:lnTo>
                    <a:pt x="1386681" y="1427661"/>
                  </a:lnTo>
                  <a:lnTo>
                    <a:pt x="1382316" y="1432056"/>
                  </a:lnTo>
                  <a:lnTo>
                    <a:pt x="1377950" y="1436050"/>
                  </a:lnTo>
                  <a:lnTo>
                    <a:pt x="1374378" y="1440844"/>
                  </a:lnTo>
                  <a:lnTo>
                    <a:pt x="1370410" y="1445638"/>
                  </a:lnTo>
                  <a:lnTo>
                    <a:pt x="1366441" y="1450431"/>
                  </a:lnTo>
                  <a:lnTo>
                    <a:pt x="1363663" y="1456024"/>
                  </a:lnTo>
                  <a:lnTo>
                    <a:pt x="1360885" y="1461616"/>
                  </a:lnTo>
                  <a:lnTo>
                    <a:pt x="1358106" y="1467209"/>
                  </a:lnTo>
                  <a:lnTo>
                    <a:pt x="1356519" y="1473201"/>
                  </a:lnTo>
                  <a:lnTo>
                    <a:pt x="1352947" y="1464413"/>
                  </a:lnTo>
                  <a:lnTo>
                    <a:pt x="1348978" y="1456423"/>
                  </a:lnTo>
                  <a:lnTo>
                    <a:pt x="1344216" y="1448833"/>
                  </a:lnTo>
                  <a:lnTo>
                    <a:pt x="1339056" y="1441643"/>
                  </a:lnTo>
                  <a:lnTo>
                    <a:pt x="1332706" y="1434852"/>
                  </a:lnTo>
                  <a:lnTo>
                    <a:pt x="1325960" y="1428860"/>
                  </a:lnTo>
                  <a:lnTo>
                    <a:pt x="1318816" y="1423267"/>
                  </a:lnTo>
                  <a:lnTo>
                    <a:pt x="1311275" y="1418873"/>
                  </a:lnTo>
                  <a:lnTo>
                    <a:pt x="1314053" y="1401696"/>
                  </a:lnTo>
                  <a:lnTo>
                    <a:pt x="1316038" y="1384918"/>
                  </a:lnTo>
                  <a:lnTo>
                    <a:pt x="1316435" y="1376130"/>
                  </a:lnTo>
                  <a:lnTo>
                    <a:pt x="1316831" y="1367741"/>
                  </a:lnTo>
                  <a:lnTo>
                    <a:pt x="1317228" y="1359352"/>
                  </a:lnTo>
                  <a:lnTo>
                    <a:pt x="1316831" y="1350963"/>
                  </a:lnTo>
                  <a:close/>
                  <a:moveTo>
                    <a:pt x="692943" y="1350963"/>
                  </a:moveTo>
                  <a:lnTo>
                    <a:pt x="941785" y="1350963"/>
                  </a:lnTo>
                  <a:lnTo>
                    <a:pt x="941785" y="1366815"/>
                  </a:lnTo>
                  <a:lnTo>
                    <a:pt x="942578" y="1381479"/>
                  </a:lnTo>
                  <a:lnTo>
                    <a:pt x="944166" y="1395746"/>
                  </a:lnTo>
                  <a:lnTo>
                    <a:pt x="946150" y="1409617"/>
                  </a:lnTo>
                  <a:lnTo>
                    <a:pt x="938610" y="1412391"/>
                  </a:lnTo>
                  <a:lnTo>
                    <a:pt x="931466" y="1414769"/>
                  </a:lnTo>
                  <a:lnTo>
                    <a:pt x="924719" y="1418732"/>
                  </a:lnTo>
                  <a:lnTo>
                    <a:pt x="917972" y="1422299"/>
                  </a:lnTo>
                  <a:lnTo>
                    <a:pt x="912019" y="1427055"/>
                  </a:lnTo>
                  <a:lnTo>
                    <a:pt x="906066" y="1431810"/>
                  </a:lnTo>
                  <a:lnTo>
                    <a:pt x="900906" y="1437359"/>
                  </a:lnTo>
                  <a:lnTo>
                    <a:pt x="896144" y="1442907"/>
                  </a:lnTo>
                  <a:lnTo>
                    <a:pt x="891381" y="1448852"/>
                  </a:lnTo>
                  <a:lnTo>
                    <a:pt x="887809" y="1455589"/>
                  </a:lnTo>
                  <a:lnTo>
                    <a:pt x="883841" y="1462326"/>
                  </a:lnTo>
                  <a:lnTo>
                    <a:pt x="881459" y="1469460"/>
                  </a:lnTo>
                  <a:lnTo>
                    <a:pt x="878681" y="1476990"/>
                  </a:lnTo>
                  <a:lnTo>
                    <a:pt x="877094" y="1484916"/>
                  </a:lnTo>
                  <a:lnTo>
                    <a:pt x="876300" y="1492842"/>
                  </a:lnTo>
                  <a:lnTo>
                    <a:pt x="875903" y="1500768"/>
                  </a:lnTo>
                  <a:lnTo>
                    <a:pt x="875903" y="1628776"/>
                  </a:lnTo>
                  <a:lnTo>
                    <a:pt x="692943" y="1628776"/>
                  </a:lnTo>
                  <a:lnTo>
                    <a:pt x="686990" y="1628776"/>
                  </a:lnTo>
                  <a:lnTo>
                    <a:pt x="681434" y="1627983"/>
                  </a:lnTo>
                  <a:lnTo>
                    <a:pt x="675878" y="1626002"/>
                  </a:lnTo>
                  <a:lnTo>
                    <a:pt x="671115" y="1624417"/>
                  </a:lnTo>
                  <a:lnTo>
                    <a:pt x="665956" y="1622039"/>
                  </a:lnTo>
                  <a:lnTo>
                    <a:pt x="661193" y="1618868"/>
                  </a:lnTo>
                  <a:lnTo>
                    <a:pt x="657224" y="1616094"/>
                  </a:lnTo>
                  <a:lnTo>
                    <a:pt x="652859" y="1612131"/>
                  </a:lnTo>
                  <a:lnTo>
                    <a:pt x="648890" y="1608168"/>
                  </a:lnTo>
                  <a:lnTo>
                    <a:pt x="646112" y="1603809"/>
                  </a:lnTo>
                  <a:lnTo>
                    <a:pt x="643334" y="1599053"/>
                  </a:lnTo>
                  <a:lnTo>
                    <a:pt x="640556" y="1594297"/>
                  </a:lnTo>
                  <a:lnTo>
                    <a:pt x="638968" y="1589145"/>
                  </a:lnTo>
                  <a:lnTo>
                    <a:pt x="637381" y="1583597"/>
                  </a:lnTo>
                  <a:lnTo>
                    <a:pt x="636587" y="1578048"/>
                  </a:lnTo>
                  <a:lnTo>
                    <a:pt x="636587" y="1572104"/>
                  </a:lnTo>
                  <a:lnTo>
                    <a:pt x="636587" y="1407635"/>
                  </a:lnTo>
                  <a:lnTo>
                    <a:pt x="636587" y="1401691"/>
                  </a:lnTo>
                  <a:lnTo>
                    <a:pt x="637381" y="1396142"/>
                  </a:lnTo>
                  <a:lnTo>
                    <a:pt x="638968" y="1390990"/>
                  </a:lnTo>
                  <a:lnTo>
                    <a:pt x="640556" y="1385442"/>
                  </a:lnTo>
                  <a:lnTo>
                    <a:pt x="643334" y="1380686"/>
                  </a:lnTo>
                  <a:lnTo>
                    <a:pt x="646112" y="1375534"/>
                  </a:lnTo>
                  <a:lnTo>
                    <a:pt x="648890" y="1371571"/>
                  </a:lnTo>
                  <a:lnTo>
                    <a:pt x="652859" y="1367608"/>
                  </a:lnTo>
                  <a:lnTo>
                    <a:pt x="657224" y="1364041"/>
                  </a:lnTo>
                  <a:lnTo>
                    <a:pt x="661193" y="1360474"/>
                  </a:lnTo>
                  <a:lnTo>
                    <a:pt x="665956" y="1357700"/>
                  </a:lnTo>
                  <a:lnTo>
                    <a:pt x="671115" y="1355322"/>
                  </a:lnTo>
                  <a:lnTo>
                    <a:pt x="675878" y="1353341"/>
                  </a:lnTo>
                  <a:lnTo>
                    <a:pt x="681434" y="1352152"/>
                  </a:lnTo>
                  <a:lnTo>
                    <a:pt x="686990" y="1351359"/>
                  </a:lnTo>
                  <a:lnTo>
                    <a:pt x="692943" y="1350963"/>
                  </a:lnTo>
                  <a:close/>
                  <a:moveTo>
                    <a:pt x="2082006" y="1166813"/>
                  </a:moveTo>
                  <a:lnTo>
                    <a:pt x="2083990" y="1169978"/>
                  </a:lnTo>
                  <a:lnTo>
                    <a:pt x="2086768" y="1172747"/>
                  </a:lnTo>
                  <a:lnTo>
                    <a:pt x="2089547" y="1175120"/>
                  </a:lnTo>
                  <a:lnTo>
                    <a:pt x="2093515" y="1176702"/>
                  </a:lnTo>
                  <a:lnTo>
                    <a:pt x="2096293" y="1177494"/>
                  </a:lnTo>
                  <a:lnTo>
                    <a:pt x="2100262" y="1177494"/>
                  </a:lnTo>
                  <a:lnTo>
                    <a:pt x="2107803" y="1177098"/>
                  </a:lnTo>
                  <a:lnTo>
                    <a:pt x="2116137" y="1176702"/>
                  </a:lnTo>
                  <a:lnTo>
                    <a:pt x="2125662" y="1177098"/>
                  </a:lnTo>
                  <a:lnTo>
                    <a:pt x="2135584" y="1177889"/>
                  </a:lnTo>
                  <a:lnTo>
                    <a:pt x="2144315" y="1179076"/>
                  </a:lnTo>
                  <a:lnTo>
                    <a:pt x="2152650" y="1180658"/>
                  </a:lnTo>
                  <a:lnTo>
                    <a:pt x="2161381" y="1183427"/>
                  </a:lnTo>
                  <a:lnTo>
                    <a:pt x="2169318" y="1186196"/>
                  </a:lnTo>
                  <a:lnTo>
                    <a:pt x="2176462" y="1189756"/>
                  </a:lnTo>
                  <a:lnTo>
                    <a:pt x="2183606" y="1193317"/>
                  </a:lnTo>
                  <a:lnTo>
                    <a:pt x="2190353" y="1197668"/>
                  </a:lnTo>
                  <a:lnTo>
                    <a:pt x="2196703" y="1202810"/>
                  </a:lnTo>
                  <a:lnTo>
                    <a:pt x="2202656" y="1208348"/>
                  </a:lnTo>
                  <a:lnTo>
                    <a:pt x="2207815" y="1213886"/>
                  </a:lnTo>
                  <a:lnTo>
                    <a:pt x="2212975" y="1220611"/>
                  </a:lnTo>
                  <a:lnTo>
                    <a:pt x="2217737" y="1227731"/>
                  </a:lnTo>
                  <a:lnTo>
                    <a:pt x="2222500" y="1234852"/>
                  </a:lnTo>
                  <a:lnTo>
                    <a:pt x="2226072" y="1243554"/>
                  </a:lnTo>
                  <a:lnTo>
                    <a:pt x="2231628" y="1256213"/>
                  </a:lnTo>
                  <a:lnTo>
                    <a:pt x="2236787" y="1268476"/>
                  </a:lnTo>
                  <a:lnTo>
                    <a:pt x="2240756" y="1280343"/>
                  </a:lnTo>
                  <a:lnTo>
                    <a:pt x="2244725" y="1291814"/>
                  </a:lnTo>
                  <a:lnTo>
                    <a:pt x="2247503" y="1302890"/>
                  </a:lnTo>
                  <a:lnTo>
                    <a:pt x="2250281" y="1313175"/>
                  </a:lnTo>
                  <a:lnTo>
                    <a:pt x="2252265" y="1323460"/>
                  </a:lnTo>
                  <a:lnTo>
                    <a:pt x="2253853" y="1333350"/>
                  </a:lnTo>
                  <a:lnTo>
                    <a:pt x="2254647" y="1342843"/>
                  </a:lnTo>
                  <a:lnTo>
                    <a:pt x="2255043" y="1352337"/>
                  </a:lnTo>
                  <a:lnTo>
                    <a:pt x="2255837" y="1361831"/>
                  </a:lnTo>
                  <a:lnTo>
                    <a:pt x="2255043" y="1371325"/>
                  </a:lnTo>
                  <a:lnTo>
                    <a:pt x="2254647" y="1380027"/>
                  </a:lnTo>
                  <a:lnTo>
                    <a:pt x="2253853" y="1389126"/>
                  </a:lnTo>
                  <a:lnTo>
                    <a:pt x="2252662" y="1398619"/>
                  </a:lnTo>
                  <a:lnTo>
                    <a:pt x="2251075" y="1408113"/>
                  </a:lnTo>
                  <a:lnTo>
                    <a:pt x="2245122" y="1407322"/>
                  </a:lnTo>
                  <a:lnTo>
                    <a:pt x="2239168" y="1406926"/>
                  </a:lnTo>
                  <a:lnTo>
                    <a:pt x="2220118" y="1406926"/>
                  </a:lnTo>
                  <a:lnTo>
                    <a:pt x="2219722" y="1396246"/>
                  </a:lnTo>
                  <a:lnTo>
                    <a:pt x="2219325" y="1385961"/>
                  </a:lnTo>
                  <a:lnTo>
                    <a:pt x="2218928" y="1382401"/>
                  </a:lnTo>
                  <a:lnTo>
                    <a:pt x="2218134" y="1379632"/>
                  </a:lnTo>
                  <a:lnTo>
                    <a:pt x="2216547" y="1377258"/>
                  </a:lnTo>
                  <a:lnTo>
                    <a:pt x="2214165" y="1374489"/>
                  </a:lnTo>
                  <a:lnTo>
                    <a:pt x="2212181" y="1372907"/>
                  </a:lnTo>
                  <a:lnTo>
                    <a:pt x="2209403" y="1371325"/>
                  </a:lnTo>
                  <a:lnTo>
                    <a:pt x="2206228" y="1370534"/>
                  </a:lnTo>
                  <a:lnTo>
                    <a:pt x="2203053" y="1369742"/>
                  </a:lnTo>
                  <a:lnTo>
                    <a:pt x="2199878" y="1369742"/>
                  </a:lnTo>
                  <a:lnTo>
                    <a:pt x="2196703" y="1370929"/>
                  </a:lnTo>
                  <a:lnTo>
                    <a:pt x="2193925" y="1372116"/>
                  </a:lnTo>
                  <a:lnTo>
                    <a:pt x="2191543" y="1373698"/>
                  </a:lnTo>
                  <a:lnTo>
                    <a:pt x="2189559" y="1376072"/>
                  </a:lnTo>
                  <a:lnTo>
                    <a:pt x="2187178" y="1378841"/>
                  </a:lnTo>
                  <a:lnTo>
                    <a:pt x="2185987" y="1381214"/>
                  </a:lnTo>
                  <a:lnTo>
                    <a:pt x="2185590" y="1384774"/>
                  </a:lnTo>
                  <a:lnTo>
                    <a:pt x="2184003" y="1395455"/>
                  </a:lnTo>
                  <a:lnTo>
                    <a:pt x="2182018" y="1406926"/>
                  </a:lnTo>
                  <a:lnTo>
                    <a:pt x="2013743" y="1406926"/>
                  </a:lnTo>
                  <a:lnTo>
                    <a:pt x="2010965" y="1399015"/>
                  </a:lnTo>
                  <a:lnTo>
                    <a:pt x="2009775" y="1395850"/>
                  </a:lnTo>
                  <a:lnTo>
                    <a:pt x="2008584" y="1393477"/>
                  </a:lnTo>
                  <a:lnTo>
                    <a:pt x="2006600" y="1391499"/>
                  </a:lnTo>
                  <a:lnTo>
                    <a:pt x="2003822" y="1389126"/>
                  </a:lnTo>
                  <a:lnTo>
                    <a:pt x="2001440" y="1387939"/>
                  </a:lnTo>
                  <a:lnTo>
                    <a:pt x="1998662" y="1387148"/>
                  </a:lnTo>
                  <a:lnTo>
                    <a:pt x="1995090" y="1386752"/>
                  </a:lnTo>
                  <a:lnTo>
                    <a:pt x="1992312" y="1386752"/>
                  </a:lnTo>
                  <a:lnTo>
                    <a:pt x="1988740" y="1387543"/>
                  </a:lnTo>
                  <a:lnTo>
                    <a:pt x="1986359" y="1388730"/>
                  </a:lnTo>
                  <a:lnTo>
                    <a:pt x="1983581" y="1390708"/>
                  </a:lnTo>
                  <a:lnTo>
                    <a:pt x="1981597" y="1393081"/>
                  </a:lnTo>
                  <a:lnTo>
                    <a:pt x="1980009" y="1395455"/>
                  </a:lnTo>
                  <a:lnTo>
                    <a:pt x="1978818" y="1398224"/>
                  </a:lnTo>
                  <a:lnTo>
                    <a:pt x="1978025" y="1400993"/>
                  </a:lnTo>
                  <a:lnTo>
                    <a:pt x="1978025" y="1404553"/>
                  </a:lnTo>
                  <a:lnTo>
                    <a:pt x="1978025" y="1406926"/>
                  </a:lnTo>
                  <a:lnTo>
                    <a:pt x="1952625" y="1406926"/>
                  </a:lnTo>
                  <a:lnTo>
                    <a:pt x="1949847" y="1390708"/>
                  </a:lnTo>
                  <a:lnTo>
                    <a:pt x="1949053" y="1382005"/>
                  </a:lnTo>
                  <a:lnTo>
                    <a:pt x="1948259" y="1373698"/>
                  </a:lnTo>
                  <a:lnTo>
                    <a:pt x="1947862" y="1364996"/>
                  </a:lnTo>
                  <a:lnTo>
                    <a:pt x="1947862" y="1355897"/>
                  </a:lnTo>
                  <a:lnTo>
                    <a:pt x="1948259" y="1346404"/>
                  </a:lnTo>
                  <a:lnTo>
                    <a:pt x="1949053" y="1337305"/>
                  </a:lnTo>
                  <a:lnTo>
                    <a:pt x="1950243" y="1327020"/>
                  </a:lnTo>
                  <a:lnTo>
                    <a:pt x="1952228" y="1316736"/>
                  </a:lnTo>
                  <a:lnTo>
                    <a:pt x="1954609" y="1305659"/>
                  </a:lnTo>
                  <a:lnTo>
                    <a:pt x="1958181" y="1294188"/>
                  </a:lnTo>
                  <a:lnTo>
                    <a:pt x="1961356" y="1282716"/>
                  </a:lnTo>
                  <a:lnTo>
                    <a:pt x="1966118" y="1270453"/>
                  </a:lnTo>
                  <a:lnTo>
                    <a:pt x="1971675" y="1257399"/>
                  </a:lnTo>
                  <a:lnTo>
                    <a:pt x="1977231" y="1243554"/>
                  </a:lnTo>
                  <a:lnTo>
                    <a:pt x="1980803" y="1237225"/>
                  </a:lnTo>
                  <a:lnTo>
                    <a:pt x="1984772" y="1230896"/>
                  </a:lnTo>
                  <a:lnTo>
                    <a:pt x="1988740" y="1224567"/>
                  </a:lnTo>
                  <a:lnTo>
                    <a:pt x="1993106" y="1218238"/>
                  </a:lnTo>
                  <a:lnTo>
                    <a:pt x="1994693" y="1215864"/>
                  </a:lnTo>
                  <a:lnTo>
                    <a:pt x="1996281" y="1213491"/>
                  </a:lnTo>
                  <a:lnTo>
                    <a:pt x="2001440" y="1208744"/>
                  </a:lnTo>
                  <a:lnTo>
                    <a:pt x="2006600" y="1203601"/>
                  </a:lnTo>
                  <a:lnTo>
                    <a:pt x="2011362" y="1198855"/>
                  </a:lnTo>
                  <a:lnTo>
                    <a:pt x="2016522" y="1194899"/>
                  </a:lnTo>
                  <a:lnTo>
                    <a:pt x="2022078" y="1190943"/>
                  </a:lnTo>
                  <a:lnTo>
                    <a:pt x="2027634" y="1186987"/>
                  </a:lnTo>
                  <a:lnTo>
                    <a:pt x="2033190" y="1184218"/>
                  </a:lnTo>
                  <a:lnTo>
                    <a:pt x="2038350" y="1181449"/>
                  </a:lnTo>
                  <a:lnTo>
                    <a:pt x="2043906" y="1178285"/>
                  </a:lnTo>
                  <a:lnTo>
                    <a:pt x="2049859" y="1176307"/>
                  </a:lnTo>
                  <a:lnTo>
                    <a:pt x="2060972" y="1171956"/>
                  </a:lnTo>
                  <a:lnTo>
                    <a:pt x="2071290" y="1169187"/>
                  </a:lnTo>
                  <a:lnTo>
                    <a:pt x="2082006" y="1166813"/>
                  </a:lnTo>
                  <a:close/>
                  <a:moveTo>
                    <a:pt x="1110232" y="1166813"/>
                  </a:moveTo>
                  <a:lnTo>
                    <a:pt x="1112219" y="1169978"/>
                  </a:lnTo>
                  <a:lnTo>
                    <a:pt x="1115000" y="1172747"/>
                  </a:lnTo>
                  <a:lnTo>
                    <a:pt x="1118179" y="1175120"/>
                  </a:lnTo>
                  <a:lnTo>
                    <a:pt x="1121359" y="1176702"/>
                  </a:lnTo>
                  <a:lnTo>
                    <a:pt x="1124935" y="1177494"/>
                  </a:lnTo>
                  <a:lnTo>
                    <a:pt x="1128114" y="1177494"/>
                  </a:lnTo>
                  <a:lnTo>
                    <a:pt x="1136062" y="1177098"/>
                  </a:lnTo>
                  <a:lnTo>
                    <a:pt x="1144407" y="1176702"/>
                  </a:lnTo>
                  <a:lnTo>
                    <a:pt x="1154342" y="1177098"/>
                  </a:lnTo>
                  <a:lnTo>
                    <a:pt x="1163879" y="1177889"/>
                  </a:lnTo>
                  <a:lnTo>
                    <a:pt x="1173019" y="1179076"/>
                  </a:lnTo>
                  <a:lnTo>
                    <a:pt x="1181364" y="1180658"/>
                  </a:lnTo>
                  <a:lnTo>
                    <a:pt x="1189709" y="1183427"/>
                  </a:lnTo>
                  <a:lnTo>
                    <a:pt x="1197259" y="1186196"/>
                  </a:lnTo>
                  <a:lnTo>
                    <a:pt x="1204810" y="1189756"/>
                  </a:lnTo>
                  <a:lnTo>
                    <a:pt x="1211963" y="1193317"/>
                  </a:lnTo>
                  <a:lnTo>
                    <a:pt x="1218718" y="1197668"/>
                  </a:lnTo>
                  <a:lnTo>
                    <a:pt x="1225077" y="1202810"/>
                  </a:lnTo>
                  <a:lnTo>
                    <a:pt x="1231037" y="1208348"/>
                  </a:lnTo>
                  <a:lnTo>
                    <a:pt x="1236601" y="1213886"/>
                  </a:lnTo>
                  <a:lnTo>
                    <a:pt x="1241767" y="1220611"/>
                  </a:lnTo>
                  <a:lnTo>
                    <a:pt x="1246138" y="1227731"/>
                  </a:lnTo>
                  <a:lnTo>
                    <a:pt x="1250907" y="1234852"/>
                  </a:lnTo>
                  <a:lnTo>
                    <a:pt x="1254881" y="1243554"/>
                  </a:lnTo>
                  <a:lnTo>
                    <a:pt x="1260444" y="1256213"/>
                  </a:lnTo>
                  <a:lnTo>
                    <a:pt x="1265213" y="1268476"/>
                  </a:lnTo>
                  <a:lnTo>
                    <a:pt x="1269584" y="1280343"/>
                  </a:lnTo>
                  <a:lnTo>
                    <a:pt x="1273160" y="1291814"/>
                  </a:lnTo>
                  <a:lnTo>
                    <a:pt x="1276339" y="1302890"/>
                  </a:lnTo>
                  <a:lnTo>
                    <a:pt x="1278724" y="1313175"/>
                  </a:lnTo>
                  <a:lnTo>
                    <a:pt x="1281108" y="1323460"/>
                  </a:lnTo>
                  <a:lnTo>
                    <a:pt x="1282300" y="1333350"/>
                  </a:lnTo>
                  <a:lnTo>
                    <a:pt x="1283492" y="1342843"/>
                  </a:lnTo>
                  <a:lnTo>
                    <a:pt x="1283890" y="1352337"/>
                  </a:lnTo>
                  <a:lnTo>
                    <a:pt x="1284287" y="1361831"/>
                  </a:lnTo>
                  <a:lnTo>
                    <a:pt x="1283890" y="1371325"/>
                  </a:lnTo>
                  <a:lnTo>
                    <a:pt x="1283492" y="1380027"/>
                  </a:lnTo>
                  <a:lnTo>
                    <a:pt x="1282300" y="1389126"/>
                  </a:lnTo>
                  <a:lnTo>
                    <a:pt x="1281506" y="1398619"/>
                  </a:lnTo>
                  <a:lnTo>
                    <a:pt x="1279519" y="1408113"/>
                  </a:lnTo>
                  <a:lnTo>
                    <a:pt x="1273558" y="1407322"/>
                  </a:lnTo>
                  <a:lnTo>
                    <a:pt x="1267994" y="1406926"/>
                  </a:lnTo>
                  <a:lnTo>
                    <a:pt x="1248920" y="1406926"/>
                  </a:lnTo>
                  <a:lnTo>
                    <a:pt x="1248125" y="1385961"/>
                  </a:lnTo>
                  <a:lnTo>
                    <a:pt x="1247728" y="1382401"/>
                  </a:lnTo>
                  <a:lnTo>
                    <a:pt x="1246138" y="1379632"/>
                  </a:lnTo>
                  <a:lnTo>
                    <a:pt x="1244946" y="1377258"/>
                  </a:lnTo>
                  <a:lnTo>
                    <a:pt x="1242959" y="1374489"/>
                  </a:lnTo>
                  <a:lnTo>
                    <a:pt x="1240575" y="1372907"/>
                  </a:lnTo>
                  <a:lnTo>
                    <a:pt x="1237793" y="1371325"/>
                  </a:lnTo>
                  <a:lnTo>
                    <a:pt x="1235011" y="1370534"/>
                  </a:lnTo>
                  <a:lnTo>
                    <a:pt x="1231435" y="1369742"/>
                  </a:lnTo>
                  <a:lnTo>
                    <a:pt x="1228653" y="1369742"/>
                  </a:lnTo>
                  <a:lnTo>
                    <a:pt x="1225077" y="1370929"/>
                  </a:lnTo>
                  <a:lnTo>
                    <a:pt x="1222692" y="1372116"/>
                  </a:lnTo>
                  <a:lnTo>
                    <a:pt x="1220308" y="1373698"/>
                  </a:lnTo>
                  <a:lnTo>
                    <a:pt x="1217526" y="1376072"/>
                  </a:lnTo>
                  <a:lnTo>
                    <a:pt x="1215937" y="1378841"/>
                  </a:lnTo>
                  <a:lnTo>
                    <a:pt x="1214745" y="1381214"/>
                  </a:lnTo>
                  <a:lnTo>
                    <a:pt x="1214347" y="1384774"/>
                  </a:lnTo>
                  <a:lnTo>
                    <a:pt x="1211963" y="1395455"/>
                  </a:lnTo>
                  <a:lnTo>
                    <a:pt x="1209976" y="1406926"/>
                  </a:lnTo>
                  <a:lnTo>
                    <a:pt x="1041881" y="1406926"/>
                  </a:lnTo>
                  <a:lnTo>
                    <a:pt x="1039497" y="1399015"/>
                  </a:lnTo>
                  <a:lnTo>
                    <a:pt x="1038305" y="1395850"/>
                  </a:lnTo>
                  <a:lnTo>
                    <a:pt x="1036715" y="1393477"/>
                  </a:lnTo>
                  <a:lnTo>
                    <a:pt x="1034728" y="1391499"/>
                  </a:lnTo>
                  <a:lnTo>
                    <a:pt x="1032344" y="1389126"/>
                  </a:lnTo>
                  <a:lnTo>
                    <a:pt x="1029960" y="1387939"/>
                  </a:lnTo>
                  <a:lnTo>
                    <a:pt x="1026780" y="1387148"/>
                  </a:lnTo>
                  <a:lnTo>
                    <a:pt x="1023601" y="1386752"/>
                  </a:lnTo>
                  <a:lnTo>
                    <a:pt x="1020422" y="1386752"/>
                  </a:lnTo>
                  <a:lnTo>
                    <a:pt x="1017243" y="1387543"/>
                  </a:lnTo>
                  <a:lnTo>
                    <a:pt x="1014461" y="1388730"/>
                  </a:lnTo>
                  <a:lnTo>
                    <a:pt x="1012077" y="1390708"/>
                  </a:lnTo>
                  <a:lnTo>
                    <a:pt x="1010090" y="1393081"/>
                  </a:lnTo>
                  <a:lnTo>
                    <a:pt x="1008103" y="1395455"/>
                  </a:lnTo>
                  <a:lnTo>
                    <a:pt x="1006911" y="1398224"/>
                  </a:lnTo>
                  <a:lnTo>
                    <a:pt x="1006116" y="1400993"/>
                  </a:lnTo>
                  <a:lnTo>
                    <a:pt x="1006116" y="1404553"/>
                  </a:lnTo>
                  <a:lnTo>
                    <a:pt x="1006116" y="1406926"/>
                  </a:lnTo>
                  <a:lnTo>
                    <a:pt x="980684" y="1406926"/>
                  </a:lnTo>
                  <a:lnTo>
                    <a:pt x="978299" y="1390708"/>
                  </a:lnTo>
                  <a:lnTo>
                    <a:pt x="977107" y="1382005"/>
                  </a:lnTo>
                  <a:lnTo>
                    <a:pt x="976710" y="1373698"/>
                  </a:lnTo>
                  <a:lnTo>
                    <a:pt x="976312" y="1364996"/>
                  </a:lnTo>
                  <a:lnTo>
                    <a:pt x="976312" y="1355897"/>
                  </a:lnTo>
                  <a:lnTo>
                    <a:pt x="976710" y="1346404"/>
                  </a:lnTo>
                  <a:lnTo>
                    <a:pt x="977504" y="1337305"/>
                  </a:lnTo>
                  <a:lnTo>
                    <a:pt x="978697" y="1327020"/>
                  </a:lnTo>
                  <a:lnTo>
                    <a:pt x="980286" y="1316736"/>
                  </a:lnTo>
                  <a:lnTo>
                    <a:pt x="983068" y="1305659"/>
                  </a:lnTo>
                  <a:lnTo>
                    <a:pt x="985850" y="1294188"/>
                  </a:lnTo>
                  <a:lnTo>
                    <a:pt x="989823" y="1282716"/>
                  </a:lnTo>
                  <a:lnTo>
                    <a:pt x="994195" y="1270453"/>
                  </a:lnTo>
                  <a:lnTo>
                    <a:pt x="999758" y="1257399"/>
                  </a:lnTo>
                  <a:lnTo>
                    <a:pt x="1005719" y="1243554"/>
                  </a:lnTo>
                  <a:lnTo>
                    <a:pt x="1008898" y="1237225"/>
                  </a:lnTo>
                  <a:lnTo>
                    <a:pt x="1012872" y="1230500"/>
                  </a:lnTo>
                  <a:lnTo>
                    <a:pt x="1016846" y="1224567"/>
                  </a:lnTo>
                  <a:lnTo>
                    <a:pt x="1021217" y="1218238"/>
                  </a:lnTo>
                  <a:lnTo>
                    <a:pt x="1023204" y="1215864"/>
                  </a:lnTo>
                  <a:lnTo>
                    <a:pt x="1024793" y="1213491"/>
                  </a:lnTo>
                  <a:lnTo>
                    <a:pt x="1029960" y="1208744"/>
                  </a:lnTo>
                  <a:lnTo>
                    <a:pt x="1034331" y="1203601"/>
                  </a:lnTo>
                  <a:lnTo>
                    <a:pt x="1039894" y="1198855"/>
                  </a:lnTo>
                  <a:lnTo>
                    <a:pt x="1045060" y="1194899"/>
                  </a:lnTo>
                  <a:lnTo>
                    <a:pt x="1050624" y="1190943"/>
                  </a:lnTo>
                  <a:lnTo>
                    <a:pt x="1055790" y="1186987"/>
                  </a:lnTo>
                  <a:lnTo>
                    <a:pt x="1061353" y="1184218"/>
                  </a:lnTo>
                  <a:lnTo>
                    <a:pt x="1066917" y="1181449"/>
                  </a:lnTo>
                  <a:lnTo>
                    <a:pt x="1072480" y="1178285"/>
                  </a:lnTo>
                  <a:lnTo>
                    <a:pt x="1078043" y="1176307"/>
                  </a:lnTo>
                  <a:lnTo>
                    <a:pt x="1089170" y="1171956"/>
                  </a:lnTo>
                  <a:lnTo>
                    <a:pt x="1099900" y="1169187"/>
                  </a:lnTo>
                  <a:lnTo>
                    <a:pt x="1110232" y="1166813"/>
                  </a:lnTo>
                  <a:close/>
                  <a:moveTo>
                    <a:pt x="1601784" y="1141413"/>
                  </a:moveTo>
                  <a:lnTo>
                    <a:pt x="1608513" y="1141413"/>
                  </a:lnTo>
                  <a:lnTo>
                    <a:pt x="1616826" y="1141413"/>
                  </a:lnTo>
                  <a:lnTo>
                    <a:pt x="1628701" y="1141809"/>
                  </a:lnTo>
                  <a:lnTo>
                    <a:pt x="1639785" y="1142996"/>
                  </a:lnTo>
                  <a:lnTo>
                    <a:pt x="1644139" y="1143392"/>
                  </a:lnTo>
                  <a:lnTo>
                    <a:pt x="1656410" y="1145766"/>
                  </a:lnTo>
                  <a:lnTo>
                    <a:pt x="1668285" y="1149327"/>
                  </a:lnTo>
                  <a:lnTo>
                    <a:pt x="1673431" y="1150910"/>
                  </a:lnTo>
                  <a:lnTo>
                    <a:pt x="1682140" y="1154075"/>
                  </a:lnTo>
                  <a:lnTo>
                    <a:pt x="1690453" y="1157241"/>
                  </a:lnTo>
                  <a:lnTo>
                    <a:pt x="1694807" y="1158823"/>
                  </a:lnTo>
                  <a:lnTo>
                    <a:pt x="1703516" y="1163572"/>
                  </a:lnTo>
                  <a:lnTo>
                    <a:pt x="1711828" y="1167924"/>
                  </a:lnTo>
                  <a:lnTo>
                    <a:pt x="1714995" y="1169903"/>
                  </a:lnTo>
                  <a:lnTo>
                    <a:pt x="1726079" y="1177421"/>
                  </a:lnTo>
                  <a:lnTo>
                    <a:pt x="1729245" y="1179399"/>
                  </a:lnTo>
                  <a:lnTo>
                    <a:pt x="1739142" y="1186918"/>
                  </a:lnTo>
                  <a:lnTo>
                    <a:pt x="1740329" y="1188105"/>
                  </a:lnTo>
                  <a:lnTo>
                    <a:pt x="1745475" y="1192853"/>
                  </a:lnTo>
                  <a:lnTo>
                    <a:pt x="1747058" y="1194436"/>
                  </a:lnTo>
                  <a:lnTo>
                    <a:pt x="1748642" y="1196018"/>
                  </a:lnTo>
                  <a:lnTo>
                    <a:pt x="1743100" y="1240732"/>
                  </a:lnTo>
                  <a:lnTo>
                    <a:pt x="1739142" y="1274761"/>
                  </a:lnTo>
                  <a:lnTo>
                    <a:pt x="1736766" y="1296128"/>
                  </a:lnTo>
                  <a:lnTo>
                    <a:pt x="1738746" y="1294150"/>
                  </a:lnTo>
                  <a:lnTo>
                    <a:pt x="1739537" y="1293358"/>
                  </a:lnTo>
                  <a:lnTo>
                    <a:pt x="1740725" y="1293358"/>
                  </a:lnTo>
                  <a:lnTo>
                    <a:pt x="1741912" y="1293754"/>
                  </a:lnTo>
                  <a:lnTo>
                    <a:pt x="1743100" y="1294150"/>
                  </a:lnTo>
                  <a:lnTo>
                    <a:pt x="1744288" y="1295733"/>
                  </a:lnTo>
                  <a:lnTo>
                    <a:pt x="1745079" y="1297315"/>
                  </a:lnTo>
                  <a:lnTo>
                    <a:pt x="1747454" y="1301668"/>
                  </a:lnTo>
                  <a:lnTo>
                    <a:pt x="1749038" y="1307603"/>
                  </a:lnTo>
                  <a:lnTo>
                    <a:pt x="1750621" y="1315121"/>
                  </a:lnTo>
                  <a:lnTo>
                    <a:pt x="1751809" y="1323827"/>
                  </a:lnTo>
                  <a:lnTo>
                    <a:pt x="1752204" y="1332928"/>
                  </a:lnTo>
                  <a:lnTo>
                    <a:pt x="1752600" y="1343216"/>
                  </a:lnTo>
                  <a:lnTo>
                    <a:pt x="1752204" y="1352712"/>
                  </a:lnTo>
                  <a:lnTo>
                    <a:pt x="1751809" y="1361813"/>
                  </a:lnTo>
                  <a:lnTo>
                    <a:pt x="1750621" y="1370518"/>
                  </a:lnTo>
                  <a:lnTo>
                    <a:pt x="1749038" y="1378036"/>
                  </a:lnTo>
                  <a:lnTo>
                    <a:pt x="1747454" y="1383972"/>
                  </a:lnTo>
                  <a:lnTo>
                    <a:pt x="1745079" y="1388324"/>
                  </a:lnTo>
                  <a:lnTo>
                    <a:pt x="1744288" y="1390303"/>
                  </a:lnTo>
                  <a:lnTo>
                    <a:pt x="1743100" y="1391490"/>
                  </a:lnTo>
                  <a:lnTo>
                    <a:pt x="1741912" y="1391886"/>
                  </a:lnTo>
                  <a:lnTo>
                    <a:pt x="1740725" y="1392281"/>
                  </a:lnTo>
                  <a:lnTo>
                    <a:pt x="1739142" y="1391886"/>
                  </a:lnTo>
                  <a:lnTo>
                    <a:pt x="1737954" y="1391094"/>
                  </a:lnTo>
                  <a:lnTo>
                    <a:pt x="1736766" y="1389511"/>
                  </a:lnTo>
                  <a:lnTo>
                    <a:pt x="1735975" y="1387929"/>
                  </a:lnTo>
                  <a:lnTo>
                    <a:pt x="1733996" y="1382785"/>
                  </a:lnTo>
                  <a:lnTo>
                    <a:pt x="1731620" y="1376849"/>
                  </a:lnTo>
                  <a:lnTo>
                    <a:pt x="1730829" y="1384367"/>
                  </a:lnTo>
                  <a:lnTo>
                    <a:pt x="1729641" y="1391886"/>
                  </a:lnTo>
                  <a:lnTo>
                    <a:pt x="1725683" y="1406526"/>
                  </a:lnTo>
                  <a:lnTo>
                    <a:pt x="1475905" y="1406526"/>
                  </a:lnTo>
                  <a:lnTo>
                    <a:pt x="1471551" y="1394260"/>
                  </a:lnTo>
                  <a:lnTo>
                    <a:pt x="1469968" y="1388324"/>
                  </a:lnTo>
                  <a:lnTo>
                    <a:pt x="1467592" y="1381993"/>
                  </a:lnTo>
                  <a:lnTo>
                    <a:pt x="1466009" y="1387137"/>
                  </a:lnTo>
                  <a:lnTo>
                    <a:pt x="1464426" y="1391490"/>
                  </a:lnTo>
                  <a:lnTo>
                    <a:pt x="1463238" y="1392677"/>
                  </a:lnTo>
                  <a:lnTo>
                    <a:pt x="1462051" y="1393864"/>
                  </a:lnTo>
                  <a:lnTo>
                    <a:pt x="1460863" y="1394260"/>
                  </a:lnTo>
                  <a:lnTo>
                    <a:pt x="1459676" y="1394655"/>
                  </a:lnTo>
                  <a:lnTo>
                    <a:pt x="1458884" y="1394260"/>
                  </a:lnTo>
                  <a:lnTo>
                    <a:pt x="1457696" y="1393468"/>
                  </a:lnTo>
                  <a:lnTo>
                    <a:pt x="1456509" y="1392281"/>
                  </a:lnTo>
                  <a:lnTo>
                    <a:pt x="1454925" y="1391094"/>
                  </a:lnTo>
                  <a:lnTo>
                    <a:pt x="1452946" y="1386346"/>
                  </a:lnTo>
                  <a:lnTo>
                    <a:pt x="1451363" y="1380015"/>
                  </a:lnTo>
                  <a:lnTo>
                    <a:pt x="1450175" y="1372892"/>
                  </a:lnTo>
                  <a:lnTo>
                    <a:pt x="1448592" y="1364583"/>
                  </a:lnTo>
                  <a:lnTo>
                    <a:pt x="1447800" y="1355086"/>
                  </a:lnTo>
                  <a:lnTo>
                    <a:pt x="1447800" y="1345194"/>
                  </a:lnTo>
                  <a:lnTo>
                    <a:pt x="1447800" y="1334906"/>
                  </a:lnTo>
                  <a:lnTo>
                    <a:pt x="1448592" y="1325805"/>
                  </a:lnTo>
                  <a:lnTo>
                    <a:pt x="1450175" y="1317496"/>
                  </a:lnTo>
                  <a:lnTo>
                    <a:pt x="1451363" y="1310373"/>
                  </a:lnTo>
                  <a:lnTo>
                    <a:pt x="1452946" y="1304438"/>
                  </a:lnTo>
                  <a:lnTo>
                    <a:pt x="1454925" y="1299689"/>
                  </a:lnTo>
                  <a:lnTo>
                    <a:pt x="1456509" y="1298107"/>
                  </a:lnTo>
                  <a:lnTo>
                    <a:pt x="1457696" y="1296920"/>
                  </a:lnTo>
                  <a:lnTo>
                    <a:pt x="1458884" y="1296128"/>
                  </a:lnTo>
                  <a:lnTo>
                    <a:pt x="1459676" y="1296128"/>
                  </a:lnTo>
                  <a:lnTo>
                    <a:pt x="1460467" y="1296128"/>
                  </a:lnTo>
                  <a:lnTo>
                    <a:pt x="1461259" y="1296524"/>
                  </a:lnTo>
                  <a:lnTo>
                    <a:pt x="1462051" y="1283466"/>
                  </a:lnTo>
                  <a:lnTo>
                    <a:pt x="1462446" y="1277531"/>
                  </a:lnTo>
                  <a:lnTo>
                    <a:pt x="1464030" y="1271991"/>
                  </a:lnTo>
                  <a:lnTo>
                    <a:pt x="1462051" y="1258142"/>
                  </a:lnTo>
                  <a:lnTo>
                    <a:pt x="1460071" y="1245480"/>
                  </a:lnTo>
                  <a:lnTo>
                    <a:pt x="1456905" y="1223717"/>
                  </a:lnTo>
                  <a:lnTo>
                    <a:pt x="1453738" y="1208681"/>
                  </a:lnTo>
                  <a:lnTo>
                    <a:pt x="1452550" y="1203537"/>
                  </a:lnTo>
                  <a:lnTo>
                    <a:pt x="1458488" y="1199975"/>
                  </a:lnTo>
                  <a:lnTo>
                    <a:pt x="1465217" y="1196018"/>
                  </a:lnTo>
                  <a:lnTo>
                    <a:pt x="1471551" y="1191270"/>
                  </a:lnTo>
                  <a:lnTo>
                    <a:pt x="1477884" y="1186522"/>
                  </a:lnTo>
                  <a:lnTo>
                    <a:pt x="1489760" y="1177421"/>
                  </a:lnTo>
                  <a:lnTo>
                    <a:pt x="1495302" y="1173464"/>
                  </a:lnTo>
                  <a:lnTo>
                    <a:pt x="1500843" y="1170299"/>
                  </a:lnTo>
                  <a:lnTo>
                    <a:pt x="1515490" y="1163176"/>
                  </a:lnTo>
                  <a:lnTo>
                    <a:pt x="1530136" y="1157241"/>
                  </a:lnTo>
                  <a:lnTo>
                    <a:pt x="1539636" y="1154075"/>
                  </a:lnTo>
                  <a:lnTo>
                    <a:pt x="1548741" y="1150910"/>
                  </a:lnTo>
                  <a:lnTo>
                    <a:pt x="1558241" y="1148536"/>
                  </a:lnTo>
                  <a:lnTo>
                    <a:pt x="1568533" y="1145766"/>
                  </a:lnTo>
                  <a:lnTo>
                    <a:pt x="1576450" y="1144183"/>
                  </a:lnTo>
                  <a:lnTo>
                    <a:pt x="1583971" y="1142996"/>
                  </a:lnTo>
                  <a:lnTo>
                    <a:pt x="1594658" y="1142204"/>
                  </a:lnTo>
                  <a:lnTo>
                    <a:pt x="1601784" y="1141413"/>
                  </a:lnTo>
                  <a:close/>
                  <a:moveTo>
                    <a:pt x="1832358" y="1052513"/>
                  </a:moveTo>
                  <a:lnTo>
                    <a:pt x="1843104" y="1052513"/>
                  </a:lnTo>
                  <a:lnTo>
                    <a:pt x="1847083" y="1052911"/>
                  </a:lnTo>
                  <a:lnTo>
                    <a:pt x="1839522" y="1055300"/>
                  </a:lnTo>
                  <a:lnTo>
                    <a:pt x="1831960" y="1058882"/>
                  </a:lnTo>
                  <a:lnTo>
                    <a:pt x="1825194" y="1062067"/>
                  </a:lnTo>
                  <a:lnTo>
                    <a:pt x="1818428" y="1065650"/>
                  </a:lnTo>
                  <a:lnTo>
                    <a:pt x="1820418" y="1066446"/>
                  </a:lnTo>
                  <a:lnTo>
                    <a:pt x="1828776" y="1066048"/>
                  </a:lnTo>
                  <a:lnTo>
                    <a:pt x="1837532" y="1065650"/>
                  </a:lnTo>
                  <a:lnTo>
                    <a:pt x="1846685" y="1066048"/>
                  </a:lnTo>
                  <a:lnTo>
                    <a:pt x="1856237" y="1066446"/>
                  </a:lnTo>
                  <a:lnTo>
                    <a:pt x="1865789" y="1067640"/>
                  </a:lnTo>
                  <a:lnTo>
                    <a:pt x="1876137" y="1069631"/>
                  </a:lnTo>
                  <a:lnTo>
                    <a:pt x="1885688" y="1072417"/>
                  </a:lnTo>
                  <a:lnTo>
                    <a:pt x="1895638" y="1075602"/>
                  </a:lnTo>
                  <a:lnTo>
                    <a:pt x="1905588" y="1079981"/>
                  </a:lnTo>
                  <a:lnTo>
                    <a:pt x="1910761" y="1082369"/>
                  </a:lnTo>
                  <a:lnTo>
                    <a:pt x="1915139" y="1085156"/>
                  </a:lnTo>
                  <a:lnTo>
                    <a:pt x="1919915" y="1088340"/>
                  </a:lnTo>
                  <a:lnTo>
                    <a:pt x="1924691" y="1091525"/>
                  </a:lnTo>
                  <a:lnTo>
                    <a:pt x="1929069" y="1095506"/>
                  </a:lnTo>
                  <a:lnTo>
                    <a:pt x="1933845" y="1099487"/>
                  </a:lnTo>
                  <a:lnTo>
                    <a:pt x="1938223" y="1103468"/>
                  </a:lnTo>
                  <a:lnTo>
                    <a:pt x="1942202" y="1108245"/>
                  </a:lnTo>
                  <a:lnTo>
                    <a:pt x="1946580" y="1112623"/>
                  </a:lnTo>
                  <a:lnTo>
                    <a:pt x="1950162" y="1118197"/>
                  </a:lnTo>
                  <a:lnTo>
                    <a:pt x="1954142" y="1123770"/>
                  </a:lnTo>
                  <a:lnTo>
                    <a:pt x="1957724" y="1129741"/>
                  </a:lnTo>
                  <a:lnTo>
                    <a:pt x="1960908" y="1136110"/>
                  </a:lnTo>
                  <a:lnTo>
                    <a:pt x="1964490" y="1142878"/>
                  </a:lnTo>
                  <a:lnTo>
                    <a:pt x="1968868" y="1152830"/>
                  </a:lnTo>
                  <a:lnTo>
                    <a:pt x="1972847" y="1163180"/>
                  </a:lnTo>
                  <a:lnTo>
                    <a:pt x="1979613" y="1182288"/>
                  </a:lnTo>
                  <a:lnTo>
                    <a:pt x="1975633" y="1185871"/>
                  </a:lnTo>
                  <a:lnTo>
                    <a:pt x="1972051" y="1190249"/>
                  </a:lnTo>
                  <a:lnTo>
                    <a:pt x="1967674" y="1192638"/>
                  </a:lnTo>
                  <a:lnTo>
                    <a:pt x="1965684" y="1193832"/>
                  </a:lnTo>
                  <a:lnTo>
                    <a:pt x="1963694" y="1195823"/>
                  </a:lnTo>
                  <a:lnTo>
                    <a:pt x="1962102" y="1197415"/>
                  </a:lnTo>
                  <a:lnTo>
                    <a:pt x="1961306" y="1199007"/>
                  </a:lnTo>
                  <a:lnTo>
                    <a:pt x="1960112" y="1201396"/>
                  </a:lnTo>
                  <a:lnTo>
                    <a:pt x="1959316" y="1202988"/>
                  </a:lnTo>
                  <a:lnTo>
                    <a:pt x="1958918" y="1205377"/>
                  </a:lnTo>
                  <a:lnTo>
                    <a:pt x="1958918" y="1207367"/>
                  </a:lnTo>
                  <a:lnTo>
                    <a:pt x="1952152" y="1218115"/>
                  </a:lnTo>
                  <a:lnTo>
                    <a:pt x="1946580" y="1229262"/>
                  </a:lnTo>
                  <a:lnTo>
                    <a:pt x="1941008" y="1240806"/>
                  </a:lnTo>
                  <a:lnTo>
                    <a:pt x="1936233" y="1252350"/>
                  </a:lnTo>
                  <a:lnTo>
                    <a:pt x="1932253" y="1263895"/>
                  </a:lnTo>
                  <a:lnTo>
                    <a:pt x="1928273" y="1274245"/>
                  </a:lnTo>
                  <a:lnTo>
                    <a:pt x="1925089" y="1284993"/>
                  </a:lnTo>
                  <a:lnTo>
                    <a:pt x="1921905" y="1294945"/>
                  </a:lnTo>
                  <a:lnTo>
                    <a:pt x="1919915" y="1304897"/>
                  </a:lnTo>
                  <a:lnTo>
                    <a:pt x="1917925" y="1314451"/>
                  </a:lnTo>
                  <a:lnTo>
                    <a:pt x="1784997" y="1314451"/>
                  </a:lnTo>
                  <a:lnTo>
                    <a:pt x="1783007" y="1303305"/>
                  </a:lnTo>
                  <a:lnTo>
                    <a:pt x="1780222" y="1293353"/>
                  </a:lnTo>
                  <a:lnTo>
                    <a:pt x="1778630" y="1288974"/>
                  </a:lnTo>
                  <a:lnTo>
                    <a:pt x="1777038" y="1284993"/>
                  </a:lnTo>
                  <a:lnTo>
                    <a:pt x="1775446" y="1281410"/>
                  </a:lnTo>
                  <a:lnTo>
                    <a:pt x="1773058" y="1278226"/>
                  </a:lnTo>
                  <a:lnTo>
                    <a:pt x="1782609" y="1200202"/>
                  </a:lnTo>
                  <a:lnTo>
                    <a:pt x="1783007" y="1196619"/>
                  </a:lnTo>
                  <a:lnTo>
                    <a:pt x="1783007" y="1192638"/>
                  </a:lnTo>
                  <a:lnTo>
                    <a:pt x="1782211" y="1189453"/>
                  </a:lnTo>
                  <a:lnTo>
                    <a:pt x="1781416" y="1185472"/>
                  </a:lnTo>
                  <a:lnTo>
                    <a:pt x="1779824" y="1182288"/>
                  </a:lnTo>
                  <a:lnTo>
                    <a:pt x="1778232" y="1178705"/>
                  </a:lnTo>
                  <a:lnTo>
                    <a:pt x="1776242" y="1175919"/>
                  </a:lnTo>
                  <a:lnTo>
                    <a:pt x="1774252" y="1172734"/>
                  </a:lnTo>
                  <a:lnTo>
                    <a:pt x="1767884" y="1166763"/>
                  </a:lnTo>
                  <a:lnTo>
                    <a:pt x="1761516" y="1161588"/>
                  </a:lnTo>
                  <a:lnTo>
                    <a:pt x="1752362" y="1154422"/>
                  </a:lnTo>
                  <a:lnTo>
                    <a:pt x="1741219" y="1146460"/>
                  </a:lnTo>
                  <a:lnTo>
                    <a:pt x="1734851" y="1142480"/>
                  </a:lnTo>
                  <a:lnTo>
                    <a:pt x="1728085" y="1138101"/>
                  </a:lnTo>
                  <a:lnTo>
                    <a:pt x="1720921" y="1134518"/>
                  </a:lnTo>
                  <a:lnTo>
                    <a:pt x="1712564" y="1130139"/>
                  </a:lnTo>
                  <a:lnTo>
                    <a:pt x="1704206" y="1126158"/>
                  </a:lnTo>
                  <a:lnTo>
                    <a:pt x="1695450" y="1122576"/>
                  </a:lnTo>
                  <a:lnTo>
                    <a:pt x="1698236" y="1118197"/>
                  </a:lnTo>
                  <a:lnTo>
                    <a:pt x="1701420" y="1114216"/>
                  </a:lnTo>
                  <a:lnTo>
                    <a:pt x="1697440" y="1114614"/>
                  </a:lnTo>
                  <a:lnTo>
                    <a:pt x="1701420" y="1111827"/>
                  </a:lnTo>
                  <a:lnTo>
                    <a:pt x="1705002" y="1109041"/>
                  </a:lnTo>
                  <a:lnTo>
                    <a:pt x="1710176" y="1103069"/>
                  </a:lnTo>
                  <a:lnTo>
                    <a:pt x="1715748" y="1097894"/>
                  </a:lnTo>
                  <a:lnTo>
                    <a:pt x="1721319" y="1093117"/>
                  </a:lnTo>
                  <a:lnTo>
                    <a:pt x="1726891" y="1088340"/>
                  </a:lnTo>
                  <a:lnTo>
                    <a:pt x="1732463" y="1083962"/>
                  </a:lnTo>
                  <a:lnTo>
                    <a:pt x="1738035" y="1080379"/>
                  </a:lnTo>
                  <a:lnTo>
                    <a:pt x="1744005" y="1076398"/>
                  </a:lnTo>
                  <a:lnTo>
                    <a:pt x="1749975" y="1073611"/>
                  </a:lnTo>
                  <a:lnTo>
                    <a:pt x="1755944" y="1070427"/>
                  </a:lnTo>
                  <a:lnTo>
                    <a:pt x="1761914" y="1067640"/>
                  </a:lnTo>
                  <a:lnTo>
                    <a:pt x="1773456" y="1063261"/>
                  </a:lnTo>
                  <a:lnTo>
                    <a:pt x="1784997" y="1059679"/>
                  </a:lnTo>
                  <a:lnTo>
                    <a:pt x="1796539" y="1056892"/>
                  </a:lnTo>
                  <a:lnTo>
                    <a:pt x="1806489" y="1054902"/>
                  </a:lnTo>
                  <a:lnTo>
                    <a:pt x="1816438" y="1053707"/>
                  </a:lnTo>
                  <a:lnTo>
                    <a:pt x="1824796" y="1052911"/>
                  </a:lnTo>
                  <a:lnTo>
                    <a:pt x="1832358" y="1052513"/>
                  </a:lnTo>
                  <a:close/>
                  <a:moveTo>
                    <a:pt x="861259" y="1052513"/>
                  </a:moveTo>
                  <a:lnTo>
                    <a:pt x="871603" y="1052513"/>
                  </a:lnTo>
                  <a:lnTo>
                    <a:pt x="875581" y="1052911"/>
                  </a:lnTo>
                  <a:lnTo>
                    <a:pt x="868022" y="1055295"/>
                  </a:lnTo>
                  <a:lnTo>
                    <a:pt x="860861" y="1058873"/>
                  </a:lnTo>
                  <a:lnTo>
                    <a:pt x="854098" y="1062053"/>
                  </a:lnTo>
                  <a:lnTo>
                    <a:pt x="847335" y="1065630"/>
                  </a:lnTo>
                  <a:lnTo>
                    <a:pt x="849324" y="1066425"/>
                  </a:lnTo>
                  <a:lnTo>
                    <a:pt x="857281" y="1066027"/>
                  </a:lnTo>
                  <a:lnTo>
                    <a:pt x="866033" y="1065630"/>
                  </a:lnTo>
                  <a:lnTo>
                    <a:pt x="875183" y="1066027"/>
                  </a:lnTo>
                  <a:lnTo>
                    <a:pt x="884732" y="1066425"/>
                  </a:lnTo>
                  <a:lnTo>
                    <a:pt x="894678" y="1067617"/>
                  </a:lnTo>
                  <a:lnTo>
                    <a:pt x="904624" y="1069605"/>
                  </a:lnTo>
                  <a:lnTo>
                    <a:pt x="914172" y="1072387"/>
                  </a:lnTo>
                  <a:lnTo>
                    <a:pt x="924516" y="1075567"/>
                  </a:lnTo>
                  <a:lnTo>
                    <a:pt x="934064" y="1079939"/>
                  </a:lnTo>
                  <a:lnTo>
                    <a:pt x="939236" y="1082324"/>
                  </a:lnTo>
                  <a:lnTo>
                    <a:pt x="944010" y="1085106"/>
                  </a:lnTo>
                  <a:lnTo>
                    <a:pt x="948784" y="1088286"/>
                  </a:lnTo>
                  <a:lnTo>
                    <a:pt x="953160" y="1091466"/>
                  </a:lnTo>
                  <a:lnTo>
                    <a:pt x="957934" y="1095441"/>
                  </a:lnTo>
                  <a:lnTo>
                    <a:pt x="962708" y="1099415"/>
                  </a:lnTo>
                  <a:lnTo>
                    <a:pt x="966687" y="1103390"/>
                  </a:lnTo>
                  <a:lnTo>
                    <a:pt x="971063" y="1108160"/>
                  </a:lnTo>
                  <a:lnTo>
                    <a:pt x="974644" y="1112532"/>
                  </a:lnTo>
                  <a:lnTo>
                    <a:pt x="979020" y="1118097"/>
                  </a:lnTo>
                  <a:lnTo>
                    <a:pt x="982998" y="1123662"/>
                  </a:lnTo>
                  <a:lnTo>
                    <a:pt x="986181" y="1129624"/>
                  </a:lnTo>
                  <a:lnTo>
                    <a:pt x="989762" y="1135983"/>
                  </a:lnTo>
                  <a:lnTo>
                    <a:pt x="992944" y="1142741"/>
                  </a:lnTo>
                  <a:lnTo>
                    <a:pt x="997321" y="1152678"/>
                  </a:lnTo>
                  <a:lnTo>
                    <a:pt x="1001299" y="1163012"/>
                  </a:lnTo>
                  <a:lnTo>
                    <a:pt x="1008062" y="1182091"/>
                  </a:lnTo>
                  <a:lnTo>
                    <a:pt x="1004482" y="1185668"/>
                  </a:lnTo>
                  <a:lnTo>
                    <a:pt x="1000105" y="1190040"/>
                  </a:lnTo>
                  <a:lnTo>
                    <a:pt x="996525" y="1192425"/>
                  </a:lnTo>
                  <a:lnTo>
                    <a:pt x="994138" y="1193618"/>
                  </a:lnTo>
                  <a:lnTo>
                    <a:pt x="992546" y="1195605"/>
                  </a:lnTo>
                  <a:lnTo>
                    <a:pt x="990955" y="1197195"/>
                  </a:lnTo>
                  <a:lnTo>
                    <a:pt x="989762" y="1198785"/>
                  </a:lnTo>
                  <a:lnTo>
                    <a:pt x="988568" y="1201170"/>
                  </a:lnTo>
                  <a:lnTo>
                    <a:pt x="987772" y="1202760"/>
                  </a:lnTo>
                  <a:lnTo>
                    <a:pt x="987375" y="1205145"/>
                  </a:lnTo>
                  <a:lnTo>
                    <a:pt x="987375" y="1207132"/>
                  </a:lnTo>
                  <a:lnTo>
                    <a:pt x="980611" y="1217864"/>
                  </a:lnTo>
                  <a:lnTo>
                    <a:pt x="975041" y="1228993"/>
                  </a:lnTo>
                  <a:lnTo>
                    <a:pt x="969870" y="1240520"/>
                  </a:lnTo>
                  <a:lnTo>
                    <a:pt x="965095" y="1252047"/>
                  </a:lnTo>
                  <a:lnTo>
                    <a:pt x="960321" y="1263574"/>
                  </a:lnTo>
                  <a:lnTo>
                    <a:pt x="956741" y="1273908"/>
                  </a:lnTo>
                  <a:lnTo>
                    <a:pt x="953558" y="1284640"/>
                  </a:lnTo>
                  <a:lnTo>
                    <a:pt x="950773" y="1294577"/>
                  </a:lnTo>
                  <a:lnTo>
                    <a:pt x="948784" y="1304514"/>
                  </a:lnTo>
                  <a:lnTo>
                    <a:pt x="946397" y="1314054"/>
                  </a:lnTo>
                  <a:lnTo>
                    <a:pt x="746283" y="1314054"/>
                  </a:lnTo>
                  <a:lnTo>
                    <a:pt x="745487" y="1310874"/>
                  </a:lnTo>
                  <a:lnTo>
                    <a:pt x="745487" y="1314054"/>
                  </a:lnTo>
                  <a:lnTo>
                    <a:pt x="692972" y="1314054"/>
                  </a:lnTo>
                  <a:lnTo>
                    <a:pt x="688994" y="1314054"/>
                  </a:lnTo>
                  <a:lnTo>
                    <a:pt x="685811" y="1314451"/>
                  </a:lnTo>
                  <a:lnTo>
                    <a:pt x="683026" y="1296565"/>
                  </a:lnTo>
                  <a:lnTo>
                    <a:pt x="681833" y="1287423"/>
                  </a:lnTo>
                  <a:lnTo>
                    <a:pt x="681435" y="1278281"/>
                  </a:lnTo>
                  <a:lnTo>
                    <a:pt x="681037" y="1268344"/>
                  </a:lnTo>
                  <a:lnTo>
                    <a:pt x="681435" y="1258804"/>
                  </a:lnTo>
                  <a:lnTo>
                    <a:pt x="681833" y="1249265"/>
                  </a:lnTo>
                  <a:lnTo>
                    <a:pt x="682628" y="1238930"/>
                  </a:lnTo>
                  <a:lnTo>
                    <a:pt x="684617" y="1228596"/>
                  </a:lnTo>
                  <a:lnTo>
                    <a:pt x="686607" y="1217466"/>
                  </a:lnTo>
                  <a:lnTo>
                    <a:pt x="688994" y="1205940"/>
                  </a:lnTo>
                  <a:lnTo>
                    <a:pt x="692176" y="1194810"/>
                  </a:lnTo>
                  <a:lnTo>
                    <a:pt x="696155" y="1182488"/>
                  </a:lnTo>
                  <a:lnTo>
                    <a:pt x="700929" y="1169769"/>
                  </a:lnTo>
                  <a:lnTo>
                    <a:pt x="706499" y="1156255"/>
                  </a:lnTo>
                  <a:lnTo>
                    <a:pt x="712466" y="1142741"/>
                  </a:lnTo>
                  <a:lnTo>
                    <a:pt x="716445" y="1134791"/>
                  </a:lnTo>
                  <a:lnTo>
                    <a:pt x="720821" y="1127636"/>
                  </a:lnTo>
                  <a:lnTo>
                    <a:pt x="725595" y="1120482"/>
                  </a:lnTo>
                  <a:lnTo>
                    <a:pt x="729971" y="1114122"/>
                  </a:lnTo>
                  <a:lnTo>
                    <a:pt x="726391" y="1114520"/>
                  </a:lnTo>
                  <a:lnTo>
                    <a:pt x="729971" y="1111737"/>
                  </a:lnTo>
                  <a:lnTo>
                    <a:pt x="733950" y="1108955"/>
                  </a:lnTo>
                  <a:lnTo>
                    <a:pt x="739122" y="1102993"/>
                  </a:lnTo>
                  <a:lnTo>
                    <a:pt x="744294" y="1097826"/>
                  </a:lnTo>
                  <a:lnTo>
                    <a:pt x="749863" y="1093056"/>
                  </a:lnTo>
                  <a:lnTo>
                    <a:pt x="755433" y="1088286"/>
                  </a:lnTo>
                  <a:lnTo>
                    <a:pt x="761401" y="1083914"/>
                  </a:lnTo>
                  <a:lnTo>
                    <a:pt x="766970" y="1080337"/>
                  </a:lnTo>
                  <a:lnTo>
                    <a:pt x="772938" y="1076362"/>
                  </a:lnTo>
                  <a:lnTo>
                    <a:pt x="778508" y="1073579"/>
                  </a:lnTo>
                  <a:lnTo>
                    <a:pt x="784475" y="1070400"/>
                  </a:lnTo>
                  <a:lnTo>
                    <a:pt x="790443" y="1067617"/>
                  </a:lnTo>
                  <a:lnTo>
                    <a:pt x="802378" y="1063245"/>
                  </a:lnTo>
                  <a:lnTo>
                    <a:pt x="813916" y="1059668"/>
                  </a:lnTo>
                  <a:lnTo>
                    <a:pt x="824658" y="1056885"/>
                  </a:lnTo>
                  <a:lnTo>
                    <a:pt x="835399" y="1054898"/>
                  </a:lnTo>
                  <a:lnTo>
                    <a:pt x="844947" y="1053705"/>
                  </a:lnTo>
                  <a:lnTo>
                    <a:pt x="853700" y="1052911"/>
                  </a:lnTo>
                  <a:lnTo>
                    <a:pt x="861259" y="1052513"/>
                  </a:lnTo>
                  <a:close/>
                  <a:moveTo>
                    <a:pt x="1326357" y="1047750"/>
                  </a:moveTo>
                  <a:lnTo>
                    <a:pt x="1337469" y="1047750"/>
                  </a:lnTo>
                  <a:lnTo>
                    <a:pt x="1348582" y="1048148"/>
                  </a:lnTo>
                  <a:lnTo>
                    <a:pt x="1358901" y="1048942"/>
                  </a:lnTo>
                  <a:lnTo>
                    <a:pt x="1368822" y="1050532"/>
                  </a:lnTo>
                  <a:lnTo>
                    <a:pt x="1378347" y="1052520"/>
                  </a:lnTo>
                  <a:lnTo>
                    <a:pt x="1387476" y="1054904"/>
                  </a:lnTo>
                  <a:lnTo>
                    <a:pt x="1396604" y="1057289"/>
                  </a:lnTo>
                  <a:lnTo>
                    <a:pt x="1404541" y="1060469"/>
                  </a:lnTo>
                  <a:lnTo>
                    <a:pt x="1412479" y="1063251"/>
                  </a:lnTo>
                  <a:lnTo>
                    <a:pt x="1419623" y="1066828"/>
                  </a:lnTo>
                  <a:lnTo>
                    <a:pt x="1426766" y="1070008"/>
                  </a:lnTo>
                  <a:lnTo>
                    <a:pt x="1433116" y="1073983"/>
                  </a:lnTo>
                  <a:lnTo>
                    <a:pt x="1444626" y="1081137"/>
                  </a:lnTo>
                  <a:lnTo>
                    <a:pt x="1454151" y="1087894"/>
                  </a:lnTo>
                  <a:lnTo>
                    <a:pt x="1461691" y="1093856"/>
                  </a:lnTo>
                  <a:lnTo>
                    <a:pt x="1466851" y="1098228"/>
                  </a:lnTo>
                  <a:lnTo>
                    <a:pt x="1471613" y="1102600"/>
                  </a:lnTo>
                  <a:lnTo>
                    <a:pt x="1465660" y="1153079"/>
                  </a:lnTo>
                  <a:lnTo>
                    <a:pt x="1458913" y="1157848"/>
                  </a:lnTo>
                  <a:lnTo>
                    <a:pt x="1447404" y="1166195"/>
                  </a:lnTo>
                  <a:lnTo>
                    <a:pt x="1441848" y="1170170"/>
                  </a:lnTo>
                  <a:lnTo>
                    <a:pt x="1437482" y="1172555"/>
                  </a:lnTo>
                  <a:lnTo>
                    <a:pt x="1434704" y="1174542"/>
                  </a:lnTo>
                  <a:lnTo>
                    <a:pt x="1432323" y="1175734"/>
                  </a:lnTo>
                  <a:lnTo>
                    <a:pt x="1427560" y="1179311"/>
                  </a:lnTo>
                  <a:lnTo>
                    <a:pt x="1424385" y="1184081"/>
                  </a:lnTo>
                  <a:lnTo>
                    <a:pt x="1421210" y="1188851"/>
                  </a:lnTo>
                  <a:lnTo>
                    <a:pt x="1419226" y="1194018"/>
                  </a:lnTo>
                  <a:lnTo>
                    <a:pt x="1418035" y="1199582"/>
                  </a:lnTo>
                  <a:lnTo>
                    <a:pt x="1418035" y="1205544"/>
                  </a:lnTo>
                  <a:lnTo>
                    <a:pt x="1418432" y="1208724"/>
                  </a:lnTo>
                  <a:lnTo>
                    <a:pt x="1418829" y="1211506"/>
                  </a:lnTo>
                  <a:lnTo>
                    <a:pt x="1419623" y="1216673"/>
                  </a:lnTo>
                  <a:lnTo>
                    <a:pt x="1422401" y="1229392"/>
                  </a:lnTo>
                  <a:lnTo>
                    <a:pt x="1425576" y="1248073"/>
                  </a:lnTo>
                  <a:lnTo>
                    <a:pt x="1427163" y="1259202"/>
                  </a:lnTo>
                  <a:lnTo>
                    <a:pt x="1429148" y="1271524"/>
                  </a:lnTo>
                  <a:lnTo>
                    <a:pt x="1427560" y="1279076"/>
                  </a:lnTo>
                  <a:lnTo>
                    <a:pt x="1425973" y="1282255"/>
                  </a:lnTo>
                  <a:lnTo>
                    <a:pt x="1423988" y="1285832"/>
                  </a:lnTo>
                  <a:lnTo>
                    <a:pt x="1422401" y="1289807"/>
                  </a:lnTo>
                  <a:lnTo>
                    <a:pt x="1420416" y="1293782"/>
                  </a:lnTo>
                  <a:lnTo>
                    <a:pt x="1418035" y="1303718"/>
                  </a:lnTo>
                  <a:lnTo>
                    <a:pt x="1416051" y="1314450"/>
                  </a:lnTo>
                  <a:lnTo>
                    <a:pt x="1312863" y="1314450"/>
                  </a:lnTo>
                  <a:lnTo>
                    <a:pt x="1310879" y="1304911"/>
                  </a:lnTo>
                  <a:lnTo>
                    <a:pt x="1308894" y="1294974"/>
                  </a:lnTo>
                  <a:lnTo>
                    <a:pt x="1305719" y="1285038"/>
                  </a:lnTo>
                  <a:lnTo>
                    <a:pt x="1302544" y="1274306"/>
                  </a:lnTo>
                  <a:lnTo>
                    <a:pt x="1298972" y="1263972"/>
                  </a:lnTo>
                  <a:lnTo>
                    <a:pt x="1295004" y="1252843"/>
                  </a:lnTo>
                  <a:lnTo>
                    <a:pt x="1290241" y="1240919"/>
                  </a:lnTo>
                  <a:lnTo>
                    <a:pt x="1285082" y="1229392"/>
                  </a:lnTo>
                  <a:lnTo>
                    <a:pt x="1280319" y="1219456"/>
                  </a:lnTo>
                  <a:lnTo>
                    <a:pt x="1275160" y="1210711"/>
                  </a:lnTo>
                  <a:lnTo>
                    <a:pt x="1270000" y="1202365"/>
                  </a:lnTo>
                  <a:lnTo>
                    <a:pt x="1264047" y="1194813"/>
                  </a:lnTo>
                  <a:lnTo>
                    <a:pt x="1258094" y="1188056"/>
                  </a:lnTo>
                  <a:lnTo>
                    <a:pt x="1251744" y="1181696"/>
                  </a:lnTo>
                  <a:lnTo>
                    <a:pt x="1244997" y="1175734"/>
                  </a:lnTo>
                  <a:lnTo>
                    <a:pt x="1238250" y="1170567"/>
                  </a:lnTo>
                  <a:lnTo>
                    <a:pt x="1231503" y="1165400"/>
                  </a:lnTo>
                  <a:lnTo>
                    <a:pt x="1224757" y="1161823"/>
                  </a:lnTo>
                  <a:lnTo>
                    <a:pt x="1217613" y="1157848"/>
                  </a:lnTo>
                  <a:lnTo>
                    <a:pt x="1210469" y="1154669"/>
                  </a:lnTo>
                  <a:lnTo>
                    <a:pt x="1202928" y="1151886"/>
                  </a:lnTo>
                  <a:lnTo>
                    <a:pt x="1195785" y="1149501"/>
                  </a:lnTo>
                  <a:lnTo>
                    <a:pt x="1188641" y="1147912"/>
                  </a:lnTo>
                  <a:lnTo>
                    <a:pt x="1181497" y="1145924"/>
                  </a:lnTo>
                  <a:lnTo>
                    <a:pt x="1179116" y="1131218"/>
                  </a:lnTo>
                  <a:lnTo>
                    <a:pt x="1176735" y="1120486"/>
                  </a:lnTo>
                  <a:lnTo>
                    <a:pt x="1174750" y="1110152"/>
                  </a:lnTo>
                  <a:lnTo>
                    <a:pt x="1180703" y="1106973"/>
                  </a:lnTo>
                  <a:lnTo>
                    <a:pt x="1187053" y="1102998"/>
                  </a:lnTo>
                  <a:lnTo>
                    <a:pt x="1193800" y="1098228"/>
                  </a:lnTo>
                  <a:lnTo>
                    <a:pt x="1200150" y="1093856"/>
                  </a:lnTo>
                  <a:lnTo>
                    <a:pt x="1212453" y="1084317"/>
                  </a:lnTo>
                  <a:lnTo>
                    <a:pt x="1217613" y="1080342"/>
                  </a:lnTo>
                  <a:lnTo>
                    <a:pt x="1223169" y="1077163"/>
                  </a:lnTo>
                  <a:lnTo>
                    <a:pt x="1237060" y="1070406"/>
                  </a:lnTo>
                  <a:lnTo>
                    <a:pt x="1250950" y="1064444"/>
                  </a:lnTo>
                  <a:lnTo>
                    <a:pt x="1264444" y="1059674"/>
                  </a:lnTo>
                  <a:lnTo>
                    <a:pt x="1277541" y="1055699"/>
                  </a:lnTo>
                  <a:lnTo>
                    <a:pt x="1290241" y="1052520"/>
                  </a:lnTo>
                  <a:lnTo>
                    <a:pt x="1302941" y="1050135"/>
                  </a:lnTo>
                  <a:lnTo>
                    <a:pt x="1314847" y="1048545"/>
                  </a:lnTo>
                  <a:lnTo>
                    <a:pt x="1326357" y="1047750"/>
                  </a:lnTo>
                  <a:close/>
                  <a:moveTo>
                    <a:pt x="525022" y="1035050"/>
                  </a:moveTo>
                  <a:lnTo>
                    <a:pt x="554037" y="1036676"/>
                  </a:lnTo>
                  <a:lnTo>
                    <a:pt x="512762" y="1068388"/>
                  </a:lnTo>
                  <a:lnTo>
                    <a:pt x="525022" y="1035050"/>
                  </a:lnTo>
                  <a:close/>
                  <a:moveTo>
                    <a:pt x="174832" y="915044"/>
                  </a:moveTo>
                  <a:lnTo>
                    <a:pt x="50860" y="916631"/>
                  </a:lnTo>
                  <a:lnTo>
                    <a:pt x="57218" y="934484"/>
                  </a:lnTo>
                  <a:lnTo>
                    <a:pt x="174832" y="915044"/>
                  </a:lnTo>
                  <a:close/>
                  <a:moveTo>
                    <a:pt x="403703" y="711119"/>
                  </a:moveTo>
                  <a:lnTo>
                    <a:pt x="403703" y="723418"/>
                  </a:lnTo>
                  <a:lnTo>
                    <a:pt x="512179" y="715086"/>
                  </a:lnTo>
                  <a:lnTo>
                    <a:pt x="403703" y="711119"/>
                  </a:lnTo>
                  <a:close/>
                  <a:moveTo>
                    <a:pt x="773852" y="677863"/>
                  </a:moveTo>
                  <a:lnTo>
                    <a:pt x="777038" y="678259"/>
                  </a:lnTo>
                  <a:lnTo>
                    <a:pt x="778632" y="678259"/>
                  </a:lnTo>
                  <a:lnTo>
                    <a:pt x="779428" y="679050"/>
                  </a:lnTo>
                  <a:lnTo>
                    <a:pt x="780225" y="679446"/>
                  </a:lnTo>
                  <a:lnTo>
                    <a:pt x="780623" y="680632"/>
                  </a:lnTo>
                  <a:lnTo>
                    <a:pt x="780623" y="681423"/>
                  </a:lnTo>
                  <a:lnTo>
                    <a:pt x="780225" y="682215"/>
                  </a:lnTo>
                  <a:lnTo>
                    <a:pt x="779428" y="684588"/>
                  </a:lnTo>
                  <a:lnTo>
                    <a:pt x="777038" y="687357"/>
                  </a:lnTo>
                  <a:lnTo>
                    <a:pt x="774648" y="689731"/>
                  </a:lnTo>
                  <a:lnTo>
                    <a:pt x="771860" y="692500"/>
                  </a:lnTo>
                  <a:lnTo>
                    <a:pt x="767877" y="695665"/>
                  </a:lnTo>
                  <a:lnTo>
                    <a:pt x="763894" y="698038"/>
                  </a:lnTo>
                  <a:lnTo>
                    <a:pt x="760309" y="700808"/>
                  </a:lnTo>
                  <a:lnTo>
                    <a:pt x="755927" y="702785"/>
                  </a:lnTo>
                  <a:lnTo>
                    <a:pt x="752342" y="704368"/>
                  </a:lnTo>
                  <a:lnTo>
                    <a:pt x="748758" y="705555"/>
                  </a:lnTo>
                  <a:lnTo>
                    <a:pt x="745969" y="705950"/>
                  </a:lnTo>
                  <a:lnTo>
                    <a:pt x="742783" y="706346"/>
                  </a:lnTo>
                  <a:lnTo>
                    <a:pt x="740791" y="706741"/>
                  </a:lnTo>
                  <a:lnTo>
                    <a:pt x="738800" y="707928"/>
                  </a:lnTo>
                  <a:lnTo>
                    <a:pt x="737605" y="708719"/>
                  </a:lnTo>
                  <a:lnTo>
                    <a:pt x="736011" y="709906"/>
                  </a:lnTo>
                  <a:lnTo>
                    <a:pt x="735215" y="711093"/>
                  </a:lnTo>
                  <a:lnTo>
                    <a:pt x="734816" y="712280"/>
                  </a:lnTo>
                  <a:lnTo>
                    <a:pt x="734816" y="713467"/>
                  </a:lnTo>
                  <a:lnTo>
                    <a:pt x="735215" y="715049"/>
                  </a:lnTo>
                  <a:lnTo>
                    <a:pt x="736011" y="716236"/>
                  </a:lnTo>
                  <a:lnTo>
                    <a:pt x="738003" y="717027"/>
                  </a:lnTo>
                  <a:lnTo>
                    <a:pt x="739596" y="717818"/>
                  </a:lnTo>
                  <a:lnTo>
                    <a:pt x="741986" y="718609"/>
                  </a:lnTo>
                  <a:lnTo>
                    <a:pt x="745173" y="719005"/>
                  </a:lnTo>
                  <a:lnTo>
                    <a:pt x="748359" y="719400"/>
                  </a:lnTo>
                  <a:lnTo>
                    <a:pt x="752342" y="719005"/>
                  </a:lnTo>
                  <a:lnTo>
                    <a:pt x="760707" y="719005"/>
                  </a:lnTo>
                  <a:lnTo>
                    <a:pt x="763894" y="719400"/>
                  </a:lnTo>
                  <a:lnTo>
                    <a:pt x="767877" y="719796"/>
                  </a:lnTo>
                  <a:lnTo>
                    <a:pt x="770665" y="720983"/>
                  </a:lnTo>
                  <a:lnTo>
                    <a:pt x="773852" y="722169"/>
                  </a:lnTo>
                  <a:lnTo>
                    <a:pt x="776640" y="723356"/>
                  </a:lnTo>
                  <a:lnTo>
                    <a:pt x="779428" y="724939"/>
                  </a:lnTo>
                  <a:lnTo>
                    <a:pt x="781420" y="726917"/>
                  </a:lnTo>
                  <a:lnTo>
                    <a:pt x="783411" y="729686"/>
                  </a:lnTo>
                  <a:lnTo>
                    <a:pt x="785403" y="732455"/>
                  </a:lnTo>
                  <a:lnTo>
                    <a:pt x="786598" y="736015"/>
                  </a:lnTo>
                  <a:lnTo>
                    <a:pt x="787793" y="739180"/>
                  </a:lnTo>
                  <a:lnTo>
                    <a:pt x="788191" y="743531"/>
                  </a:lnTo>
                  <a:lnTo>
                    <a:pt x="788988" y="747883"/>
                  </a:lnTo>
                  <a:lnTo>
                    <a:pt x="788988" y="752630"/>
                  </a:lnTo>
                  <a:lnTo>
                    <a:pt x="788590" y="756982"/>
                  </a:lnTo>
                  <a:lnTo>
                    <a:pt x="787793" y="760542"/>
                  </a:lnTo>
                  <a:lnTo>
                    <a:pt x="786200" y="764102"/>
                  </a:lnTo>
                  <a:lnTo>
                    <a:pt x="783810" y="767267"/>
                  </a:lnTo>
                  <a:lnTo>
                    <a:pt x="781420" y="770827"/>
                  </a:lnTo>
                  <a:lnTo>
                    <a:pt x="778632" y="773596"/>
                  </a:lnTo>
                  <a:lnTo>
                    <a:pt x="775445" y="776761"/>
                  </a:lnTo>
                  <a:lnTo>
                    <a:pt x="771860" y="779135"/>
                  </a:lnTo>
                  <a:lnTo>
                    <a:pt x="767479" y="781113"/>
                  </a:lnTo>
                  <a:lnTo>
                    <a:pt x="763097" y="783486"/>
                  </a:lnTo>
                  <a:lnTo>
                    <a:pt x="753936" y="787442"/>
                  </a:lnTo>
                  <a:lnTo>
                    <a:pt x="744376" y="790607"/>
                  </a:lnTo>
                  <a:lnTo>
                    <a:pt x="734020" y="792980"/>
                  </a:lnTo>
                  <a:lnTo>
                    <a:pt x="724062" y="795354"/>
                  </a:lnTo>
                  <a:lnTo>
                    <a:pt x="714104" y="796936"/>
                  </a:lnTo>
                  <a:lnTo>
                    <a:pt x="704942" y="798123"/>
                  </a:lnTo>
                  <a:lnTo>
                    <a:pt x="696179" y="798914"/>
                  </a:lnTo>
                  <a:lnTo>
                    <a:pt x="684230" y="799705"/>
                  </a:lnTo>
                  <a:lnTo>
                    <a:pt x="679450" y="800101"/>
                  </a:lnTo>
                  <a:lnTo>
                    <a:pt x="682636" y="698830"/>
                  </a:lnTo>
                  <a:lnTo>
                    <a:pt x="683433" y="697247"/>
                  </a:lnTo>
                  <a:lnTo>
                    <a:pt x="683831" y="695665"/>
                  </a:lnTo>
                  <a:lnTo>
                    <a:pt x="684628" y="694478"/>
                  </a:lnTo>
                  <a:lnTo>
                    <a:pt x="685425" y="692896"/>
                  </a:lnTo>
                  <a:lnTo>
                    <a:pt x="688213" y="690522"/>
                  </a:lnTo>
                  <a:lnTo>
                    <a:pt x="692196" y="688940"/>
                  </a:lnTo>
                  <a:lnTo>
                    <a:pt x="696976" y="687357"/>
                  </a:lnTo>
                  <a:lnTo>
                    <a:pt x="701756" y="685775"/>
                  </a:lnTo>
                  <a:lnTo>
                    <a:pt x="707731" y="684588"/>
                  </a:lnTo>
                  <a:lnTo>
                    <a:pt x="714104" y="683797"/>
                  </a:lnTo>
                  <a:lnTo>
                    <a:pt x="727647" y="682610"/>
                  </a:lnTo>
                  <a:lnTo>
                    <a:pt x="741588" y="681819"/>
                  </a:lnTo>
                  <a:lnTo>
                    <a:pt x="755529" y="680632"/>
                  </a:lnTo>
                  <a:lnTo>
                    <a:pt x="762300" y="679446"/>
                  </a:lnTo>
                  <a:lnTo>
                    <a:pt x="768275" y="678654"/>
                  </a:lnTo>
                  <a:lnTo>
                    <a:pt x="773852" y="677863"/>
                  </a:lnTo>
                  <a:close/>
                  <a:moveTo>
                    <a:pt x="425557" y="466725"/>
                  </a:moveTo>
                  <a:lnTo>
                    <a:pt x="429928" y="467122"/>
                  </a:lnTo>
                  <a:lnTo>
                    <a:pt x="434299" y="467519"/>
                  </a:lnTo>
                  <a:lnTo>
                    <a:pt x="438272" y="467915"/>
                  </a:lnTo>
                  <a:lnTo>
                    <a:pt x="442643" y="468709"/>
                  </a:lnTo>
                  <a:lnTo>
                    <a:pt x="446219" y="470296"/>
                  </a:lnTo>
                  <a:lnTo>
                    <a:pt x="453769" y="473073"/>
                  </a:lnTo>
                  <a:lnTo>
                    <a:pt x="461716" y="477040"/>
                  </a:lnTo>
                  <a:lnTo>
                    <a:pt x="468471" y="481801"/>
                  </a:lnTo>
                  <a:lnTo>
                    <a:pt x="475225" y="487356"/>
                  </a:lnTo>
                  <a:lnTo>
                    <a:pt x="481980" y="493307"/>
                  </a:lnTo>
                  <a:lnTo>
                    <a:pt x="487543" y="500052"/>
                  </a:lnTo>
                  <a:lnTo>
                    <a:pt x="493503" y="507590"/>
                  </a:lnTo>
                  <a:lnTo>
                    <a:pt x="499066" y="515524"/>
                  </a:lnTo>
                  <a:lnTo>
                    <a:pt x="504629" y="524253"/>
                  </a:lnTo>
                  <a:lnTo>
                    <a:pt x="509795" y="532981"/>
                  </a:lnTo>
                  <a:lnTo>
                    <a:pt x="514165" y="542106"/>
                  </a:lnTo>
                  <a:lnTo>
                    <a:pt x="518933" y="552025"/>
                  </a:lnTo>
                  <a:lnTo>
                    <a:pt x="523304" y="561943"/>
                  </a:lnTo>
                  <a:lnTo>
                    <a:pt x="526880" y="572259"/>
                  </a:lnTo>
                  <a:lnTo>
                    <a:pt x="530854" y="582177"/>
                  </a:lnTo>
                  <a:lnTo>
                    <a:pt x="534033" y="592889"/>
                  </a:lnTo>
                  <a:lnTo>
                    <a:pt x="540390" y="613520"/>
                  </a:lnTo>
                  <a:lnTo>
                    <a:pt x="545953" y="634150"/>
                  </a:lnTo>
                  <a:lnTo>
                    <a:pt x="550721" y="653988"/>
                  </a:lnTo>
                  <a:lnTo>
                    <a:pt x="554297" y="673031"/>
                  </a:lnTo>
                  <a:lnTo>
                    <a:pt x="557873" y="690091"/>
                  </a:lnTo>
                  <a:lnTo>
                    <a:pt x="559860" y="705167"/>
                  </a:lnTo>
                  <a:lnTo>
                    <a:pt x="592045" y="701597"/>
                  </a:lnTo>
                  <a:lnTo>
                    <a:pt x="621449" y="697629"/>
                  </a:lnTo>
                  <a:lnTo>
                    <a:pt x="647673" y="694455"/>
                  </a:lnTo>
                  <a:lnTo>
                    <a:pt x="669925" y="690488"/>
                  </a:lnTo>
                  <a:lnTo>
                    <a:pt x="669527" y="696042"/>
                  </a:lnTo>
                  <a:lnTo>
                    <a:pt x="669130" y="702390"/>
                  </a:lnTo>
                  <a:lnTo>
                    <a:pt x="668733" y="716276"/>
                  </a:lnTo>
                  <a:lnTo>
                    <a:pt x="668733" y="750396"/>
                  </a:lnTo>
                  <a:lnTo>
                    <a:pt x="669130" y="768646"/>
                  </a:lnTo>
                  <a:lnTo>
                    <a:pt x="668733" y="786103"/>
                  </a:lnTo>
                  <a:lnTo>
                    <a:pt x="667938" y="803559"/>
                  </a:lnTo>
                  <a:lnTo>
                    <a:pt x="667143" y="811494"/>
                  </a:lnTo>
                  <a:lnTo>
                    <a:pt x="666349" y="819032"/>
                  </a:lnTo>
                  <a:lnTo>
                    <a:pt x="645289" y="825380"/>
                  </a:lnTo>
                  <a:lnTo>
                    <a:pt x="620654" y="831331"/>
                  </a:lnTo>
                  <a:lnTo>
                    <a:pt x="593237" y="837679"/>
                  </a:lnTo>
                  <a:lnTo>
                    <a:pt x="563436" y="844027"/>
                  </a:lnTo>
                  <a:lnTo>
                    <a:pt x="561052" y="872593"/>
                  </a:lnTo>
                  <a:lnTo>
                    <a:pt x="558668" y="896000"/>
                  </a:lnTo>
                  <a:lnTo>
                    <a:pt x="557873" y="905125"/>
                  </a:lnTo>
                  <a:lnTo>
                    <a:pt x="557079" y="916631"/>
                  </a:lnTo>
                  <a:lnTo>
                    <a:pt x="556681" y="928930"/>
                  </a:lnTo>
                  <a:lnTo>
                    <a:pt x="556284" y="942022"/>
                  </a:lnTo>
                  <a:lnTo>
                    <a:pt x="556284" y="955908"/>
                  </a:lnTo>
                  <a:lnTo>
                    <a:pt x="556284" y="970588"/>
                  </a:lnTo>
                  <a:lnTo>
                    <a:pt x="557079" y="984474"/>
                  </a:lnTo>
                  <a:lnTo>
                    <a:pt x="558271" y="997566"/>
                  </a:lnTo>
                  <a:lnTo>
                    <a:pt x="558668" y="1004311"/>
                  </a:lnTo>
                  <a:lnTo>
                    <a:pt x="558668" y="1009469"/>
                  </a:lnTo>
                  <a:lnTo>
                    <a:pt x="558271" y="1014626"/>
                  </a:lnTo>
                  <a:lnTo>
                    <a:pt x="557079" y="1018991"/>
                  </a:lnTo>
                  <a:lnTo>
                    <a:pt x="555489" y="1022164"/>
                  </a:lnTo>
                  <a:lnTo>
                    <a:pt x="553900" y="1024942"/>
                  </a:lnTo>
                  <a:lnTo>
                    <a:pt x="552310" y="1026925"/>
                  </a:lnTo>
                  <a:lnTo>
                    <a:pt x="549926" y="1028512"/>
                  </a:lnTo>
                  <a:lnTo>
                    <a:pt x="547145" y="1029306"/>
                  </a:lnTo>
                  <a:lnTo>
                    <a:pt x="544761" y="1030099"/>
                  </a:lnTo>
                  <a:lnTo>
                    <a:pt x="541582" y="1030496"/>
                  </a:lnTo>
                  <a:lnTo>
                    <a:pt x="538801" y="1030496"/>
                  </a:lnTo>
                  <a:lnTo>
                    <a:pt x="532046" y="1030099"/>
                  </a:lnTo>
                  <a:lnTo>
                    <a:pt x="525688" y="1028909"/>
                  </a:lnTo>
                  <a:lnTo>
                    <a:pt x="524894" y="1028512"/>
                  </a:lnTo>
                  <a:lnTo>
                    <a:pt x="524099" y="1027719"/>
                  </a:lnTo>
                  <a:lnTo>
                    <a:pt x="522510" y="1023751"/>
                  </a:lnTo>
                  <a:lnTo>
                    <a:pt x="520920" y="1018594"/>
                  </a:lnTo>
                  <a:lnTo>
                    <a:pt x="520125" y="1011452"/>
                  </a:lnTo>
                  <a:lnTo>
                    <a:pt x="519331" y="1002327"/>
                  </a:lnTo>
                  <a:lnTo>
                    <a:pt x="518536" y="992409"/>
                  </a:lnTo>
                  <a:lnTo>
                    <a:pt x="517741" y="968207"/>
                  </a:lnTo>
                  <a:lnTo>
                    <a:pt x="517344" y="941229"/>
                  </a:lnTo>
                  <a:lnTo>
                    <a:pt x="516947" y="911870"/>
                  </a:lnTo>
                  <a:lnTo>
                    <a:pt x="516549" y="853152"/>
                  </a:lnTo>
                  <a:lnTo>
                    <a:pt x="513768" y="853549"/>
                  </a:lnTo>
                  <a:lnTo>
                    <a:pt x="513768" y="976142"/>
                  </a:lnTo>
                  <a:lnTo>
                    <a:pt x="508602" y="1036050"/>
                  </a:lnTo>
                  <a:lnTo>
                    <a:pt x="504232" y="1082469"/>
                  </a:lnTo>
                  <a:lnTo>
                    <a:pt x="500258" y="1124127"/>
                  </a:lnTo>
                  <a:lnTo>
                    <a:pt x="499861" y="1128095"/>
                  </a:lnTo>
                  <a:lnTo>
                    <a:pt x="497874" y="1134443"/>
                  </a:lnTo>
                  <a:lnTo>
                    <a:pt x="495490" y="1141187"/>
                  </a:lnTo>
                  <a:lnTo>
                    <a:pt x="492311" y="1147535"/>
                  </a:lnTo>
                  <a:lnTo>
                    <a:pt x="489530" y="1153883"/>
                  </a:lnTo>
                  <a:lnTo>
                    <a:pt x="485954" y="1160231"/>
                  </a:lnTo>
                  <a:lnTo>
                    <a:pt x="482378" y="1166579"/>
                  </a:lnTo>
                  <a:lnTo>
                    <a:pt x="474828" y="1178481"/>
                  </a:lnTo>
                  <a:lnTo>
                    <a:pt x="438670" y="1654175"/>
                  </a:lnTo>
                  <a:lnTo>
                    <a:pt x="342512" y="1654175"/>
                  </a:lnTo>
                  <a:lnTo>
                    <a:pt x="294433" y="1276080"/>
                  </a:lnTo>
                  <a:lnTo>
                    <a:pt x="288473" y="1276873"/>
                  </a:lnTo>
                  <a:lnTo>
                    <a:pt x="282115" y="1277270"/>
                  </a:lnTo>
                  <a:lnTo>
                    <a:pt x="281718" y="1276873"/>
                  </a:lnTo>
                  <a:lnTo>
                    <a:pt x="281321" y="1276873"/>
                  </a:lnTo>
                  <a:lnTo>
                    <a:pt x="282115" y="1275683"/>
                  </a:lnTo>
                  <a:lnTo>
                    <a:pt x="282115" y="1275286"/>
                  </a:lnTo>
                  <a:lnTo>
                    <a:pt x="281321" y="1275286"/>
                  </a:lnTo>
                  <a:lnTo>
                    <a:pt x="281321" y="1276873"/>
                  </a:lnTo>
                  <a:lnTo>
                    <a:pt x="282910" y="1650208"/>
                  </a:lnTo>
                  <a:lnTo>
                    <a:pt x="170859" y="1653778"/>
                  </a:lnTo>
                  <a:lnTo>
                    <a:pt x="119998" y="1254655"/>
                  </a:lnTo>
                  <a:lnTo>
                    <a:pt x="116422" y="1253069"/>
                  </a:lnTo>
                  <a:lnTo>
                    <a:pt x="112846" y="1251482"/>
                  </a:lnTo>
                  <a:lnTo>
                    <a:pt x="109667" y="1249498"/>
                  </a:lnTo>
                  <a:lnTo>
                    <a:pt x="106489" y="1246721"/>
                  </a:lnTo>
                  <a:lnTo>
                    <a:pt x="103707" y="1243943"/>
                  </a:lnTo>
                  <a:lnTo>
                    <a:pt x="100528" y="1240373"/>
                  </a:lnTo>
                  <a:lnTo>
                    <a:pt x="98144" y="1236802"/>
                  </a:lnTo>
                  <a:lnTo>
                    <a:pt x="96158" y="1232438"/>
                  </a:lnTo>
                  <a:lnTo>
                    <a:pt x="91389" y="1223710"/>
                  </a:lnTo>
                  <a:lnTo>
                    <a:pt x="87416" y="1214188"/>
                  </a:lnTo>
                  <a:lnTo>
                    <a:pt x="84237" y="1203872"/>
                  </a:lnTo>
                  <a:lnTo>
                    <a:pt x="81853" y="1193557"/>
                  </a:lnTo>
                  <a:lnTo>
                    <a:pt x="79072" y="1182845"/>
                  </a:lnTo>
                  <a:lnTo>
                    <a:pt x="77085" y="1172133"/>
                  </a:lnTo>
                  <a:lnTo>
                    <a:pt x="73906" y="1153486"/>
                  </a:lnTo>
                  <a:lnTo>
                    <a:pt x="71522" y="1137616"/>
                  </a:lnTo>
                  <a:lnTo>
                    <a:pt x="70330" y="1132062"/>
                  </a:lnTo>
                  <a:lnTo>
                    <a:pt x="69535" y="1128491"/>
                  </a:lnTo>
                  <a:lnTo>
                    <a:pt x="69138" y="1124127"/>
                  </a:lnTo>
                  <a:lnTo>
                    <a:pt x="63178" y="1061839"/>
                  </a:lnTo>
                  <a:lnTo>
                    <a:pt x="56820" y="994392"/>
                  </a:lnTo>
                  <a:lnTo>
                    <a:pt x="50065" y="909490"/>
                  </a:lnTo>
                  <a:lnTo>
                    <a:pt x="42119" y="909490"/>
                  </a:lnTo>
                  <a:lnTo>
                    <a:pt x="35364" y="908299"/>
                  </a:lnTo>
                  <a:lnTo>
                    <a:pt x="29403" y="907506"/>
                  </a:lnTo>
                  <a:lnTo>
                    <a:pt x="24238" y="906316"/>
                  </a:lnTo>
                  <a:lnTo>
                    <a:pt x="20662" y="905125"/>
                  </a:lnTo>
                  <a:lnTo>
                    <a:pt x="17880" y="903935"/>
                  </a:lnTo>
                  <a:lnTo>
                    <a:pt x="17086" y="902745"/>
                  </a:lnTo>
                  <a:lnTo>
                    <a:pt x="16688" y="901555"/>
                  </a:lnTo>
                  <a:lnTo>
                    <a:pt x="16291" y="900761"/>
                  </a:lnTo>
                  <a:lnTo>
                    <a:pt x="16291" y="899571"/>
                  </a:lnTo>
                  <a:lnTo>
                    <a:pt x="14702" y="894413"/>
                  </a:lnTo>
                  <a:lnTo>
                    <a:pt x="12318" y="887669"/>
                  </a:lnTo>
                  <a:lnTo>
                    <a:pt x="10331" y="879734"/>
                  </a:lnTo>
                  <a:lnTo>
                    <a:pt x="8344" y="870212"/>
                  </a:lnTo>
                  <a:lnTo>
                    <a:pt x="6755" y="859103"/>
                  </a:lnTo>
                  <a:lnTo>
                    <a:pt x="4768" y="847201"/>
                  </a:lnTo>
                  <a:lnTo>
                    <a:pt x="3179" y="834109"/>
                  </a:lnTo>
                  <a:lnTo>
                    <a:pt x="1987" y="819826"/>
                  </a:lnTo>
                  <a:lnTo>
                    <a:pt x="795" y="805146"/>
                  </a:lnTo>
                  <a:lnTo>
                    <a:pt x="397" y="789277"/>
                  </a:lnTo>
                  <a:lnTo>
                    <a:pt x="0" y="773010"/>
                  </a:lnTo>
                  <a:lnTo>
                    <a:pt x="0" y="756347"/>
                  </a:lnTo>
                  <a:lnTo>
                    <a:pt x="795" y="738494"/>
                  </a:lnTo>
                  <a:lnTo>
                    <a:pt x="1987" y="721434"/>
                  </a:lnTo>
                  <a:lnTo>
                    <a:pt x="3576" y="703184"/>
                  </a:lnTo>
                  <a:lnTo>
                    <a:pt x="5563" y="684934"/>
                  </a:lnTo>
                  <a:lnTo>
                    <a:pt x="9139" y="667477"/>
                  </a:lnTo>
                  <a:lnTo>
                    <a:pt x="12715" y="649227"/>
                  </a:lnTo>
                  <a:lnTo>
                    <a:pt x="17483" y="631770"/>
                  </a:lnTo>
                  <a:lnTo>
                    <a:pt x="22649" y="614313"/>
                  </a:lnTo>
                  <a:lnTo>
                    <a:pt x="25430" y="605982"/>
                  </a:lnTo>
                  <a:lnTo>
                    <a:pt x="29006" y="597253"/>
                  </a:lnTo>
                  <a:lnTo>
                    <a:pt x="32185" y="588922"/>
                  </a:lnTo>
                  <a:lnTo>
                    <a:pt x="36158" y="580987"/>
                  </a:lnTo>
                  <a:lnTo>
                    <a:pt x="40132" y="573052"/>
                  </a:lnTo>
                  <a:lnTo>
                    <a:pt x="44503" y="565117"/>
                  </a:lnTo>
                  <a:lnTo>
                    <a:pt x="48873" y="557579"/>
                  </a:lnTo>
                  <a:lnTo>
                    <a:pt x="53244" y="549644"/>
                  </a:lnTo>
                  <a:lnTo>
                    <a:pt x="58410" y="542503"/>
                  </a:lnTo>
                  <a:lnTo>
                    <a:pt x="63973" y="535362"/>
                  </a:lnTo>
                  <a:lnTo>
                    <a:pt x="69535" y="528617"/>
                  </a:lnTo>
                  <a:lnTo>
                    <a:pt x="75496" y="522269"/>
                  </a:lnTo>
                  <a:lnTo>
                    <a:pt x="81456" y="515921"/>
                  </a:lnTo>
                  <a:lnTo>
                    <a:pt x="87416" y="509970"/>
                  </a:lnTo>
                  <a:lnTo>
                    <a:pt x="94171" y="504416"/>
                  </a:lnTo>
                  <a:lnTo>
                    <a:pt x="101720" y="498861"/>
                  </a:lnTo>
                  <a:lnTo>
                    <a:pt x="108873" y="493704"/>
                  </a:lnTo>
                  <a:lnTo>
                    <a:pt x="116422" y="488943"/>
                  </a:lnTo>
                  <a:lnTo>
                    <a:pt x="124369" y="484579"/>
                  </a:lnTo>
                  <a:lnTo>
                    <a:pt x="132713" y="480611"/>
                  </a:lnTo>
                  <a:lnTo>
                    <a:pt x="141455" y="477040"/>
                  </a:lnTo>
                  <a:lnTo>
                    <a:pt x="150594" y="473470"/>
                  </a:lnTo>
                  <a:lnTo>
                    <a:pt x="159733" y="470693"/>
                  </a:lnTo>
                  <a:lnTo>
                    <a:pt x="169667" y="467915"/>
                  </a:lnTo>
                  <a:lnTo>
                    <a:pt x="172845" y="467915"/>
                  </a:lnTo>
                  <a:lnTo>
                    <a:pt x="179998" y="468312"/>
                  </a:lnTo>
                  <a:lnTo>
                    <a:pt x="200262" y="469502"/>
                  </a:lnTo>
                  <a:lnTo>
                    <a:pt x="231652" y="471883"/>
                  </a:lnTo>
                  <a:lnTo>
                    <a:pt x="312711" y="730162"/>
                  </a:lnTo>
                  <a:lnTo>
                    <a:pt x="329400" y="728575"/>
                  </a:lnTo>
                  <a:lnTo>
                    <a:pt x="327413" y="709135"/>
                  </a:lnTo>
                  <a:lnTo>
                    <a:pt x="322247" y="527427"/>
                  </a:lnTo>
                  <a:lnTo>
                    <a:pt x="315492" y="509970"/>
                  </a:lnTo>
                  <a:lnTo>
                    <a:pt x="329002" y="486959"/>
                  </a:lnTo>
                  <a:lnTo>
                    <a:pt x="359598" y="486562"/>
                  </a:lnTo>
                  <a:lnTo>
                    <a:pt x="371916" y="509970"/>
                  </a:lnTo>
                  <a:lnTo>
                    <a:pt x="366353" y="530601"/>
                  </a:lnTo>
                  <a:lnTo>
                    <a:pt x="393372" y="722624"/>
                  </a:lnTo>
                  <a:lnTo>
                    <a:pt x="402114" y="721831"/>
                  </a:lnTo>
                  <a:lnTo>
                    <a:pt x="397346" y="476247"/>
                  </a:lnTo>
                  <a:lnTo>
                    <a:pt x="403703" y="473073"/>
                  </a:lnTo>
                  <a:lnTo>
                    <a:pt x="408869" y="470693"/>
                  </a:lnTo>
                  <a:lnTo>
                    <a:pt x="411253" y="468709"/>
                  </a:lnTo>
                  <a:lnTo>
                    <a:pt x="412047" y="467915"/>
                  </a:lnTo>
                  <a:lnTo>
                    <a:pt x="416816" y="467122"/>
                  </a:lnTo>
                  <a:lnTo>
                    <a:pt x="421584" y="467122"/>
                  </a:lnTo>
                  <a:lnTo>
                    <a:pt x="425557" y="466725"/>
                  </a:lnTo>
                  <a:close/>
                  <a:moveTo>
                    <a:pt x="2003425" y="196850"/>
                  </a:moveTo>
                  <a:lnTo>
                    <a:pt x="2003425" y="720725"/>
                  </a:lnTo>
                  <a:lnTo>
                    <a:pt x="1071562" y="720328"/>
                  </a:lnTo>
                  <a:lnTo>
                    <a:pt x="1251744" y="585391"/>
                  </a:lnTo>
                  <a:lnTo>
                    <a:pt x="1404144" y="665163"/>
                  </a:lnTo>
                  <a:lnTo>
                    <a:pt x="1657350" y="399256"/>
                  </a:lnTo>
                  <a:lnTo>
                    <a:pt x="1796653" y="458788"/>
                  </a:lnTo>
                  <a:lnTo>
                    <a:pt x="2003425" y="196850"/>
                  </a:lnTo>
                  <a:close/>
                  <a:moveTo>
                    <a:pt x="140097" y="182563"/>
                  </a:moveTo>
                  <a:lnTo>
                    <a:pt x="138509" y="201216"/>
                  </a:lnTo>
                  <a:lnTo>
                    <a:pt x="137319" y="215107"/>
                  </a:lnTo>
                  <a:lnTo>
                    <a:pt x="137716" y="215504"/>
                  </a:lnTo>
                  <a:lnTo>
                    <a:pt x="138509" y="201216"/>
                  </a:lnTo>
                  <a:lnTo>
                    <a:pt x="139303" y="194469"/>
                  </a:lnTo>
                  <a:lnTo>
                    <a:pt x="140097" y="188516"/>
                  </a:lnTo>
                  <a:lnTo>
                    <a:pt x="140097" y="182563"/>
                  </a:lnTo>
                  <a:close/>
                  <a:moveTo>
                    <a:pt x="164306" y="111125"/>
                  </a:moveTo>
                  <a:lnTo>
                    <a:pt x="162719" y="111522"/>
                  </a:lnTo>
                  <a:lnTo>
                    <a:pt x="161131" y="111919"/>
                  </a:lnTo>
                  <a:lnTo>
                    <a:pt x="159544" y="112713"/>
                  </a:lnTo>
                  <a:lnTo>
                    <a:pt x="158353" y="113507"/>
                  </a:lnTo>
                  <a:lnTo>
                    <a:pt x="155972" y="117078"/>
                  </a:lnTo>
                  <a:lnTo>
                    <a:pt x="153591" y="120650"/>
                  </a:lnTo>
                  <a:lnTo>
                    <a:pt x="158353" y="115491"/>
                  </a:lnTo>
                  <a:lnTo>
                    <a:pt x="161131" y="113110"/>
                  </a:lnTo>
                  <a:lnTo>
                    <a:pt x="164306" y="111125"/>
                  </a:lnTo>
                  <a:close/>
                  <a:moveTo>
                    <a:pt x="988111" y="91679"/>
                  </a:moveTo>
                  <a:lnTo>
                    <a:pt x="984541" y="92075"/>
                  </a:lnTo>
                  <a:lnTo>
                    <a:pt x="980971" y="93266"/>
                  </a:lnTo>
                  <a:lnTo>
                    <a:pt x="977798" y="94853"/>
                  </a:lnTo>
                  <a:lnTo>
                    <a:pt x="975022" y="97632"/>
                  </a:lnTo>
                  <a:lnTo>
                    <a:pt x="972642" y="100013"/>
                  </a:lnTo>
                  <a:lnTo>
                    <a:pt x="971055" y="103188"/>
                  </a:lnTo>
                  <a:lnTo>
                    <a:pt x="970262" y="106760"/>
                  </a:lnTo>
                  <a:lnTo>
                    <a:pt x="969865" y="110332"/>
                  </a:lnTo>
                  <a:lnTo>
                    <a:pt x="969865" y="578644"/>
                  </a:lnTo>
                  <a:lnTo>
                    <a:pt x="1457734" y="287338"/>
                  </a:lnTo>
                  <a:lnTo>
                    <a:pt x="1494622" y="333375"/>
                  </a:lnTo>
                  <a:lnTo>
                    <a:pt x="969865" y="642938"/>
                  </a:lnTo>
                  <a:lnTo>
                    <a:pt x="969865" y="758032"/>
                  </a:lnTo>
                  <a:lnTo>
                    <a:pt x="970262" y="762001"/>
                  </a:lnTo>
                  <a:lnTo>
                    <a:pt x="971055" y="765176"/>
                  </a:lnTo>
                  <a:lnTo>
                    <a:pt x="972642" y="768747"/>
                  </a:lnTo>
                  <a:lnTo>
                    <a:pt x="975022" y="771129"/>
                  </a:lnTo>
                  <a:lnTo>
                    <a:pt x="977798" y="773510"/>
                  </a:lnTo>
                  <a:lnTo>
                    <a:pt x="980971" y="775494"/>
                  </a:lnTo>
                  <a:lnTo>
                    <a:pt x="984541" y="776685"/>
                  </a:lnTo>
                  <a:lnTo>
                    <a:pt x="988111" y="776685"/>
                  </a:lnTo>
                  <a:lnTo>
                    <a:pt x="2043178" y="776685"/>
                  </a:lnTo>
                  <a:lnTo>
                    <a:pt x="2047144" y="776685"/>
                  </a:lnTo>
                  <a:lnTo>
                    <a:pt x="2050714" y="775494"/>
                  </a:lnTo>
                  <a:lnTo>
                    <a:pt x="2053887" y="773510"/>
                  </a:lnTo>
                  <a:lnTo>
                    <a:pt x="2056663" y="771129"/>
                  </a:lnTo>
                  <a:lnTo>
                    <a:pt x="2059043" y="768747"/>
                  </a:lnTo>
                  <a:lnTo>
                    <a:pt x="2060630" y="765176"/>
                  </a:lnTo>
                  <a:lnTo>
                    <a:pt x="2061820" y="762001"/>
                  </a:lnTo>
                  <a:lnTo>
                    <a:pt x="2062216" y="758032"/>
                  </a:lnTo>
                  <a:lnTo>
                    <a:pt x="2062216" y="110332"/>
                  </a:lnTo>
                  <a:lnTo>
                    <a:pt x="2061820" y="106760"/>
                  </a:lnTo>
                  <a:lnTo>
                    <a:pt x="2060630" y="103188"/>
                  </a:lnTo>
                  <a:lnTo>
                    <a:pt x="2059043" y="100013"/>
                  </a:lnTo>
                  <a:lnTo>
                    <a:pt x="2056663" y="97632"/>
                  </a:lnTo>
                  <a:lnTo>
                    <a:pt x="2053887" y="94853"/>
                  </a:lnTo>
                  <a:lnTo>
                    <a:pt x="2050714" y="93266"/>
                  </a:lnTo>
                  <a:lnTo>
                    <a:pt x="2047144" y="92075"/>
                  </a:lnTo>
                  <a:lnTo>
                    <a:pt x="2043178" y="91679"/>
                  </a:lnTo>
                  <a:lnTo>
                    <a:pt x="988111" y="91679"/>
                  </a:lnTo>
                  <a:close/>
                  <a:moveTo>
                    <a:pt x="273050" y="38100"/>
                  </a:moveTo>
                  <a:lnTo>
                    <a:pt x="286544" y="38497"/>
                  </a:lnTo>
                  <a:lnTo>
                    <a:pt x="299641" y="38894"/>
                  </a:lnTo>
                  <a:lnTo>
                    <a:pt x="312341" y="40085"/>
                  </a:lnTo>
                  <a:lnTo>
                    <a:pt x="323850" y="42466"/>
                  </a:lnTo>
                  <a:lnTo>
                    <a:pt x="335756" y="44847"/>
                  </a:lnTo>
                  <a:lnTo>
                    <a:pt x="347266" y="47229"/>
                  </a:lnTo>
                  <a:lnTo>
                    <a:pt x="357981" y="50800"/>
                  </a:lnTo>
                  <a:lnTo>
                    <a:pt x="368697" y="53975"/>
                  </a:lnTo>
                  <a:lnTo>
                    <a:pt x="378222" y="57944"/>
                  </a:lnTo>
                  <a:lnTo>
                    <a:pt x="387747" y="61516"/>
                  </a:lnTo>
                  <a:lnTo>
                    <a:pt x="396478" y="65881"/>
                  </a:lnTo>
                  <a:lnTo>
                    <a:pt x="404813" y="70247"/>
                  </a:lnTo>
                  <a:lnTo>
                    <a:pt x="412750" y="74216"/>
                  </a:lnTo>
                  <a:lnTo>
                    <a:pt x="419894" y="78582"/>
                  </a:lnTo>
                  <a:lnTo>
                    <a:pt x="432197" y="86519"/>
                  </a:lnTo>
                  <a:lnTo>
                    <a:pt x="442516" y="93266"/>
                  </a:lnTo>
                  <a:lnTo>
                    <a:pt x="449660" y="99219"/>
                  </a:lnTo>
                  <a:lnTo>
                    <a:pt x="455613" y="104378"/>
                  </a:lnTo>
                  <a:lnTo>
                    <a:pt x="454025" y="107553"/>
                  </a:lnTo>
                  <a:lnTo>
                    <a:pt x="451644" y="111522"/>
                  </a:lnTo>
                  <a:lnTo>
                    <a:pt x="448866" y="116285"/>
                  </a:lnTo>
                  <a:lnTo>
                    <a:pt x="444897" y="122238"/>
                  </a:lnTo>
                  <a:lnTo>
                    <a:pt x="440532" y="128588"/>
                  </a:lnTo>
                  <a:lnTo>
                    <a:pt x="434578" y="134938"/>
                  </a:lnTo>
                  <a:lnTo>
                    <a:pt x="427832" y="141288"/>
                  </a:lnTo>
                  <a:lnTo>
                    <a:pt x="423863" y="144066"/>
                  </a:lnTo>
                  <a:lnTo>
                    <a:pt x="420291" y="146844"/>
                  </a:lnTo>
                  <a:lnTo>
                    <a:pt x="415925" y="149225"/>
                  </a:lnTo>
                  <a:lnTo>
                    <a:pt x="411163" y="151607"/>
                  </a:lnTo>
                  <a:lnTo>
                    <a:pt x="406797" y="153591"/>
                  </a:lnTo>
                  <a:lnTo>
                    <a:pt x="401638" y="155179"/>
                  </a:lnTo>
                  <a:lnTo>
                    <a:pt x="396082" y="156369"/>
                  </a:lnTo>
                  <a:lnTo>
                    <a:pt x="390525" y="157560"/>
                  </a:lnTo>
                  <a:lnTo>
                    <a:pt x="384572" y="157957"/>
                  </a:lnTo>
                  <a:lnTo>
                    <a:pt x="379016" y="157957"/>
                  </a:lnTo>
                  <a:lnTo>
                    <a:pt x="372666" y="157560"/>
                  </a:lnTo>
                  <a:lnTo>
                    <a:pt x="365919" y="155973"/>
                  </a:lnTo>
                  <a:lnTo>
                    <a:pt x="358775" y="154385"/>
                  </a:lnTo>
                  <a:lnTo>
                    <a:pt x="351235" y="152003"/>
                  </a:lnTo>
                  <a:lnTo>
                    <a:pt x="343694" y="148828"/>
                  </a:lnTo>
                  <a:lnTo>
                    <a:pt x="335756" y="145257"/>
                  </a:lnTo>
                  <a:lnTo>
                    <a:pt x="327025" y="140891"/>
                  </a:lnTo>
                  <a:lnTo>
                    <a:pt x="317103" y="136525"/>
                  </a:lnTo>
                  <a:lnTo>
                    <a:pt x="355203" y="155179"/>
                  </a:lnTo>
                  <a:lnTo>
                    <a:pt x="373063" y="163116"/>
                  </a:lnTo>
                  <a:lnTo>
                    <a:pt x="381397" y="166688"/>
                  </a:lnTo>
                  <a:lnTo>
                    <a:pt x="389335" y="169466"/>
                  </a:lnTo>
                  <a:lnTo>
                    <a:pt x="397272" y="172244"/>
                  </a:lnTo>
                  <a:lnTo>
                    <a:pt x="404813" y="173832"/>
                  </a:lnTo>
                  <a:lnTo>
                    <a:pt x="411957" y="175023"/>
                  </a:lnTo>
                  <a:lnTo>
                    <a:pt x="418703" y="175419"/>
                  </a:lnTo>
                  <a:lnTo>
                    <a:pt x="425053" y="175023"/>
                  </a:lnTo>
                  <a:lnTo>
                    <a:pt x="428228" y="174625"/>
                  </a:lnTo>
                  <a:lnTo>
                    <a:pt x="431007" y="173832"/>
                  </a:lnTo>
                  <a:lnTo>
                    <a:pt x="434182" y="173038"/>
                  </a:lnTo>
                  <a:lnTo>
                    <a:pt x="436563" y="171847"/>
                  </a:lnTo>
                  <a:lnTo>
                    <a:pt x="438944" y="169863"/>
                  </a:lnTo>
                  <a:lnTo>
                    <a:pt x="441722" y="168276"/>
                  </a:lnTo>
                  <a:lnTo>
                    <a:pt x="442913" y="180976"/>
                  </a:lnTo>
                  <a:lnTo>
                    <a:pt x="443310" y="192882"/>
                  </a:lnTo>
                  <a:lnTo>
                    <a:pt x="443310" y="203994"/>
                  </a:lnTo>
                  <a:lnTo>
                    <a:pt x="442913" y="215107"/>
                  </a:lnTo>
                  <a:lnTo>
                    <a:pt x="444500" y="213122"/>
                  </a:lnTo>
                  <a:lnTo>
                    <a:pt x="445691" y="212328"/>
                  </a:lnTo>
                  <a:lnTo>
                    <a:pt x="446882" y="212328"/>
                  </a:lnTo>
                  <a:lnTo>
                    <a:pt x="447675" y="212726"/>
                  </a:lnTo>
                  <a:lnTo>
                    <a:pt x="448072" y="213519"/>
                  </a:lnTo>
                  <a:lnTo>
                    <a:pt x="448866" y="216297"/>
                  </a:lnTo>
                  <a:lnTo>
                    <a:pt x="448866" y="221457"/>
                  </a:lnTo>
                  <a:lnTo>
                    <a:pt x="448866" y="228204"/>
                  </a:lnTo>
                  <a:lnTo>
                    <a:pt x="447675" y="244079"/>
                  </a:lnTo>
                  <a:lnTo>
                    <a:pt x="445294" y="262335"/>
                  </a:lnTo>
                  <a:lnTo>
                    <a:pt x="443310" y="279797"/>
                  </a:lnTo>
                  <a:lnTo>
                    <a:pt x="440928" y="294482"/>
                  </a:lnTo>
                  <a:lnTo>
                    <a:pt x="439738" y="300038"/>
                  </a:lnTo>
                  <a:lnTo>
                    <a:pt x="438547" y="303213"/>
                  </a:lnTo>
                  <a:lnTo>
                    <a:pt x="437753" y="304800"/>
                  </a:lnTo>
                  <a:lnTo>
                    <a:pt x="437357" y="304800"/>
                  </a:lnTo>
                  <a:lnTo>
                    <a:pt x="436960" y="304007"/>
                  </a:lnTo>
                  <a:lnTo>
                    <a:pt x="435769" y="313929"/>
                  </a:lnTo>
                  <a:lnTo>
                    <a:pt x="434182" y="323057"/>
                  </a:lnTo>
                  <a:lnTo>
                    <a:pt x="432197" y="332185"/>
                  </a:lnTo>
                  <a:lnTo>
                    <a:pt x="429816" y="341313"/>
                  </a:lnTo>
                  <a:lnTo>
                    <a:pt x="427435" y="349647"/>
                  </a:lnTo>
                  <a:lnTo>
                    <a:pt x="424260" y="357982"/>
                  </a:lnTo>
                  <a:lnTo>
                    <a:pt x="421482" y="365919"/>
                  </a:lnTo>
                  <a:lnTo>
                    <a:pt x="417513" y="373460"/>
                  </a:lnTo>
                  <a:lnTo>
                    <a:pt x="413941" y="381397"/>
                  </a:lnTo>
                  <a:lnTo>
                    <a:pt x="409972" y="388938"/>
                  </a:lnTo>
                  <a:lnTo>
                    <a:pt x="406003" y="395685"/>
                  </a:lnTo>
                  <a:lnTo>
                    <a:pt x="401241" y="402432"/>
                  </a:lnTo>
                  <a:lnTo>
                    <a:pt x="396875" y="408782"/>
                  </a:lnTo>
                  <a:lnTo>
                    <a:pt x="391716" y="415132"/>
                  </a:lnTo>
                  <a:lnTo>
                    <a:pt x="386953" y="420688"/>
                  </a:lnTo>
                  <a:lnTo>
                    <a:pt x="381794" y="426244"/>
                  </a:lnTo>
                  <a:lnTo>
                    <a:pt x="376635" y="431801"/>
                  </a:lnTo>
                  <a:lnTo>
                    <a:pt x="371078" y="436563"/>
                  </a:lnTo>
                  <a:lnTo>
                    <a:pt x="365919" y="440929"/>
                  </a:lnTo>
                  <a:lnTo>
                    <a:pt x="360363" y="445691"/>
                  </a:lnTo>
                  <a:lnTo>
                    <a:pt x="354806" y="449660"/>
                  </a:lnTo>
                  <a:lnTo>
                    <a:pt x="349250" y="453232"/>
                  </a:lnTo>
                  <a:lnTo>
                    <a:pt x="343297" y="456804"/>
                  </a:lnTo>
                  <a:lnTo>
                    <a:pt x="337741" y="459582"/>
                  </a:lnTo>
                  <a:lnTo>
                    <a:pt x="332185" y="462757"/>
                  </a:lnTo>
                  <a:lnTo>
                    <a:pt x="326628" y="464741"/>
                  </a:lnTo>
                  <a:lnTo>
                    <a:pt x="320675" y="466726"/>
                  </a:lnTo>
                  <a:lnTo>
                    <a:pt x="315119" y="468313"/>
                  </a:lnTo>
                  <a:lnTo>
                    <a:pt x="309563" y="469901"/>
                  </a:lnTo>
                  <a:lnTo>
                    <a:pt x="304403" y="470694"/>
                  </a:lnTo>
                  <a:lnTo>
                    <a:pt x="298847" y="471091"/>
                  </a:lnTo>
                  <a:lnTo>
                    <a:pt x="293688" y="471488"/>
                  </a:lnTo>
                  <a:lnTo>
                    <a:pt x="288925" y="471091"/>
                  </a:lnTo>
                  <a:lnTo>
                    <a:pt x="284956" y="470694"/>
                  </a:lnTo>
                  <a:lnTo>
                    <a:pt x="280194" y="469901"/>
                  </a:lnTo>
                  <a:lnTo>
                    <a:pt x="275034" y="467916"/>
                  </a:lnTo>
                  <a:lnTo>
                    <a:pt x="270669" y="466329"/>
                  </a:lnTo>
                  <a:lnTo>
                    <a:pt x="265509" y="464344"/>
                  </a:lnTo>
                  <a:lnTo>
                    <a:pt x="259953" y="462360"/>
                  </a:lnTo>
                  <a:lnTo>
                    <a:pt x="254794" y="459185"/>
                  </a:lnTo>
                  <a:lnTo>
                    <a:pt x="244078" y="452438"/>
                  </a:lnTo>
                  <a:lnTo>
                    <a:pt x="232966" y="444898"/>
                  </a:lnTo>
                  <a:lnTo>
                    <a:pt x="221853" y="435769"/>
                  </a:lnTo>
                  <a:lnTo>
                    <a:pt x="211534" y="425450"/>
                  </a:lnTo>
                  <a:lnTo>
                    <a:pt x="200819" y="413941"/>
                  </a:lnTo>
                  <a:lnTo>
                    <a:pt x="190500" y="402035"/>
                  </a:lnTo>
                  <a:lnTo>
                    <a:pt x="185737" y="395685"/>
                  </a:lnTo>
                  <a:lnTo>
                    <a:pt x="180578" y="388938"/>
                  </a:lnTo>
                  <a:lnTo>
                    <a:pt x="176609" y="381794"/>
                  </a:lnTo>
                  <a:lnTo>
                    <a:pt x="171847" y="374651"/>
                  </a:lnTo>
                  <a:lnTo>
                    <a:pt x="167481" y="367507"/>
                  </a:lnTo>
                  <a:lnTo>
                    <a:pt x="163512" y="359569"/>
                  </a:lnTo>
                  <a:lnTo>
                    <a:pt x="159544" y="351632"/>
                  </a:lnTo>
                  <a:lnTo>
                    <a:pt x="156369" y="343694"/>
                  </a:lnTo>
                  <a:lnTo>
                    <a:pt x="152797" y="335757"/>
                  </a:lnTo>
                  <a:lnTo>
                    <a:pt x="150019" y="327422"/>
                  </a:lnTo>
                  <a:lnTo>
                    <a:pt x="147241" y="318691"/>
                  </a:lnTo>
                  <a:lnTo>
                    <a:pt x="144859" y="310357"/>
                  </a:lnTo>
                  <a:lnTo>
                    <a:pt x="142875" y="316310"/>
                  </a:lnTo>
                  <a:lnTo>
                    <a:pt x="140494" y="320676"/>
                  </a:lnTo>
                  <a:lnTo>
                    <a:pt x="139700" y="322263"/>
                  </a:lnTo>
                  <a:lnTo>
                    <a:pt x="138509" y="323057"/>
                  </a:lnTo>
                  <a:lnTo>
                    <a:pt x="137319" y="323851"/>
                  </a:lnTo>
                  <a:lnTo>
                    <a:pt x="136128" y="324247"/>
                  </a:lnTo>
                  <a:lnTo>
                    <a:pt x="134541" y="323851"/>
                  </a:lnTo>
                  <a:lnTo>
                    <a:pt x="133350" y="323057"/>
                  </a:lnTo>
                  <a:lnTo>
                    <a:pt x="132159" y="321866"/>
                  </a:lnTo>
                  <a:lnTo>
                    <a:pt x="130969" y="319485"/>
                  </a:lnTo>
                  <a:lnTo>
                    <a:pt x="128587" y="314722"/>
                  </a:lnTo>
                  <a:lnTo>
                    <a:pt x="126603" y="308372"/>
                  </a:lnTo>
                  <a:lnTo>
                    <a:pt x="125016" y="300038"/>
                  </a:lnTo>
                  <a:lnTo>
                    <a:pt x="123825" y="290513"/>
                  </a:lnTo>
                  <a:lnTo>
                    <a:pt x="123031" y="280591"/>
                  </a:lnTo>
                  <a:lnTo>
                    <a:pt x="122634" y="269478"/>
                  </a:lnTo>
                  <a:lnTo>
                    <a:pt x="123031" y="259557"/>
                  </a:lnTo>
                  <a:lnTo>
                    <a:pt x="123428" y="250032"/>
                  </a:lnTo>
                  <a:lnTo>
                    <a:pt x="124619" y="241300"/>
                  </a:lnTo>
                  <a:lnTo>
                    <a:pt x="125809" y="233760"/>
                  </a:lnTo>
                  <a:lnTo>
                    <a:pt x="127397" y="227013"/>
                  </a:lnTo>
                  <a:lnTo>
                    <a:pt x="129778" y="221854"/>
                  </a:lnTo>
                  <a:lnTo>
                    <a:pt x="131762" y="217488"/>
                  </a:lnTo>
                  <a:lnTo>
                    <a:pt x="132953" y="216297"/>
                  </a:lnTo>
                  <a:lnTo>
                    <a:pt x="134144" y="215504"/>
                  </a:lnTo>
                  <a:lnTo>
                    <a:pt x="130572" y="211138"/>
                  </a:lnTo>
                  <a:lnTo>
                    <a:pt x="127000" y="207169"/>
                  </a:lnTo>
                  <a:lnTo>
                    <a:pt x="124619" y="202407"/>
                  </a:lnTo>
                  <a:lnTo>
                    <a:pt x="122634" y="197247"/>
                  </a:lnTo>
                  <a:lnTo>
                    <a:pt x="120253" y="192485"/>
                  </a:lnTo>
                  <a:lnTo>
                    <a:pt x="119062" y="186928"/>
                  </a:lnTo>
                  <a:lnTo>
                    <a:pt x="118269" y="181372"/>
                  </a:lnTo>
                  <a:lnTo>
                    <a:pt x="117475" y="175816"/>
                  </a:lnTo>
                  <a:lnTo>
                    <a:pt x="117475" y="170260"/>
                  </a:lnTo>
                  <a:lnTo>
                    <a:pt x="117475" y="164704"/>
                  </a:lnTo>
                  <a:lnTo>
                    <a:pt x="117872" y="158751"/>
                  </a:lnTo>
                  <a:lnTo>
                    <a:pt x="118269" y="152797"/>
                  </a:lnTo>
                  <a:lnTo>
                    <a:pt x="120253" y="140891"/>
                  </a:lnTo>
                  <a:lnTo>
                    <a:pt x="123428" y="129381"/>
                  </a:lnTo>
                  <a:lnTo>
                    <a:pt x="126603" y="118666"/>
                  </a:lnTo>
                  <a:lnTo>
                    <a:pt x="130969" y="107951"/>
                  </a:lnTo>
                  <a:lnTo>
                    <a:pt x="135334" y="98426"/>
                  </a:lnTo>
                  <a:lnTo>
                    <a:pt x="139700" y="90091"/>
                  </a:lnTo>
                  <a:lnTo>
                    <a:pt x="144066" y="82154"/>
                  </a:lnTo>
                  <a:lnTo>
                    <a:pt x="148034" y="76597"/>
                  </a:lnTo>
                  <a:lnTo>
                    <a:pt x="152003" y="72231"/>
                  </a:lnTo>
                  <a:lnTo>
                    <a:pt x="153194" y="70644"/>
                  </a:lnTo>
                  <a:lnTo>
                    <a:pt x="154781" y="69850"/>
                  </a:lnTo>
                  <a:lnTo>
                    <a:pt x="170656" y="61913"/>
                  </a:lnTo>
                  <a:lnTo>
                    <a:pt x="186134" y="55960"/>
                  </a:lnTo>
                  <a:lnTo>
                    <a:pt x="201216" y="50403"/>
                  </a:lnTo>
                  <a:lnTo>
                    <a:pt x="216297" y="46038"/>
                  </a:lnTo>
                  <a:lnTo>
                    <a:pt x="230981" y="42863"/>
                  </a:lnTo>
                  <a:lnTo>
                    <a:pt x="245269" y="40482"/>
                  </a:lnTo>
                  <a:lnTo>
                    <a:pt x="259556" y="38894"/>
                  </a:lnTo>
                  <a:lnTo>
                    <a:pt x="273050" y="38100"/>
                  </a:lnTo>
                  <a:close/>
                  <a:moveTo>
                    <a:pt x="982954" y="0"/>
                  </a:moveTo>
                  <a:lnTo>
                    <a:pt x="988111" y="0"/>
                  </a:lnTo>
                  <a:lnTo>
                    <a:pt x="2043178" y="0"/>
                  </a:lnTo>
                  <a:lnTo>
                    <a:pt x="2049127" y="0"/>
                  </a:lnTo>
                  <a:lnTo>
                    <a:pt x="2054680" y="397"/>
                  </a:lnTo>
                  <a:lnTo>
                    <a:pt x="2060233" y="1191"/>
                  </a:lnTo>
                  <a:lnTo>
                    <a:pt x="2065786" y="1985"/>
                  </a:lnTo>
                  <a:lnTo>
                    <a:pt x="2070942" y="3572"/>
                  </a:lnTo>
                  <a:lnTo>
                    <a:pt x="2076099" y="5160"/>
                  </a:lnTo>
                  <a:lnTo>
                    <a:pt x="2081255" y="6747"/>
                  </a:lnTo>
                  <a:lnTo>
                    <a:pt x="2086411" y="8732"/>
                  </a:lnTo>
                  <a:lnTo>
                    <a:pt x="2091171" y="11113"/>
                  </a:lnTo>
                  <a:lnTo>
                    <a:pt x="2095931" y="13494"/>
                  </a:lnTo>
                  <a:lnTo>
                    <a:pt x="2100691" y="16272"/>
                  </a:lnTo>
                  <a:lnTo>
                    <a:pt x="2105054" y="19050"/>
                  </a:lnTo>
                  <a:lnTo>
                    <a:pt x="2109417" y="21828"/>
                  </a:lnTo>
                  <a:lnTo>
                    <a:pt x="2113780" y="25401"/>
                  </a:lnTo>
                  <a:lnTo>
                    <a:pt x="2121713" y="32544"/>
                  </a:lnTo>
                  <a:lnTo>
                    <a:pt x="2128852" y="40085"/>
                  </a:lnTo>
                  <a:lnTo>
                    <a:pt x="2131629" y="44451"/>
                  </a:lnTo>
                  <a:lnTo>
                    <a:pt x="2135198" y="48816"/>
                  </a:lnTo>
                  <a:lnTo>
                    <a:pt x="2137578" y="53182"/>
                  </a:lnTo>
                  <a:lnTo>
                    <a:pt x="2140751" y="57944"/>
                  </a:lnTo>
                  <a:lnTo>
                    <a:pt x="2143131" y="62707"/>
                  </a:lnTo>
                  <a:lnTo>
                    <a:pt x="2145114" y="67469"/>
                  </a:lnTo>
                  <a:lnTo>
                    <a:pt x="2147494" y="72628"/>
                  </a:lnTo>
                  <a:lnTo>
                    <a:pt x="2149081" y="77788"/>
                  </a:lnTo>
                  <a:lnTo>
                    <a:pt x="2150271" y="82947"/>
                  </a:lnTo>
                  <a:lnTo>
                    <a:pt x="2151461" y="88107"/>
                  </a:lnTo>
                  <a:lnTo>
                    <a:pt x="2152254" y="93663"/>
                  </a:lnTo>
                  <a:lnTo>
                    <a:pt x="2153444" y="99219"/>
                  </a:lnTo>
                  <a:lnTo>
                    <a:pt x="2153841" y="105172"/>
                  </a:lnTo>
                  <a:lnTo>
                    <a:pt x="2154237" y="110332"/>
                  </a:lnTo>
                  <a:lnTo>
                    <a:pt x="2154237" y="758032"/>
                  </a:lnTo>
                  <a:lnTo>
                    <a:pt x="2153841" y="763588"/>
                  </a:lnTo>
                  <a:lnTo>
                    <a:pt x="2153444" y="769144"/>
                  </a:lnTo>
                  <a:lnTo>
                    <a:pt x="2152254" y="775097"/>
                  </a:lnTo>
                  <a:lnTo>
                    <a:pt x="2151461" y="779860"/>
                  </a:lnTo>
                  <a:lnTo>
                    <a:pt x="2150271" y="785416"/>
                  </a:lnTo>
                  <a:lnTo>
                    <a:pt x="2149081" y="790972"/>
                  </a:lnTo>
                  <a:lnTo>
                    <a:pt x="2147494" y="796132"/>
                  </a:lnTo>
                  <a:lnTo>
                    <a:pt x="2145114" y="800894"/>
                  </a:lnTo>
                  <a:lnTo>
                    <a:pt x="2143131" y="805657"/>
                  </a:lnTo>
                  <a:lnTo>
                    <a:pt x="2140751" y="810816"/>
                  </a:lnTo>
                  <a:lnTo>
                    <a:pt x="2137578" y="815579"/>
                  </a:lnTo>
                  <a:lnTo>
                    <a:pt x="2135198" y="819547"/>
                  </a:lnTo>
                  <a:lnTo>
                    <a:pt x="2131629" y="824310"/>
                  </a:lnTo>
                  <a:lnTo>
                    <a:pt x="2128852" y="827882"/>
                  </a:lnTo>
                  <a:lnTo>
                    <a:pt x="2124886" y="832247"/>
                  </a:lnTo>
                  <a:lnTo>
                    <a:pt x="2121713" y="836216"/>
                  </a:lnTo>
                  <a:lnTo>
                    <a:pt x="2117350" y="839788"/>
                  </a:lnTo>
                  <a:lnTo>
                    <a:pt x="2113780" y="843360"/>
                  </a:lnTo>
                  <a:lnTo>
                    <a:pt x="2109417" y="846535"/>
                  </a:lnTo>
                  <a:lnTo>
                    <a:pt x="2105054" y="849710"/>
                  </a:lnTo>
                  <a:lnTo>
                    <a:pt x="2100691" y="852488"/>
                  </a:lnTo>
                  <a:lnTo>
                    <a:pt x="2095931" y="854869"/>
                  </a:lnTo>
                  <a:lnTo>
                    <a:pt x="2091171" y="857647"/>
                  </a:lnTo>
                  <a:lnTo>
                    <a:pt x="2086411" y="859632"/>
                  </a:lnTo>
                  <a:lnTo>
                    <a:pt x="2081255" y="861616"/>
                  </a:lnTo>
                  <a:lnTo>
                    <a:pt x="2076099" y="863601"/>
                  </a:lnTo>
                  <a:lnTo>
                    <a:pt x="2070942" y="865188"/>
                  </a:lnTo>
                  <a:lnTo>
                    <a:pt x="2065786" y="866379"/>
                  </a:lnTo>
                  <a:lnTo>
                    <a:pt x="2060233" y="867172"/>
                  </a:lnTo>
                  <a:lnTo>
                    <a:pt x="2054680" y="867966"/>
                  </a:lnTo>
                  <a:lnTo>
                    <a:pt x="2049127" y="868363"/>
                  </a:lnTo>
                  <a:lnTo>
                    <a:pt x="2043178" y="868363"/>
                  </a:lnTo>
                  <a:lnTo>
                    <a:pt x="988111" y="868363"/>
                  </a:lnTo>
                  <a:lnTo>
                    <a:pt x="982954" y="868363"/>
                  </a:lnTo>
                  <a:lnTo>
                    <a:pt x="977401" y="867966"/>
                  </a:lnTo>
                  <a:lnTo>
                    <a:pt x="971452" y="867172"/>
                  </a:lnTo>
                  <a:lnTo>
                    <a:pt x="966295" y="866379"/>
                  </a:lnTo>
                  <a:lnTo>
                    <a:pt x="960742" y="865188"/>
                  </a:lnTo>
                  <a:lnTo>
                    <a:pt x="955586" y="863601"/>
                  </a:lnTo>
                  <a:lnTo>
                    <a:pt x="950430" y="861616"/>
                  </a:lnTo>
                  <a:lnTo>
                    <a:pt x="945273" y="859632"/>
                  </a:lnTo>
                  <a:lnTo>
                    <a:pt x="940514" y="857647"/>
                  </a:lnTo>
                  <a:lnTo>
                    <a:pt x="935754" y="854869"/>
                  </a:lnTo>
                  <a:lnTo>
                    <a:pt x="930994" y="852488"/>
                  </a:lnTo>
                  <a:lnTo>
                    <a:pt x="926631" y="849710"/>
                  </a:lnTo>
                  <a:lnTo>
                    <a:pt x="922268" y="846535"/>
                  </a:lnTo>
                  <a:lnTo>
                    <a:pt x="918302" y="843360"/>
                  </a:lnTo>
                  <a:lnTo>
                    <a:pt x="913939" y="839788"/>
                  </a:lnTo>
                  <a:lnTo>
                    <a:pt x="910369" y="836216"/>
                  </a:lnTo>
                  <a:lnTo>
                    <a:pt x="906402" y="832247"/>
                  </a:lnTo>
                  <a:lnTo>
                    <a:pt x="903229" y="827882"/>
                  </a:lnTo>
                  <a:lnTo>
                    <a:pt x="899659" y="824310"/>
                  </a:lnTo>
                  <a:lnTo>
                    <a:pt x="896883" y="819547"/>
                  </a:lnTo>
                  <a:lnTo>
                    <a:pt x="893710" y="815579"/>
                  </a:lnTo>
                  <a:lnTo>
                    <a:pt x="891330" y="810816"/>
                  </a:lnTo>
                  <a:lnTo>
                    <a:pt x="888950" y="805657"/>
                  </a:lnTo>
                  <a:lnTo>
                    <a:pt x="886570" y="800894"/>
                  </a:lnTo>
                  <a:lnTo>
                    <a:pt x="884587" y="796132"/>
                  </a:lnTo>
                  <a:lnTo>
                    <a:pt x="883001" y="790972"/>
                  </a:lnTo>
                  <a:lnTo>
                    <a:pt x="881414" y="785416"/>
                  </a:lnTo>
                  <a:lnTo>
                    <a:pt x="879827" y="779860"/>
                  </a:lnTo>
                  <a:lnTo>
                    <a:pt x="879034" y="775097"/>
                  </a:lnTo>
                  <a:lnTo>
                    <a:pt x="878241" y="769144"/>
                  </a:lnTo>
                  <a:lnTo>
                    <a:pt x="877844" y="763588"/>
                  </a:lnTo>
                  <a:lnTo>
                    <a:pt x="877844" y="758032"/>
                  </a:lnTo>
                  <a:lnTo>
                    <a:pt x="877844" y="696913"/>
                  </a:lnTo>
                  <a:lnTo>
                    <a:pt x="833420" y="723504"/>
                  </a:lnTo>
                  <a:lnTo>
                    <a:pt x="804862" y="676672"/>
                  </a:lnTo>
                  <a:lnTo>
                    <a:pt x="877844" y="633413"/>
                  </a:lnTo>
                  <a:lnTo>
                    <a:pt x="877844" y="110332"/>
                  </a:lnTo>
                  <a:lnTo>
                    <a:pt x="877844" y="105172"/>
                  </a:lnTo>
                  <a:lnTo>
                    <a:pt x="878241" y="99219"/>
                  </a:lnTo>
                  <a:lnTo>
                    <a:pt x="879034" y="93663"/>
                  </a:lnTo>
                  <a:lnTo>
                    <a:pt x="879827" y="88107"/>
                  </a:lnTo>
                  <a:lnTo>
                    <a:pt x="881414" y="82947"/>
                  </a:lnTo>
                  <a:lnTo>
                    <a:pt x="883001" y="77788"/>
                  </a:lnTo>
                  <a:lnTo>
                    <a:pt x="884587" y="72628"/>
                  </a:lnTo>
                  <a:lnTo>
                    <a:pt x="886570" y="67469"/>
                  </a:lnTo>
                  <a:lnTo>
                    <a:pt x="888950" y="62707"/>
                  </a:lnTo>
                  <a:lnTo>
                    <a:pt x="891330" y="57944"/>
                  </a:lnTo>
                  <a:lnTo>
                    <a:pt x="893710" y="53182"/>
                  </a:lnTo>
                  <a:lnTo>
                    <a:pt x="896883" y="48816"/>
                  </a:lnTo>
                  <a:lnTo>
                    <a:pt x="899659" y="44451"/>
                  </a:lnTo>
                  <a:lnTo>
                    <a:pt x="903229" y="40085"/>
                  </a:lnTo>
                  <a:lnTo>
                    <a:pt x="910369" y="32544"/>
                  </a:lnTo>
                  <a:lnTo>
                    <a:pt x="918302" y="25401"/>
                  </a:lnTo>
                  <a:lnTo>
                    <a:pt x="922268" y="21828"/>
                  </a:lnTo>
                  <a:lnTo>
                    <a:pt x="926631" y="19050"/>
                  </a:lnTo>
                  <a:lnTo>
                    <a:pt x="930994" y="16272"/>
                  </a:lnTo>
                  <a:lnTo>
                    <a:pt x="935754" y="13494"/>
                  </a:lnTo>
                  <a:lnTo>
                    <a:pt x="940514" y="11113"/>
                  </a:lnTo>
                  <a:lnTo>
                    <a:pt x="945273" y="8732"/>
                  </a:lnTo>
                  <a:lnTo>
                    <a:pt x="950430" y="6747"/>
                  </a:lnTo>
                  <a:lnTo>
                    <a:pt x="955586" y="5160"/>
                  </a:lnTo>
                  <a:lnTo>
                    <a:pt x="960742" y="3572"/>
                  </a:lnTo>
                  <a:lnTo>
                    <a:pt x="966295" y="1985"/>
                  </a:lnTo>
                  <a:lnTo>
                    <a:pt x="971452" y="1191"/>
                  </a:lnTo>
                  <a:lnTo>
                    <a:pt x="977401" y="397"/>
                  </a:lnTo>
                  <a:lnTo>
                    <a:pt x="982954"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800">
                <a:solidFill>
                  <a:srgbClr val="FFFFFF"/>
                </a:solidFill>
              </a:endParaRPr>
            </a:p>
          </p:txBody>
        </p:sp>
      </p:grpSp>
      <p:grpSp>
        <p:nvGrpSpPr>
          <p:cNvPr id="31" name="组合 30"/>
          <p:cNvGrpSpPr/>
          <p:nvPr userDrawn="1"/>
        </p:nvGrpSpPr>
        <p:grpSpPr>
          <a:xfrm>
            <a:off x="216539" y="3008704"/>
            <a:ext cx="1209129" cy="618274"/>
            <a:chOff x="360040" y="3147601"/>
            <a:chExt cx="1208972" cy="618417"/>
          </a:xfrm>
        </p:grpSpPr>
        <p:sp>
          <p:nvSpPr>
            <p:cNvPr id="32" name="文本框 36">
              <a:hlinkClick r:id="" action="ppaction://noaction"/>
            </p:cNvPr>
            <p:cNvSpPr>
              <a:spLocks noChangeArrowheads="1"/>
            </p:cNvSpPr>
            <p:nvPr userDrawn="1"/>
          </p:nvSpPr>
          <p:spPr bwMode="auto">
            <a:xfrm>
              <a:off x="360040" y="3458241"/>
              <a:ext cx="120897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新课教学</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 name="KSO_Shape"/>
            <p:cNvSpPr/>
            <p:nvPr userDrawn="1"/>
          </p:nvSpPr>
          <p:spPr>
            <a:xfrm>
              <a:off x="736720" y="3147601"/>
              <a:ext cx="415408" cy="319172"/>
            </a:xfrm>
            <a:custGeom>
              <a:avLst/>
              <a:gdLst/>
              <a:ahLst/>
              <a:cxnLst/>
              <a:rect l="l" t="t" r="r" b="b"/>
              <a:pathLst>
                <a:path w="3710374" h="2848566">
                  <a:moveTo>
                    <a:pt x="132902" y="1177607"/>
                  </a:moveTo>
                  <a:cubicBezTo>
                    <a:pt x="206302" y="1177607"/>
                    <a:pt x="265804" y="1237109"/>
                    <a:pt x="265804" y="1310509"/>
                  </a:cubicBezTo>
                  <a:lnTo>
                    <a:pt x="265804" y="1822976"/>
                  </a:lnTo>
                  <a:cubicBezTo>
                    <a:pt x="265804" y="1896376"/>
                    <a:pt x="206302" y="1955878"/>
                    <a:pt x="132902" y="1955878"/>
                  </a:cubicBezTo>
                  <a:cubicBezTo>
                    <a:pt x="59502" y="1955878"/>
                    <a:pt x="0" y="1896376"/>
                    <a:pt x="0" y="1822976"/>
                  </a:cubicBezTo>
                  <a:lnTo>
                    <a:pt x="0" y="1310509"/>
                  </a:lnTo>
                  <a:cubicBezTo>
                    <a:pt x="0" y="1237109"/>
                    <a:pt x="59502" y="1177607"/>
                    <a:pt x="132902" y="1177607"/>
                  </a:cubicBezTo>
                  <a:close/>
                  <a:moveTo>
                    <a:pt x="3676647" y="1014899"/>
                  </a:moveTo>
                  <a:cubicBezTo>
                    <a:pt x="3699953" y="1011726"/>
                    <a:pt x="3709766" y="1038156"/>
                    <a:pt x="3709762" y="1126078"/>
                  </a:cubicBezTo>
                  <a:lnTo>
                    <a:pt x="3709762" y="2733814"/>
                  </a:lnTo>
                  <a:cubicBezTo>
                    <a:pt x="3714789" y="2810852"/>
                    <a:pt x="3689665" y="2852720"/>
                    <a:pt x="3604255" y="2784056"/>
                  </a:cubicBezTo>
                  <a:cubicBezTo>
                    <a:pt x="3539382" y="2731902"/>
                    <a:pt x="3308368" y="2542961"/>
                    <a:pt x="3100502" y="2373078"/>
                  </a:cubicBezTo>
                  <a:lnTo>
                    <a:pt x="2983265" y="2373078"/>
                  </a:lnTo>
                  <a:lnTo>
                    <a:pt x="2983265" y="2692091"/>
                  </a:lnTo>
                  <a:cubicBezTo>
                    <a:pt x="2983265" y="2778510"/>
                    <a:pt x="2913209" y="2848566"/>
                    <a:pt x="2826790" y="2848566"/>
                  </a:cubicBezTo>
                  <a:lnTo>
                    <a:pt x="542844" y="2848566"/>
                  </a:lnTo>
                  <a:cubicBezTo>
                    <a:pt x="456425" y="2848566"/>
                    <a:pt x="386369" y="2778510"/>
                    <a:pt x="386369" y="2692091"/>
                  </a:cubicBezTo>
                  <a:lnTo>
                    <a:pt x="386369" y="1261585"/>
                  </a:lnTo>
                  <a:cubicBezTo>
                    <a:pt x="386369" y="1175166"/>
                    <a:pt x="456425" y="1105110"/>
                    <a:pt x="542844" y="1105110"/>
                  </a:cubicBezTo>
                  <a:lnTo>
                    <a:pt x="2826790" y="1105110"/>
                  </a:lnTo>
                  <a:cubicBezTo>
                    <a:pt x="2913209" y="1105110"/>
                    <a:pt x="2983265" y="1175166"/>
                    <a:pt x="2983265" y="1261585"/>
                  </a:cubicBezTo>
                  <a:lnTo>
                    <a:pt x="2983265" y="1470870"/>
                  </a:lnTo>
                  <a:lnTo>
                    <a:pt x="3095401" y="1470870"/>
                  </a:lnTo>
                  <a:cubicBezTo>
                    <a:pt x="3315877" y="1289257"/>
                    <a:pt x="3568799" y="1079374"/>
                    <a:pt x="3619327" y="1045691"/>
                  </a:cubicBezTo>
                  <a:cubicBezTo>
                    <a:pt x="3643821" y="1029362"/>
                    <a:pt x="3662662" y="1016802"/>
                    <a:pt x="3676647" y="1014899"/>
                  </a:cubicBezTo>
                  <a:close/>
                  <a:moveTo>
                    <a:pt x="2266043" y="0"/>
                  </a:moveTo>
                  <a:cubicBezTo>
                    <a:pt x="2555481" y="0"/>
                    <a:pt x="2790117" y="234636"/>
                    <a:pt x="2790117" y="524074"/>
                  </a:cubicBezTo>
                  <a:cubicBezTo>
                    <a:pt x="2790117" y="813512"/>
                    <a:pt x="2555481" y="1048148"/>
                    <a:pt x="2266043" y="1048148"/>
                  </a:cubicBezTo>
                  <a:cubicBezTo>
                    <a:pt x="1976605" y="1048148"/>
                    <a:pt x="1741969" y="813512"/>
                    <a:pt x="1741969" y="524074"/>
                  </a:cubicBezTo>
                  <a:cubicBezTo>
                    <a:pt x="1741969" y="234636"/>
                    <a:pt x="1976605" y="0"/>
                    <a:pt x="2266043" y="0"/>
                  </a:cubicBezTo>
                  <a:close/>
                  <a:moveTo>
                    <a:pt x="1041907" y="0"/>
                  </a:moveTo>
                  <a:cubicBezTo>
                    <a:pt x="1331345" y="0"/>
                    <a:pt x="1565981" y="234636"/>
                    <a:pt x="1565981" y="524074"/>
                  </a:cubicBezTo>
                  <a:cubicBezTo>
                    <a:pt x="1565981" y="813512"/>
                    <a:pt x="1331345" y="1048148"/>
                    <a:pt x="1041907" y="1048148"/>
                  </a:cubicBezTo>
                  <a:cubicBezTo>
                    <a:pt x="752469" y="1048148"/>
                    <a:pt x="517833" y="813512"/>
                    <a:pt x="517833" y="524074"/>
                  </a:cubicBezTo>
                  <a:cubicBezTo>
                    <a:pt x="517833" y="234636"/>
                    <a:pt x="752469" y="0"/>
                    <a:pt x="1041907" y="0"/>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800">
                <a:solidFill>
                  <a:srgbClr val="FFFFFF"/>
                </a:solidFill>
              </a:endParaRPr>
            </a:p>
          </p:txBody>
        </p:sp>
      </p:grpSp>
      <p:grpSp>
        <p:nvGrpSpPr>
          <p:cNvPr id="34" name="组合 33"/>
          <p:cNvGrpSpPr/>
          <p:nvPr userDrawn="1"/>
        </p:nvGrpSpPr>
        <p:grpSpPr>
          <a:xfrm>
            <a:off x="234406" y="4868487"/>
            <a:ext cx="1208615" cy="696866"/>
            <a:chOff x="3881593" y="5824558"/>
            <a:chExt cx="1208458" cy="697027"/>
          </a:xfrm>
        </p:grpSpPr>
        <p:sp>
          <p:nvSpPr>
            <p:cNvPr id="35" name="文本框 38">
              <a:hlinkClick r:id="rId2" action="ppaction://hlinksldjump"/>
            </p:cNvPr>
            <p:cNvSpPr>
              <a:spLocks noChangeArrowheads="1"/>
            </p:cNvSpPr>
            <p:nvPr/>
          </p:nvSpPr>
          <p:spPr bwMode="auto">
            <a:xfrm>
              <a:off x="3881593" y="6213808"/>
              <a:ext cx="120845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1" dirty="0">
                  <a:solidFill>
                    <a:schemeClr val="accent5">
                      <a:lumMod val="75000"/>
                    </a:schemeClr>
                  </a:solidFill>
                  <a:latin typeface="微软雅黑" panose="020B0503020204020204" pitchFamily="34" charset="-122"/>
                  <a:ea typeface="微软雅黑" panose="020B0503020204020204" pitchFamily="34" charset="-122"/>
                  <a:sym typeface="微软雅黑" panose="020B0503020204020204" pitchFamily="34" charset="-122"/>
                </a:rPr>
                <a:t>思政园地</a:t>
              </a:r>
              <a:endParaRPr lang="zh-CN" altLang="en-US" sz="1400" b="1" dirty="0">
                <a:solidFill>
                  <a:schemeClr val="accent5">
                    <a:lumMod val="7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6" name="KSO_Shape"/>
            <p:cNvSpPr/>
            <p:nvPr/>
          </p:nvSpPr>
          <p:spPr bwMode="auto">
            <a:xfrm>
              <a:off x="4227492" y="5824558"/>
              <a:ext cx="421570" cy="389250"/>
            </a:xfrm>
            <a:custGeom>
              <a:avLst/>
              <a:gdLst>
                <a:gd name="T0" fmla="*/ 2147483646 w 4477"/>
                <a:gd name="T1" fmla="*/ 2147483646 h 4133"/>
                <a:gd name="T2" fmla="*/ 2147483646 w 4477"/>
                <a:gd name="T3" fmla="*/ 1386867173 h 4133"/>
                <a:gd name="T4" fmla="*/ 2147483646 w 4477"/>
                <a:gd name="T5" fmla="*/ 385250906 h 4133"/>
                <a:gd name="T6" fmla="*/ 2147483646 w 4477"/>
                <a:gd name="T7" fmla="*/ 0 h 4133"/>
                <a:gd name="T8" fmla="*/ 2147483646 w 4477"/>
                <a:gd name="T9" fmla="*/ 231114454 h 4133"/>
                <a:gd name="T10" fmla="*/ 2147483646 w 4477"/>
                <a:gd name="T11" fmla="*/ 1001616267 h 4133"/>
                <a:gd name="T12" fmla="*/ 2147483646 w 4477"/>
                <a:gd name="T13" fmla="*/ 2147483646 h 4133"/>
                <a:gd name="T14" fmla="*/ 2147483646 w 4477"/>
                <a:gd name="T15" fmla="*/ 2147483646 h 4133"/>
                <a:gd name="T16" fmla="*/ 2147483646 w 4477"/>
                <a:gd name="T17" fmla="*/ 2147483646 h 4133"/>
                <a:gd name="T18" fmla="*/ 2147483646 w 4477"/>
                <a:gd name="T19" fmla="*/ 2147483646 h 4133"/>
                <a:gd name="T20" fmla="*/ 2147483646 w 4477"/>
                <a:gd name="T21" fmla="*/ 2147483646 h 4133"/>
                <a:gd name="T22" fmla="*/ 2147483646 w 4477"/>
                <a:gd name="T23" fmla="*/ 2147483646 h 4133"/>
                <a:gd name="T24" fmla="*/ 2147483646 w 4477"/>
                <a:gd name="T25" fmla="*/ 2147483646 h 4133"/>
                <a:gd name="T26" fmla="*/ 2147483646 w 4477"/>
                <a:gd name="T27" fmla="*/ 2147483646 h 4133"/>
                <a:gd name="T28" fmla="*/ 2147483646 w 4477"/>
                <a:gd name="T29" fmla="*/ 2147483646 h 4133"/>
                <a:gd name="T30" fmla="*/ 2147483646 w 4477"/>
                <a:gd name="T31" fmla="*/ 2147483646 h 4133"/>
                <a:gd name="T32" fmla="*/ 2147483646 w 4477"/>
                <a:gd name="T33" fmla="*/ 2147483646 h 4133"/>
                <a:gd name="T34" fmla="*/ 2147483646 w 4477"/>
                <a:gd name="T35" fmla="*/ 2147483646 h 4133"/>
                <a:gd name="T36" fmla="*/ 2147483646 w 4477"/>
                <a:gd name="T37" fmla="*/ 2147483646 h 4133"/>
                <a:gd name="T38" fmla="*/ 2147483646 w 4477"/>
                <a:gd name="T39" fmla="*/ 2147483646 h 4133"/>
                <a:gd name="T40" fmla="*/ 2147483646 w 4477"/>
                <a:gd name="T41" fmla="*/ 2147483646 h 4133"/>
                <a:gd name="T42" fmla="*/ 2147483646 w 4477"/>
                <a:gd name="T43" fmla="*/ 2147483646 h 4133"/>
                <a:gd name="T44" fmla="*/ 2147483646 w 4477"/>
                <a:gd name="T45" fmla="*/ 2147483646 h 4133"/>
                <a:gd name="T46" fmla="*/ 2147483646 w 4477"/>
                <a:gd name="T47" fmla="*/ 2147483646 h 4133"/>
                <a:gd name="T48" fmla="*/ 2147483646 w 4477"/>
                <a:gd name="T49" fmla="*/ 2147483646 h 4133"/>
                <a:gd name="T50" fmla="*/ 2147483646 w 4477"/>
                <a:gd name="T51" fmla="*/ 2147483646 h 4133"/>
                <a:gd name="T52" fmla="*/ 2147483646 w 4477"/>
                <a:gd name="T53" fmla="*/ 2147483646 h 4133"/>
                <a:gd name="T54" fmla="*/ 2147483646 w 4477"/>
                <a:gd name="T55" fmla="*/ 2147483646 h 4133"/>
                <a:gd name="T56" fmla="*/ 2147483646 w 4477"/>
                <a:gd name="T57" fmla="*/ 2147483646 h 4133"/>
                <a:gd name="T58" fmla="*/ 2147483646 w 4477"/>
                <a:gd name="T59" fmla="*/ 2147483646 h 4133"/>
                <a:gd name="T60" fmla="*/ 2147483646 w 4477"/>
                <a:gd name="T61" fmla="*/ 2147483646 h 4133"/>
                <a:gd name="T62" fmla="*/ 2147483646 w 4477"/>
                <a:gd name="T63" fmla="*/ 2147483646 h 4133"/>
                <a:gd name="T64" fmla="*/ 2147483646 w 4477"/>
                <a:gd name="T65" fmla="*/ 2147483646 h 4133"/>
                <a:gd name="T66" fmla="*/ 0 w 4477"/>
                <a:gd name="T67" fmla="*/ 2147483646 h 4133"/>
                <a:gd name="T68" fmla="*/ 2147483646 w 4477"/>
                <a:gd name="T69" fmla="*/ 2147483646 h 4133"/>
                <a:gd name="T70" fmla="*/ 2147483646 w 4477"/>
                <a:gd name="T71" fmla="*/ 2147483646 h 4133"/>
                <a:gd name="T72" fmla="*/ 2147483646 w 4477"/>
                <a:gd name="T73" fmla="*/ 2147483646 h 4133"/>
                <a:gd name="T74" fmla="*/ 2147483646 w 4477"/>
                <a:gd name="T75" fmla="*/ 2147483646 h 4133"/>
                <a:gd name="T76" fmla="*/ 2147483646 w 4477"/>
                <a:gd name="T77" fmla="*/ 2147483646 h 4133"/>
                <a:gd name="T78" fmla="*/ 2147483646 w 4477"/>
                <a:gd name="T79" fmla="*/ 2147483646 h 4133"/>
                <a:gd name="T80" fmla="*/ 2147483646 w 4477"/>
                <a:gd name="T81" fmla="*/ 2147483646 h 4133"/>
                <a:gd name="T82" fmla="*/ 2147483646 w 4477"/>
                <a:gd name="T83" fmla="*/ 2147483646 h 4133"/>
                <a:gd name="T84" fmla="*/ 2147483646 w 4477"/>
                <a:gd name="T85" fmla="*/ 2147483646 h 4133"/>
                <a:gd name="T86" fmla="*/ 2147483646 w 4477"/>
                <a:gd name="T87" fmla="*/ 2147483646 h 4133"/>
                <a:gd name="T88" fmla="*/ 2147483646 w 4477"/>
                <a:gd name="T89" fmla="*/ 2147483646 h 4133"/>
                <a:gd name="T90" fmla="*/ 2147483646 w 4477"/>
                <a:gd name="T91" fmla="*/ 2147483646 h 4133"/>
                <a:gd name="T92" fmla="*/ 2147483646 w 4477"/>
                <a:gd name="T93" fmla="*/ 2147483646 h 4133"/>
                <a:gd name="T94" fmla="*/ 2147483646 w 4477"/>
                <a:gd name="T95" fmla="*/ 2147483646 h 4133"/>
                <a:gd name="T96" fmla="*/ 2147483646 w 4477"/>
                <a:gd name="T97" fmla="*/ 2147483646 h 4133"/>
                <a:gd name="T98" fmla="*/ 2147483646 w 4477"/>
                <a:gd name="T99" fmla="*/ 2147483646 h 4133"/>
                <a:gd name="T100" fmla="*/ 2147483646 w 4477"/>
                <a:gd name="T101" fmla="*/ 2147483646 h 4133"/>
                <a:gd name="T102" fmla="*/ 2147483646 w 4477"/>
                <a:gd name="T103" fmla="*/ 2147483646 h 4133"/>
                <a:gd name="T104" fmla="*/ 2147483646 w 4477"/>
                <a:gd name="T105" fmla="*/ 2147483646 h 4133"/>
                <a:gd name="T106" fmla="*/ 2147483646 w 4477"/>
                <a:gd name="T107" fmla="*/ 2147483646 h 4133"/>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477" h="4133">
                  <a:moveTo>
                    <a:pt x="3646" y="48"/>
                  </a:moveTo>
                  <a:lnTo>
                    <a:pt x="3646" y="48"/>
                  </a:lnTo>
                  <a:lnTo>
                    <a:pt x="3623" y="39"/>
                  </a:lnTo>
                  <a:lnTo>
                    <a:pt x="3600" y="31"/>
                  </a:lnTo>
                  <a:lnTo>
                    <a:pt x="3578" y="24"/>
                  </a:lnTo>
                  <a:lnTo>
                    <a:pt x="3557" y="18"/>
                  </a:lnTo>
                  <a:lnTo>
                    <a:pt x="3536" y="13"/>
                  </a:lnTo>
                  <a:lnTo>
                    <a:pt x="3515" y="8"/>
                  </a:lnTo>
                  <a:lnTo>
                    <a:pt x="3494" y="5"/>
                  </a:lnTo>
                  <a:lnTo>
                    <a:pt x="3473" y="3"/>
                  </a:lnTo>
                  <a:lnTo>
                    <a:pt x="3454" y="1"/>
                  </a:lnTo>
                  <a:lnTo>
                    <a:pt x="3434" y="0"/>
                  </a:lnTo>
                  <a:lnTo>
                    <a:pt x="3415" y="0"/>
                  </a:lnTo>
                  <a:lnTo>
                    <a:pt x="3395" y="1"/>
                  </a:lnTo>
                  <a:lnTo>
                    <a:pt x="3376" y="3"/>
                  </a:lnTo>
                  <a:lnTo>
                    <a:pt x="3358" y="5"/>
                  </a:lnTo>
                  <a:lnTo>
                    <a:pt x="3339" y="9"/>
                  </a:lnTo>
                  <a:lnTo>
                    <a:pt x="3321" y="13"/>
                  </a:lnTo>
                  <a:lnTo>
                    <a:pt x="3303" y="18"/>
                  </a:lnTo>
                  <a:lnTo>
                    <a:pt x="3285" y="23"/>
                  </a:lnTo>
                  <a:lnTo>
                    <a:pt x="3268" y="30"/>
                  </a:lnTo>
                  <a:lnTo>
                    <a:pt x="3251" y="37"/>
                  </a:lnTo>
                  <a:lnTo>
                    <a:pt x="3235" y="45"/>
                  </a:lnTo>
                  <a:lnTo>
                    <a:pt x="3219" y="54"/>
                  </a:lnTo>
                  <a:lnTo>
                    <a:pt x="3201" y="63"/>
                  </a:lnTo>
                  <a:lnTo>
                    <a:pt x="3186" y="74"/>
                  </a:lnTo>
                  <a:lnTo>
                    <a:pt x="3170" y="85"/>
                  </a:lnTo>
                  <a:lnTo>
                    <a:pt x="3155" y="96"/>
                  </a:lnTo>
                  <a:lnTo>
                    <a:pt x="3139" y="108"/>
                  </a:lnTo>
                  <a:lnTo>
                    <a:pt x="3124" y="121"/>
                  </a:lnTo>
                  <a:lnTo>
                    <a:pt x="3110" y="134"/>
                  </a:lnTo>
                  <a:lnTo>
                    <a:pt x="3094" y="149"/>
                  </a:lnTo>
                  <a:lnTo>
                    <a:pt x="3066" y="179"/>
                  </a:lnTo>
                  <a:lnTo>
                    <a:pt x="3079" y="337"/>
                  </a:lnTo>
                  <a:lnTo>
                    <a:pt x="3094" y="494"/>
                  </a:lnTo>
                  <a:lnTo>
                    <a:pt x="3112" y="649"/>
                  </a:lnTo>
                  <a:lnTo>
                    <a:pt x="3131" y="802"/>
                  </a:lnTo>
                  <a:lnTo>
                    <a:pt x="3151" y="954"/>
                  </a:lnTo>
                  <a:lnTo>
                    <a:pt x="3174" y="1104"/>
                  </a:lnTo>
                  <a:lnTo>
                    <a:pt x="3198" y="1252"/>
                  </a:lnTo>
                  <a:lnTo>
                    <a:pt x="3226" y="1398"/>
                  </a:lnTo>
                  <a:lnTo>
                    <a:pt x="3254" y="1543"/>
                  </a:lnTo>
                  <a:lnTo>
                    <a:pt x="3284" y="1686"/>
                  </a:lnTo>
                  <a:lnTo>
                    <a:pt x="3318" y="1827"/>
                  </a:lnTo>
                  <a:lnTo>
                    <a:pt x="3352" y="1967"/>
                  </a:lnTo>
                  <a:lnTo>
                    <a:pt x="3388" y="2104"/>
                  </a:lnTo>
                  <a:lnTo>
                    <a:pt x="3407" y="2172"/>
                  </a:lnTo>
                  <a:lnTo>
                    <a:pt x="3427" y="2240"/>
                  </a:lnTo>
                  <a:lnTo>
                    <a:pt x="3447" y="2307"/>
                  </a:lnTo>
                  <a:lnTo>
                    <a:pt x="3468" y="2374"/>
                  </a:lnTo>
                  <a:lnTo>
                    <a:pt x="3488" y="2441"/>
                  </a:lnTo>
                  <a:lnTo>
                    <a:pt x="3510" y="2506"/>
                  </a:lnTo>
                  <a:lnTo>
                    <a:pt x="4267" y="2335"/>
                  </a:lnTo>
                  <a:lnTo>
                    <a:pt x="4258" y="2257"/>
                  </a:lnTo>
                  <a:lnTo>
                    <a:pt x="4249" y="2179"/>
                  </a:lnTo>
                  <a:lnTo>
                    <a:pt x="4238" y="2102"/>
                  </a:lnTo>
                  <a:lnTo>
                    <a:pt x="4227" y="2026"/>
                  </a:lnTo>
                  <a:lnTo>
                    <a:pt x="4214" y="1950"/>
                  </a:lnTo>
                  <a:lnTo>
                    <a:pt x="4202" y="1874"/>
                  </a:lnTo>
                  <a:lnTo>
                    <a:pt x="4189" y="1798"/>
                  </a:lnTo>
                  <a:lnTo>
                    <a:pt x="4175" y="1724"/>
                  </a:lnTo>
                  <a:lnTo>
                    <a:pt x="4161" y="1649"/>
                  </a:lnTo>
                  <a:lnTo>
                    <a:pt x="4146" y="1574"/>
                  </a:lnTo>
                  <a:lnTo>
                    <a:pt x="4130" y="1500"/>
                  </a:lnTo>
                  <a:lnTo>
                    <a:pt x="4113" y="1428"/>
                  </a:lnTo>
                  <a:lnTo>
                    <a:pt x="4096" y="1354"/>
                  </a:lnTo>
                  <a:lnTo>
                    <a:pt x="4078" y="1282"/>
                  </a:lnTo>
                  <a:lnTo>
                    <a:pt x="4060" y="1210"/>
                  </a:lnTo>
                  <a:lnTo>
                    <a:pt x="4041" y="1138"/>
                  </a:lnTo>
                  <a:lnTo>
                    <a:pt x="4020" y="1067"/>
                  </a:lnTo>
                  <a:lnTo>
                    <a:pt x="4000" y="995"/>
                  </a:lnTo>
                  <a:lnTo>
                    <a:pt x="3979" y="926"/>
                  </a:lnTo>
                  <a:lnTo>
                    <a:pt x="3957" y="855"/>
                  </a:lnTo>
                  <a:lnTo>
                    <a:pt x="3935" y="785"/>
                  </a:lnTo>
                  <a:lnTo>
                    <a:pt x="3911" y="717"/>
                  </a:lnTo>
                  <a:lnTo>
                    <a:pt x="3888" y="648"/>
                  </a:lnTo>
                  <a:lnTo>
                    <a:pt x="3863" y="579"/>
                  </a:lnTo>
                  <a:lnTo>
                    <a:pt x="3839" y="512"/>
                  </a:lnTo>
                  <a:lnTo>
                    <a:pt x="3812" y="444"/>
                  </a:lnTo>
                  <a:lnTo>
                    <a:pt x="3786" y="377"/>
                  </a:lnTo>
                  <a:lnTo>
                    <a:pt x="3759" y="310"/>
                  </a:lnTo>
                  <a:lnTo>
                    <a:pt x="3732" y="244"/>
                  </a:lnTo>
                  <a:lnTo>
                    <a:pt x="3703" y="179"/>
                  </a:lnTo>
                  <a:lnTo>
                    <a:pt x="3675" y="113"/>
                  </a:lnTo>
                  <a:lnTo>
                    <a:pt x="3646" y="48"/>
                  </a:lnTo>
                  <a:close/>
                  <a:moveTo>
                    <a:pt x="831" y="2804"/>
                  </a:moveTo>
                  <a:lnTo>
                    <a:pt x="2810" y="2804"/>
                  </a:lnTo>
                  <a:lnTo>
                    <a:pt x="2810" y="2949"/>
                  </a:lnTo>
                  <a:lnTo>
                    <a:pt x="831" y="2949"/>
                  </a:lnTo>
                  <a:lnTo>
                    <a:pt x="831" y="2804"/>
                  </a:lnTo>
                  <a:close/>
                  <a:moveTo>
                    <a:pt x="3516" y="3370"/>
                  </a:moveTo>
                  <a:lnTo>
                    <a:pt x="3637" y="3750"/>
                  </a:lnTo>
                  <a:lnTo>
                    <a:pt x="190" y="3750"/>
                  </a:lnTo>
                  <a:lnTo>
                    <a:pt x="0" y="3750"/>
                  </a:lnTo>
                  <a:lnTo>
                    <a:pt x="0" y="3559"/>
                  </a:lnTo>
                  <a:lnTo>
                    <a:pt x="0" y="1320"/>
                  </a:lnTo>
                  <a:lnTo>
                    <a:pt x="0" y="1240"/>
                  </a:lnTo>
                  <a:lnTo>
                    <a:pt x="59" y="1183"/>
                  </a:lnTo>
                  <a:lnTo>
                    <a:pt x="764" y="503"/>
                  </a:lnTo>
                  <a:lnTo>
                    <a:pt x="819" y="449"/>
                  </a:lnTo>
                  <a:lnTo>
                    <a:pt x="895" y="449"/>
                  </a:lnTo>
                  <a:lnTo>
                    <a:pt x="2831" y="449"/>
                  </a:lnTo>
                  <a:lnTo>
                    <a:pt x="2840" y="545"/>
                  </a:lnTo>
                  <a:lnTo>
                    <a:pt x="2849" y="640"/>
                  </a:lnTo>
                  <a:lnTo>
                    <a:pt x="2859" y="735"/>
                  </a:lnTo>
                  <a:lnTo>
                    <a:pt x="2870" y="829"/>
                  </a:lnTo>
                  <a:lnTo>
                    <a:pt x="1084" y="829"/>
                  </a:lnTo>
                  <a:lnTo>
                    <a:pt x="1138" y="1419"/>
                  </a:lnTo>
                  <a:lnTo>
                    <a:pt x="1148" y="1526"/>
                  </a:lnTo>
                  <a:lnTo>
                    <a:pt x="1040" y="1522"/>
                  </a:lnTo>
                  <a:lnTo>
                    <a:pt x="380" y="1497"/>
                  </a:lnTo>
                  <a:lnTo>
                    <a:pt x="380" y="3370"/>
                  </a:lnTo>
                  <a:lnTo>
                    <a:pt x="3516" y="3370"/>
                  </a:lnTo>
                  <a:close/>
                  <a:moveTo>
                    <a:pt x="472" y="1312"/>
                  </a:moveTo>
                  <a:lnTo>
                    <a:pt x="939" y="1329"/>
                  </a:lnTo>
                  <a:lnTo>
                    <a:pt x="900" y="898"/>
                  </a:lnTo>
                  <a:lnTo>
                    <a:pt x="472" y="1312"/>
                  </a:lnTo>
                  <a:close/>
                  <a:moveTo>
                    <a:pt x="2810" y="2206"/>
                  </a:moveTo>
                  <a:lnTo>
                    <a:pt x="831" y="2206"/>
                  </a:lnTo>
                  <a:lnTo>
                    <a:pt x="831" y="2351"/>
                  </a:lnTo>
                  <a:lnTo>
                    <a:pt x="2810" y="2351"/>
                  </a:lnTo>
                  <a:lnTo>
                    <a:pt x="2810" y="2206"/>
                  </a:lnTo>
                  <a:close/>
                  <a:moveTo>
                    <a:pt x="2810" y="1666"/>
                  </a:moveTo>
                  <a:lnTo>
                    <a:pt x="1621" y="1666"/>
                  </a:lnTo>
                  <a:lnTo>
                    <a:pt x="1621" y="1810"/>
                  </a:lnTo>
                  <a:lnTo>
                    <a:pt x="2810" y="1810"/>
                  </a:lnTo>
                  <a:lnTo>
                    <a:pt x="2810" y="1666"/>
                  </a:lnTo>
                  <a:close/>
                  <a:moveTo>
                    <a:pt x="2810" y="1112"/>
                  </a:moveTo>
                  <a:lnTo>
                    <a:pt x="1621" y="1112"/>
                  </a:lnTo>
                  <a:lnTo>
                    <a:pt x="1621" y="1256"/>
                  </a:lnTo>
                  <a:lnTo>
                    <a:pt x="2810" y="1256"/>
                  </a:lnTo>
                  <a:lnTo>
                    <a:pt x="2810" y="1112"/>
                  </a:lnTo>
                  <a:close/>
                  <a:moveTo>
                    <a:pt x="4318" y="3463"/>
                  </a:moveTo>
                  <a:lnTo>
                    <a:pt x="4002" y="3540"/>
                  </a:lnTo>
                  <a:lnTo>
                    <a:pt x="4007" y="3867"/>
                  </a:lnTo>
                  <a:lnTo>
                    <a:pt x="4237" y="4133"/>
                  </a:lnTo>
                  <a:lnTo>
                    <a:pt x="4387" y="4100"/>
                  </a:lnTo>
                  <a:lnTo>
                    <a:pt x="4477" y="3751"/>
                  </a:lnTo>
                  <a:lnTo>
                    <a:pt x="4318" y="3463"/>
                  </a:lnTo>
                  <a:close/>
                  <a:moveTo>
                    <a:pt x="4272" y="2491"/>
                  </a:moveTo>
                  <a:lnTo>
                    <a:pt x="4272" y="2491"/>
                  </a:lnTo>
                  <a:lnTo>
                    <a:pt x="4388" y="3367"/>
                  </a:lnTo>
                  <a:lnTo>
                    <a:pt x="3870" y="3485"/>
                  </a:lnTo>
                  <a:lnTo>
                    <a:pt x="3583" y="2648"/>
                  </a:lnTo>
                  <a:lnTo>
                    <a:pt x="4272" y="2491"/>
                  </a:lnTo>
                  <a:close/>
                </a:path>
              </a:pathLst>
            </a:custGeom>
            <a:solidFill>
              <a:schemeClr val="accent5">
                <a:lumMod val="75000"/>
              </a:schemeClr>
            </a:solidFill>
            <a:ln>
              <a:noFill/>
            </a:ln>
          </p:spPr>
          <p:txBody>
            <a:bodyPr anchor="ctr">
              <a:scene3d>
                <a:camera prst="orthographicFront"/>
                <a:lightRig rig="threePt" dir="t"/>
              </a:scene3d>
              <a:sp3d>
                <a:contourClr>
                  <a:srgbClr val="FFFFFF"/>
                </a:contourClr>
              </a:sp3d>
            </a:bodyPr>
            <a:lstStyle/>
            <a:p>
              <a:pPr algn="ctr">
                <a:defRPr/>
              </a:pPr>
              <a:endParaRPr lang="zh-CN" altLang="en-US" sz="1800" dirty="0">
                <a:solidFill>
                  <a:srgbClr val="FFFFFF"/>
                </a:solidFill>
              </a:endParaRPr>
            </a:p>
          </p:txBody>
        </p:sp>
      </p:grpSp>
      <p:grpSp>
        <p:nvGrpSpPr>
          <p:cNvPr id="37" name="组合 36"/>
          <p:cNvGrpSpPr/>
          <p:nvPr userDrawn="1"/>
        </p:nvGrpSpPr>
        <p:grpSpPr>
          <a:xfrm>
            <a:off x="83303" y="2205148"/>
            <a:ext cx="1475602" cy="705564"/>
            <a:chOff x="2004340" y="2072128"/>
            <a:chExt cx="1562950" cy="747600"/>
          </a:xfrm>
        </p:grpSpPr>
        <p:sp>
          <p:nvSpPr>
            <p:cNvPr id="38" name="KSO_Shape"/>
            <p:cNvSpPr/>
            <p:nvPr/>
          </p:nvSpPr>
          <p:spPr bwMode="auto">
            <a:xfrm>
              <a:off x="2556355" y="2072128"/>
              <a:ext cx="495680" cy="462635"/>
            </a:xfrm>
            <a:custGeom>
              <a:avLst/>
              <a:gdLst>
                <a:gd name="T0" fmla="*/ 1555232 w 2741613"/>
                <a:gd name="T1" fmla="*/ 1766302 h 2557463"/>
                <a:gd name="T2" fmla="*/ 1500877 w 2741613"/>
                <a:gd name="T3" fmla="*/ 1732308 h 2557463"/>
                <a:gd name="T4" fmla="*/ 410527 w 2741613"/>
                <a:gd name="T5" fmla="*/ 1777780 h 2557463"/>
                <a:gd name="T6" fmla="*/ 294306 w 2741613"/>
                <a:gd name="T7" fmla="*/ 1747980 h 2557463"/>
                <a:gd name="T8" fmla="*/ 1473436 w 2741613"/>
                <a:gd name="T9" fmla="*/ 1657260 h 2557463"/>
                <a:gd name="T10" fmla="*/ 1387009 w 2741613"/>
                <a:gd name="T11" fmla="*/ 1662603 h 2557463"/>
                <a:gd name="T12" fmla="*/ 511578 w 2741613"/>
                <a:gd name="T13" fmla="*/ 1682417 h 2557463"/>
                <a:gd name="T14" fmla="*/ 414761 w 2741613"/>
                <a:gd name="T15" fmla="*/ 1659264 h 2557463"/>
                <a:gd name="T16" fmla="*/ 1116006 w 2741613"/>
                <a:gd name="T17" fmla="*/ 1639146 h 2557463"/>
                <a:gd name="T18" fmla="*/ 1025639 w 2741613"/>
                <a:gd name="T19" fmla="*/ 1606463 h 2557463"/>
                <a:gd name="T20" fmla="*/ 902419 w 2741613"/>
                <a:gd name="T21" fmla="*/ 1619000 h 2557463"/>
                <a:gd name="T22" fmla="*/ 844427 w 2741613"/>
                <a:gd name="T23" fmla="*/ 1606240 h 2557463"/>
                <a:gd name="T24" fmla="*/ 445447 w 2741613"/>
                <a:gd name="T25" fmla="*/ 1163753 h 2557463"/>
                <a:gd name="T26" fmla="*/ 787487 w 2741613"/>
                <a:gd name="T27" fmla="*/ 791326 h 2557463"/>
                <a:gd name="T28" fmla="*/ 436007 w 2741613"/>
                <a:gd name="T29" fmla="*/ 849224 h 2557463"/>
                <a:gd name="T30" fmla="*/ 288609 w 2741613"/>
                <a:gd name="T31" fmla="*/ 1698536 h 2557463"/>
                <a:gd name="T32" fmla="*/ 48617 w 2741613"/>
                <a:gd name="T33" fmla="*/ 1149773 h 2557463"/>
                <a:gd name="T34" fmla="*/ 9281 w 2741613"/>
                <a:gd name="T35" fmla="*/ 859603 h 2557463"/>
                <a:gd name="T36" fmla="*/ 145851 w 2741613"/>
                <a:gd name="T37" fmla="*/ 699059 h 2557463"/>
                <a:gd name="T38" fmla="*/ 1592699 w 2741613"/>
                <a:gd name="T39" fmla="*/ 734392 h 2557463"/>
                <a:gd name="T40" fmla="*/ 1871083 w 2741613"/>
                <a:gd name="T41" fmla="*/ 787391 h 2557463"/>
                <a:gd name="T42" fmla="*/ 1890905 w 2741613"/>
                <a:gd name="T43" fmla="*/ 1065196 h 2557463"/>
                <a:gd name="T44" fmla="*/ 1812940 w 2741613"/>
                <a:gd name="T45" fmla="*/ 1357575 h 2557463"/>
                <a:gd name="T46" fmla="*/ 1457031 w 2741613"/>
                <a:gd name="T47" fmla="*/ 968693 h 2557463"/>
                <a:gd name="T48" fmla="*/ 1541163 w 2741613"/>
                <a:gd name="T49" fmla="*/ 700164 h 2557463"/>
                <a:gd name="T50" fmla="*/ 1241834 w 2741613"/>
                <a:gd name="T51" fmla="*/ 723340 h 2557463"/>
                <a:gd name="T52" fmla="*/ 1102527 w 2741613"/>
                <a:gd name="T53" fmla="*/ 893083 h 2557463"/>
                <a:gd name="T54" fmla="*/ 798746 w 2741613"/>
                <a:gd name="T55" fmla="*/ 901471 h 2557463"/>
                <a:gd name="T56" fmla="*/ 624337 w 2741613"/>
                <a:gd name="T57" fmla="*/ 850924 h 2557463"/>
                <a:gd name="T58" fmla="*/ 750839 w 2741613"/>
                <a:gd name="T59" fmla="*/ 677208 h 2557463"/>
                <a:gd name="T60" fmla="*/ 1062788 w 2741613"/>
                <a:gd name="T61" fmla="*/ 640566 h 2557463"/>
                <a:gd name="T62" fmla="*/ 137222 w 2741613"/>
                <a:gd name="T63" fmla="*/ 399417 h 2557463"/>
                <a:gd name="T64" fmla="*/ 292755 w 2741613"/>
                <a:gd name="T65" fmla="*/ 345682 h 2557463"/>
                <a:gd name="T66" fmla="*/ 334009 w 2741613"/>
                <a:gd name="T67" fmla="*/ 437452 h 2557463"/>
                <a:gd name="T68" fmla="*/ 372176 w 2741613"/>
                <a:gd name="T69" fmla="*/ 447403 h 2557463"/>
                <a:gd name="T70" fmla="*/ 362248 w 2741613"/>
                <a:gd name="T71" fmla="*/ 593130 h 2557463"/>
                <a:gd name="T72" fmla="*/ 240028 w 2741613"/>
                <a:gd name="T73" fmla="*/ 702591 h 2557463"/>
                <a:gd name="T74" fmla="*/ 122440 w 2741613"/>
                <a:gd name="T75" fmla="*/ 567478 h 2557463"/>
                <a:gd name="T76" fmla="*/ 107439 w 2741613"/>
                <a:gd name="T77" fmla="*/ 480131 h 2557463"/>
                <a:gd name="T78" fmla="*/ 170093 w 2741613"/>
                <a:gd name="T79" fmla="*/ 347893 h 2557463"/>
                <a:gd name="T80" fmla="*/ 1776846 w 2741613"/>
                <a:gd name="T81" fmla="*/ 366247 h 2557463"/>
                <a:gd name="T82" fmla="*/ 1798449 w 2741613"/>
                <a:gd name="T83" fmla="*/ 502465 h 2557463"/>
                <a:gd name="T84" fmla="*/ 1760093 w 2741613"/>
                <a:gd name="T85" fmla="*/ 621435 h 2557463"/>
                <a:gd name="T86" fmla="*/ 1630031 w 2741613"/>
                <a:gd name="T87" fmla="*/ 697505 h 2557463"/>
                <a:gd name="T88" fmla="*/ 1535902 w 2741613"/>
                <a:gd name="T89" fmla="*/ 561508 h 2557463"/>
                <a:gd name="T90" fmla="*/ 1552215 w 2741613"/>
                <a:gd name="T91" fmla="*/ 453594 h 2557463"/>
                <a:gd name="T92" fmla="*/ 1541854 w 2741613"/>
                <a:gd name="T93" fmla="*/ 422193 h 2557463"/>
                <a:gd name="T94" fmla="*/ 1010412 w 2741613"/>
                <a:gd name="T95" fmla="*/ 326683 h 2557463"/>
                <a:gd name="T96" fmla="*/ 1058285 w 2741613"/>
                <a:gd name="T97" fmla="*/ 408958 h 2557463"/>
                <a:gd name="T98" fmla="*/ 1092921 w 2741613"/>
                <a:gd name="T99" fmla="*/ 435649 h 2557463"/>
                <a:gd name="T100" fmla="*/ 1092260 w 2741613"/>
                <a:gd name="T101" fmla="*/ 528071 h 2557463"/>
                <a:gd name="T102" fmla="*/ 1006661 w 2741613"/>
                <a:gd name="T103" fmla="*/ 635492 h 2557463"/>
                <a:gd name="T104" fmla="*/ 893265 w 2741613"/>
                <a:gd name="T105" fmla="*/ 569098 h 2557463"/>
                <a:gd name="T106" fmla="*/ 861497 w 2741613"/>
                <a:gd name="T107" fmla="*/ 458589 h 2557463"/>
                <a:gd name="T108" fmla="*/ 868115 w 2741613"/>
                <a:gd name="T109" fmla="*/ 376093 h 2557463"/>
                <a:gd name="T110" fmla="*/ 514509 w 2741613"/>
                <a:gd name="T111" fmla="*/ 219583 h 2557463"/>
                <a:gd name="T112" fmla="*/ 515613 w 2741613"/>
                <a:gd name="T113" fmla="*/ 155869 h 2557463"/>
                <a:gd name="T114" fmla="*/ 520248 w 2741613"/>
                <a:gd name="T115" fmla="*/ 152562 h 2557463"/>
                <a:gd name="T116" fmla="*/ 791747 w 2741613"/>
                <a:gd name="T117" fmla="*/ 99650 h 2557463"/>
                <a:gd name="T118" fmla="*/ 848917 w 2741613"/>
                <a:gd name="T119" fmla="*/ 59085 h 2557463"/>
                <a:gd name="T120" fmla="*/ 813158 w 2741613"/>
                <a:gd name="T121" fmla="*/ 292558 h 2557463"/>
                <a:gd name="T122" fmla="*/ 481620 w 2741613"/>
                <a:gd name="T123" fmla="*/ 286605 h 2557463"/>
                <a:gd name="T124" fmla="*/ 458664 w 2741613"/>
                <a:gd name="T125" fmla="*/ 50267 h 25574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741613" h="2557463">
                  <a:moveTo>
                    <a:pt x="2199444" y="2463800"/>
                  </a:moveTo>
                  <a:lnTo>
                    <a:pt x="2327275" y="2463800"/>
                  </a:lnTo>
                  <a:lnTo>
                    <a:pt x="2325367" y="2467928"/>
                  </a:lnTo>
                  <a:lnTo>
                    <a:pt x="2325685" y="2470150"/>
                  </a:lnTo>
                  <a:lnTo>
                    <a:pt x="2326003" y="2473325"/>
                  </a:lnTo>
                  <a:lnTo>
                    <a:pt x="2326321" y="2477770"/>
                  </a:lnTo>
                  <a:lnTo>
                    <a:pt x="2326321" y="2483803"/>
                  </a:lnTo>
                  <a:lnTo>
                    <a:pt x="2325685" y="2492058"/>
                  </a:lnTo>
                  <a:lnTo>
                    <a:pt x="2323777" y="2502218"/>
                  </a:lnTo>
                  <a:lnTo>
                    <a:pt x="2321233" y="2514283"/>
                  </a:lnTo>
                  <a:lnTo>
                    <a:pt x="2319326" y="2515235"/>
                  </a:lnTo>
                  <a:lnTo>
                    <a:pt x="2316464" y="2515870"/>
                  </a:lnTo>
                  <a:lnTo>
                    <a:pt x="2308514" y="2516505"/>
                  </a:lnTo>
                  <a:lnTo>
                    <a:pt x="2293568" y="2517140"/>
                  </a:lnTo>
                  <a:lnTo>
                    <a:pt x="2292614" y="2517140"/>
                  </a:lnTo>
                  <a:lnTo>
                    <a:pt x="2292296" y="2516823"/>
                  </a:lnTo>
                  <a:lnTo>
                    <a:pt x="2291024" y="2515235"/>
                  </a:lnTo>
                  <a:lnTo>
                    <a:pt x="2290388" y="2513965"/>
                  </a:lnTo>
                  <a:lnTo>
                    <a:pt x="2289435" y="2512060"/>
                  </a:lnTo>
                  <a:lnTo>
                    <a:pt x="2288799" y="2511425"/>
                  </a:lnTo>
                  <a:lnTo>
                    <a:pt x="2288163" y="2511108"/>
                  </a:lnTo>
                  <a:lnTo>
                    <a:pt x="2286891" y="2510790"/>
                  </a:lnTo>
                  <a:lnTo>
                    <a:pt x="2285937" y="2511108"/>
                  </a:lnTo>
                  <a:lnTo>
                    <a:pt x="2284029" y="2511425"/>
                  </a:lnTo>
                  <a:lnTo>
                    <a:pt x="2282121" y="2512695"/>
                  </a:lnTo>
                  <a:lnTo>
                    <a:pt x="2276397" y="2516188"/>
                  </a:lnTo>
                  <a:lnTo>
                    <a:pt x="2264313" y="2525078"/>
                  </a:lnTo>
                  <a:lnTo>
                    <a:pt x="2251594" y="2533333"/>
                  </a:lnTo>
                  <a:lnTo>
                    <a:pt x="2245234" y="2537143"/>
                  </a:lnTo>
                  <a:lnTo>
                    <a:pt x="2238238" y="2540636"/>
                  </a:lnTo>
                  <a:lnTo>
                    <a:pt x="2231243" y="2543811"/>
                  </a:lnTo>
                  <a:lnTo>
                    <a:pt x="2223929" y="2547303"/>
                  </a:lnTo>
                  <a:lnTo>
                    <a:pt x="2216615" y="2549843"/>
                  </a:lnTo>
                  <a:lnTo>
                    <a:pt x="2208665" y="2552066"/>
                  </a:lnTo>
                  <a:lnTo>
                    <a:pt x="2200716" y="2554606"/>
                  </a:lnTo>
                  <a:lnTo>
                    <a:pt x="2192130" y="2555876"/>
                  </a:lnTo>
                  <a:lnTo>
                    <a:pt x="2183226" y="2557146"/>
                  </a:lnTo>
                  <a:lnTo>
                    <a:pt x="2174004" y="2557463"/>
                  </a:lnTo>
                  <a:lnTo>
                    <a:pt x="2164147" y="2557463"/>
                  </a:lnTo>
                  <a:lnTo>
                    <a:pt x="2153971" y="2557146"/>
                  </a:lnTo>
                  <a:lnTo>
                    <a:pt x="2145703" y="2556193"/>
                  </a:lnTo>
                  <a:lnTo>
                    <a:pt x="2139026" y="2554923"/>
                  </a:lnTo>
                  <a:lnTo>
                    <a:pt x="2133302" y="2553336"/>
                  </a:lnTo>
                  <a:lnTo>
                    <a:pt x="2128850" y="2551113"/>
                  </a:lnTo>
                  <a:lnTo>
                    <a:pt x="2125352" y="2548891"/>
                  </a:lnTo>
                  <a:lnTo>
                    <a:pt x="2123762" y="2547303"/>
                  </a:lnTo>
                  <a:lnTo>
                    <a:pt x="2122808" y="2545716"/>
                  </a:lnTo>
                  <a:lnTo>
                    <a:pt x="2121854" y="2544446"/>
                  </a:lnTo>
                  <a:lnTo>
                    <a:pt x="2121536" y="2542858"/>
                  </a:lnTo>
                  <a:lnTo>
                    <a:pt x="2120900" y="2539366"/>
                  </a:lnTo>
                  <a:lnTo>
                    <a:pt x="2121218" y="2535873"/>
                  </a:lnTo>
                  <a:lnTo>
                    <a:pt x="2122490" y="2532380"/>
                  </a:lnTo>
                  <a:lnTo>
                    <a:pt x="2124398" y="2528570"/>
                  </a:lnTo>
                  <a:lnTo>
                    <a:pt x="2126624" y="2524443"/>
                  </a:lnTo>
                  <a:lnTo>
                    <a:pt x="2129486" y="2520633"/>
                  </a:lnTo>
                  <a:lnTo>
                    <a:pt x="2132984" y="2516505"/>
                  </a:lnTo>
                  <a:lnTo>
                    <a:pt x="2137118" y="2512060"/>
                  </a:lnTo>
                  <a:lnTo>
                    <a:pt x="2141252" y="2507933"/>
                  </a:lnTo>
                  <a:lnTo>
                    <a:pt x="2150155" y="2499678"/>
                  </a:lnTo>
                  <a:lnTo>
                    <a:pt x="2160013" y="2491740"/>
                  </a:lnTo>
                  <a:lnTo>
                    <a:pt x="2169871" y="2484120"/>
                  </a:lnTo>
                  <a:lnTo>
                    <a:pt x="2178774" y="2477770"/>
                  </a:lnTo>
                  <a:lnTo>
                    <a:pt x="2193402" y="2467610"/>
                  </a:lnTo>
                  <a:lnTo>
                    <a:pt x="2199444" y="2463800"/>
                  </a:lnTo>
                  <a:close/>
                  <a:moveTo>
                    <a:pt x="417513" y="2463800"/>
                  </a:moveTo>
                  <a:lnTo>
                    <a:pt x="545027" y="2463800"/>
                  </a:lnTo>
                  <a:lnTo>
                    <a:pt x="551069" y="2467610"/>
                  </a:lnTo>
                  <a:lnTo>
                    <a:pt x="565696" y="2477770"/>
                  </a:lnTo>
                  <a:lnTo>
                    <a:pt x="574918" y="2484120"/>
                  </a:lnTo>
                  <a:lnTo>
                    <a:pt x="584775" y="2491740"/>
                  </a:lnTo>
                  <a:lnTo>
                    <a:pt x="594315" y="2499678"/>
                  </a:lnTo>
                  <a:lnTo>
                    <a:pt x="603537" y="2507933"/>
                  </a:lnTo>
                  <a:lnTo>
                    <a:pt x="607671" y="2512060"/>
                  </a:lnTo>
                  <a:lnTo>
                    <a:pt x="611805" y="2516505"/>
                  </a:lnTo>
                  <a:lnTo>
                    <a:pt x="614984" y="2520633"/>
                  </a:lnTo>
                  <a:lnTo>
                    <a:pt x="618164" y="2524443"/>
                  </a:lnTo>
                  <a:lnTo>
                    <a:pt x="620390" y="2528570"/>
                  </a:lnTo>
                  <a:lnTo>
                    <a:pt x="622298" y="2532380"/>
                  </a:lnTo>
                  <a:lnTo>
                    <a:pt x="623570" y="2535873"/>
                  </a:lnTo>
                  <a:lnTo>
                    <a:pt x="623888" y="2539366"/>
                  </a:lnTo>
                  <a:lnTo>
                    <a:pt x="622934" y="2542858"/>
                  </a:lnTo>
                  <a:lnTo>
                    <a:pt x="622616" y="2544446"/>
                  </a:lnTo>
                  <a:lnTo>
                    <a:pt x="621980" y="2545716"/>
                  </a:lnTo>
                  <a:lnTo>
                    <a:pt x="620708" y="2547303"/>
                  </a:lnTo>
                  <a:lnTo>
                    <a:pt x="619436" y="2548891"/>
                  </a:lnTo>
                  <a:lnTo>
                    <a:pt x="615938" y="2551113"/>
                  </a:lnTo>
                  <a:lnTo>
                    <a:pt x="611487" y="2553336"/>
                  </a:lnTo>
                  <a:lnTo>
                    <a:pt x="605763" y="2554923"/>
                  </a:lnTo>
                  <a:lnTo>
                    <a:pt x="599085" y="2556193"/>
                  </a:lnTo>
                  <a:lnTo>
                    <a:pt x="590817" y="2557146"/>
                  </a:lnTo>
                  <a:lnTo>
                    <a:pt x="580642" y="2557463"/>
                  </a:lnTo>
                  <a:lnTo>
                    <a:pt x="570784" y="2557463"/>
                  </a:lnTo>
                  <a:lnTo>
                    <a:pt x="561244" y="2557146"/>
                  </a:lnTo>
                  <a:lnTo>
                    <a:pt x="552659" y="2555876"/>
                  </a:lnTo>
                  <a:lnTo>
                    <a:pt x="544073" y="2554606"/>
                  </a:lnTo>
                  <a:lnTo>
                    <a:pt x="536123" y="2552066"/>
                  </a:lnTo>
                  <a:lnTo>
                    <a:pt x="528173" y="2549843"/>
                  </a:lnTo>
                  <a:lnTo>
                    <a:pt x="520542" y="2547303"/>
                  </a:lnTo>
                  <a:lnTo>
                    <a:pt x="513546" y="2543811"/>
                  </a:lnTo>
                  <a:lnTo>
                    <a:pt x="506232" y="2540636"/>
                  </a:lnTo>
                  <a:lnTo>
                    <a:pt x="499554" y="2537143"/>
                  </a:lnTo>
                  <a:lnTo>
                    <a:pt x="493195" y="2533333"/>
                  </a:lnTo>
                  <a:lnTo>
                    <a:pt x="480475" y="2525078"/>
                  </a:lnTo>
                  <a:lnTo>
                    <a:pt x="468391" y="2516188"/>
                  </a:lnTo>
                  <a:lnTo>
                    <a:pt x="462668" y="2512695"/>
                  </a:lnTo>
                  <a:lnTo>
                    <a:pt x="460760" y="2511425"/>
                  </a:lnTo>
                  <a:lnTo>
                    <a:pt x="458852" y="2511108"/>
                  </a:lnTo>
                  <a:lnTo>
                    <a:pt x="457580" y="2510790"/>
                  </a:lnTo>
                  <a:lnTo>
                    <a:pt x="456626" y="2511108"/>
                  </a:lnTo>
                  <a:lnTo>
                    <a:pt x="455990" y="2511425"/>
                  </a:lnTo>
                  <a:lnTo>
                    <a:pt x="455036" y="2512060"/>
                  </a:lnTo>
                  <a:lnTo>
                    <a:pt x="454400" y="2513965"/>
                  </a:lnTo>
                  <a:lnTo>
                    <a:pt x="453446" y="2515235"/>
                  </a:lnTo>
                  <a:lnTo>
                    <a:pt x="452492" y="2516823"/>
                  </a:lnTo>
                  <a:lnTo>
                    <a:pt x="452174" y="2517140"/>
                  </a:lnTo>
                  <a:lnTo>
                    <a:pt x="450902" y="2517140"/>
                  </a:lnTo>
                  <a:lnTo>
                    <a:pt x="436274" y="2516505"/>
                  </a:lnTo>
                  <a:lnTo>
                    <a:pt x="428325" y="2515870"/>
                  </a:lnTo>
                  <a:lnTo>
                    <a:pt x="425463" y="2515235"/>
                  </a:lnTo>
                  <a:lnTo>
                    <a:pt x="423555" y="2514283"/>
                  </a:lnTo>
                  <a:lnTo>
                    <a:pt x="420693" y="2502218"/>
                  </a:lnTo>
                  <a:lnTo>
                    <a:pt x="419421" y="2492058"/>
                  </a:lnTo>
                  <a:lnTo>
                    <a:pt x="418149" y="2483803"/>
                  </a:lnTo>
                  <a:lnTo>
                    <a:pt x="418149" y="2477770"/>
                  </a:lnTo>
                  <a:lnTo>
                    <a:pt x="418467" y="2473325"/>
                  </a:lnTo>
                  <a:lnTo>
                    <a:pt x="418785" y="2470150"/>
                  </a:lnTo>
                  <a:lnTo>
                    <a:pt x="419421" y="2467928"/>
                  </a:lnTo>
                  <a:lnTo>
                    <a:pt x="417513" y="2463800"/>
                  </a:lnTo>
                  <a:close/>
                  <a:moveTo>
                    <a:pt x="2051490" y="2346325"/>
                  </a:moveTo>
                  <a:lnTo>
                    <a:pt x="2152651" y="2346325"/>
                  </a:lnTo>
                  <a:lnTo>
                    <a:pt x="2151061" y="2349527"/>
                  </a:lnTo>
                  <a:lnTo>
                    <a:pt x="2151697" y="2351449"/>
                  </a:lnTo>
                  <a:lnTo>
                    <a:pt x="2152015" y="2353690"/>
                  </a:lnTo>
                  <a:lnTo>
                    <a:pt x="2152333" y="2357533"/>
                  </a:lnTo>
                  <a:lnTo>
                    <a:pt x="2152015" y="2362336"/>
                  </a:lnTo>
                  <a:lnTo>
                    <a:pt x="2151697" y="2368741"/>
                  </a:lnTo>
                  <a:lnTo>
                    <a:pt x="2150106" y="2376747"/>
                  </a:lnTo>
                  <a:lnTo>
                    <a:pt x="2148198" y="2386674"/>
                  </a:lnTo>
                  <a:lnTo>
                    <a:pt x="2146289" y="2387314"/>
                  </a:lnTo>
                  <a:lnTo>
                    <a:pt x="2144062" y="2387634"/>
                  </a:lnTo>
                  <a:lnTo>
                    <a:pt x="2137700" y="2388595"/>
                  </a:lnTo>
                  <a:lnTo>
                    <a:pt x="2125929" y="2388915"/>
                  </a:lnTo>
                  <a:lnTo>
                    <a:pt x="2125611" y="2388915"/>
                  </a:lnTo>
                  <a:lnTo>
                    <a:pt x="2124975" y="2388595"/>
                  </a:lnTo>
                  <a:lnTo>
                    <a:pt x="2124021" y="2387314"/>
                  </a:lnTo>
                  <a:lnTo>
                    <a:pt x="2123702" y="2386354"/>
                  </a:lnTo>
                  <a:lnTo>
                    <a:pt x="2123066" y="2384752"/>
                  </a:lnTo>
                  <a:lnTo>
                    <a:pt x="2122112" y="2384432"/>
                  </a:lnTo>
                  <a:lnTo>
                    <a:pt x="2121794" y="2383792"/>
                  </a:lnTo>
                  <a:lnTo>
                    <a:pt x="2120521" y="2383792"/>
                  </a:lnTo>
                  <a:lnTo>
                    <a:pt x="2119885" y="2383792"/>
                  </a:lnTo>
                  <a:lnTo>
                    <a:pt x="2117022" y="2385073"/>
                  </a:lnTo>
                  <a:lnTo>
                    <a:pt x="2112250" y="2387955"/>
                  </a:lnTo>
                  <a:lnTo>
                    <a:pt x="2103025" y="2395000"/>
                  </a:lnTo>
                  <a:lnTo>
                    <a:pt x="2092845" y="2401724"/>
                  </a:lnTo>
                  <a:lnTo>
                    <a:pt x="2087437" y="2404927"/>
                  </a:lnTo>
                  <a:lnTo>
                    <a:pt x="2082347" y="2407489"/>
                  </a:lnTo>
                  <a:lnTo>
                    <a:pt x="2076621" y="2410371"/>
                  </a:lnTo>
                  <a:lnTo>
                    <a:pt x="2070895" y="2412612"/>
                  </a:lnTo>
                  <a:lnTo>
                    <a:pt x="2064850" y="2415174"/>
                  </a:lnTo>
                  <a:lnTo>
                    <a:pt x="2058806" y="2416775"/>
                  </a:lnTo>
                  <a:lnTo>
                    <a:pt x="2052444" y="2418376"/>
                  </a:lnTo>
                  <a:lnTo>
                    <a:pt x="2045763" y="2419657"/>
                  </a:lnTo>
                  <a:lnTo>
                    <a:pt x="2038447" y="2420618"/>
                  </a:lnTo>
                  <a:lnTo>
                    <a:pt x="2031448" y="2420938"/>
                  </a:lnTo>
                  <a:lnTo>
                    <a:pt x="2023495" y="2420938"/>
                  </a:lnTo>
                  <a:lnTo>
                    <a:pt x="2015542" y="2420618"/>
                  </a:lnTo>
                  <a:lnTo>
                    <a:pt x="2008862" y="2419977"/>
                  </a:lnTo>
                  <a:lnTo>
                    <a:pt x="2003454" y="2418697"/>
                  </a:lnTo>
                  <a:lnTo>
                    <a:pt x="1999000" y="2417736"/>
                  </a:lnTo>
                  <a:lnTo>
                    <a:pt x="1995501" y="2415814"/>
                  </a:lnTo>
                  <a:lnTo>
                    <a:pt x="1992638" y="2413893"/>
                  </a:lnTo>
                  <a:lnTo>
                    <a:pt x="1990729" y="2411652"/>
                  </a:lnTo>
                  <a:lnTo>
                    <a:pt x="1989456" y="2409410"/>
                  </a:lnTo>
                  <a:lnTo>
                    <a:pt x="1989138" y="2406528"/>
                  </a:lnTo>
                  <a:lnTo>
                    <a:pt x="1989456" y="2403966"/>
                  </a:lnTo>
                  <a:lnTo>
                    <a:pt x="1990411" y="2401084"/>
                  </a:lnTo>
                  <a:lnTo>
                    <a:pt x="1991683" y="2397882"/>
                  </a:lnTo>
                  <a:lnTo>
                    <a:pt x="1993592" y="2394679"/>
                  </a:lnTo>
                  <a:lnTo>
                    <a:pt x="1996137" y="2391477"/>
                  </a:lnTo>
                  <a:lnTo>
                    <a:pt x="1999000" y="2387955"/>
                  </a:lnTo>
                  <a:lnTo>
                    <a:pt x="2005362" y="2381230"/>
                  </a:lnTo>
                  <a:lnTo>
                    <a:pt x="2012679" y="2374825"/>
                  </a:lnTo>
                  <a:lnTo>
                    <a:pt x="2019996" y="2368421"/>
                  </a:lnTo>
                  <a:lnTo>
                    <a:pt x="2027949" y="2362336"/>
                  </a:lnTo>
                  <a:lnTo>
                    <a:pt x="2035265" y="2356893"/>
                  </a:lnTo>
                  <a:lnTo>
                    <a:pt x="2046718" y="2349527"/>
                  </a:lnTo>
                  <a:lnTo>
                    <a:pt x="2051490" y="2346325"/>
                  </a:lnTo>
                  <a:close/>
                  <a:moveTo>
                    <a:pt x="592138" y="2346325"/>
                  </a:moveTo>
                  <a:lnTo>
                    <a:pt x="693618" y="2346325"/>
                  </a:lnTo>
                  <a:lnTo>
                    <a:pt x="698072" y="2349527"/>
                  </a:lnTo>
                  <a:lnTo>
                    <a:pt x="709842" y="2356893"/>
                  </a:lnTo>
                  <a:lnTo>
                    <a:pt x="716841" y="2362336"/>
                  </a:lnTo>
                  <a:lnTo>
                    <a:pt x="724794" y="2368421"/>
                  </a:lnTo>
                  <a:lnTo>
                    <a:pt x="732428" y="2374825"/>
                  </a:lnTo>
                  <a:lnTo>
                    <a:pt x="739427" y="2381230"/>
                  </a:lnTo>
                  <a:lnTo>
                    <a:pt x="746108" y="2387955"/>
                  </a:lnTo>
                  <a:lnTo>
                    <a:pt x="748971" y="2391477"/>
                  </a:lnTo>
                  <a:lnTo>
                    <a:pt x="751197" y="2394679"/>
                  </a:lnTo>
                  <a:lnTo>
                    <a:pt x="753106" y="2397882"/>
                  </a:lnTo>
                  <a:lnTo>
                    <a:pt x="754697" y="2401084"/>
                  </a:lnTo>
                  <a:lnTo>
                    <a:pt x="755333" y="2403966"/>
                  </a:lnTo>
                  <a:lnTo>
                    <a:pt x="755651" y="2406528"/>
                  </a:lnTo>
                  <a:lnTo>
                    <a:pt x="755333" y="2409410"/>
                  </a:lnTo>
                  <a:lnTo>
                    <a:pt x="754379" y="2411652"/>
                  </a:lnTo>
                  <a:lnTo>
                    <a:pt x="752470" y="2413893"/>
                  </a:lnTo>
                  <a:lnTo>
                    <a:pt x="749607" y="2415814"/>
                  </a:lnTo>
                  <a:lnTo>
                    <a:pt x="746108" y="2417736"/>
                  </a:lnTo>
                  <a:lnTo>
                    <a:pt x="741336" y="2418697"/>
                  </a:lnTo>
                  <a:lnTo>
                    <a:pt x="736246" y="2419977"/>
                  </a:lnTo>
                  <a:lnTo>
                    <a:pt x="729565" y="2420618"/>
                  </a:lnTo>
                  <a:lnTo>
                    <a:pt x="721612" y="2420938"/>
                  </a:lnTo>
                  <a:lnTo>
                    <a:pt x="713659" y="2420938"/>
                  </a:lnTo>
                  <a:lnTo>
                    <a:pt x="706343" y="2420618"/>
                  </a:lnTo>
                  <a:lnTo>
                    <a:pt x="699344" y="2419657"/>
                  </a:lnTo>
                  <a:lnTo>
                    <a:pt x="692346" y="2418376"/>
                  </a:lnTo>
                  <a:lnTo>
                    <a:pt x="685983" y="2416775"/>
                  </a:lnTo>
                  <a:lnTo>
                    <a:pt x="679939" y="2415174"/>
                  </a:lnTo>
                  <a:lnTo>
                    <a:pt x="673895" y="2412612"/>
                  </a:lnTo>
                  <a:lnTo>
                    <a:pt x="668487" y="2410371"/>
                  </a:lnTo>
                  <a:lnTo>
                    <a:pt x="662760" y="2407489"/>
                  </a:lnTo>
                  <a:lnTo>
                    <a:pt x="657352" y="2404927"/>
                  </a:lnTo>
                  <a:lnTo>
                    <a:pt x="652263" y="2401724"/>
                  </a:lnTo>
                  <a:lnTo>
                    <a:pt x="642083" y="2395000"/>
                  </a:lnTo>
                  <a:lnTo>
                    <a:pt x="632539" y="2387955"/>
                  </a:lnTo>
                  <a:lnTo>
                    <a:pt x="628086" y="2385073"/>
                  </a:lnTo>
                  <a:lnTo>
                    <a:pt x="624904" y="2383792"/>
                  </a:lnTo>
                  <a:lnTo>
                    <a:pt x="624268" y="2383792"/>
                  </a:lnTo>
                  <a:lnTo>
                    <a:pt x="623314" y="2383792"/>
                  </a:lnTo>
                  <a:lnTo>
                    <a:pt x="622678" y="2384432"/>
                  </a:lnTo>
                  <a:lnTo>
                    <a:pt x="622041" y="2384752"/>
                  </a:lnTo>
                  <a:lnTo>
                    <a:pt x="621405" y="2386354"/>
                  </a:lnTo>
                  <a:lnTo>
                    <a:pt x="620769" y="2387314"/>
                  </a:lnTo>
                  <a:lnTo>
                    <a:pt x="620133" y="2388595"/>
                  </a:lnTo>
                  <a:lnTo>
                    <a:pt x="619496" y="2388915"/>
                  </a:lnTo>
                  <a:lnTo>
                    <a:pt x="619178" y="2388915"/>
                  </a:lnTo>
                  <a:lnTo>
                    <a:pt x="607408" y="2388595"/>
                  </a:lnTo>
                  <a:lnTo>
                    <a:pt x="601045" y="2387634"/>
                  </a:lnTo>
                  <a:lnTo>
                    <a:pt x="598819" y="2387314"/>
                  </a:lnTo>
                  <a:lnTo>
                    <a:pt x="596910" y="2386674"/>
                  </a:lnTo>
                  <a:lnTo>
                    <a:pt x="595001" y="2376747"/>
                  </a:lnTo>
                  <a:lnTo>
                    <a:pt x="593411" y="2368741"/>
                  </a:lnTo>
                  <a:lnTo>
                    <a:pt x="593092" y="2362336"/>
                  </a:lnTo>
                  <a:lnTo>
                    <a:pt x="592774" y="2357533"/>
                  </a:lnTo>
                  <a:lnTo>
                    <a:pt x="593092" y="2353690"/>
                  </a:lnTo>
                  <a:lnTo>
                    <a:pt x="593411" y="2351449"/>
                  </a:lnTo>
                  <a:lnTo>
                    <a:pt x="593729" y="2349527"/>
                  </a:lnTo>
                  <a:lnTo>
                    <a:pt x="592138" y="2346325"/>
                  </a:lnTo>
                  <a:close/>
                  <a:moveTo>
                    <a:pt x="1474788" y="2290762"/>
                  </a:moveTo>
                  <a:lnTo>
                    <a:pt x="1567135" y="2290762"/>
                  </a:lnTo>
                  <a:lnTo>
                    <a:pt x="1571609" y="2293338"/>
                  </a:lnTo>
                  <a:lnTo>
                    <a:pt x="1582473" y="2300422"/>
                  </a:lnTo>
                  <a:lnTo>
                    <a:pt x="1588864" y="2305252"/>
                  </a:lnTo>
                  <a:lnTo>
                    <a:pt x="1595894" y="2310404"/>
                  </a:lnTo>
                  <a:lnTo>
                    <a:pt x="1602924" y="2316522"/>
                  </a:lnTo>
                  <a:lnTo>
                    <a:pt x="1609634" y="2322640"/>
                  </a:lnTo>
                  <a:lnTo>
                    <a:pt x="1615386" y="2328758"/>
                  </a:lnTo>
                  <a:lnTo>
                    <a:pt x="1617942" y="2331978"/>
                  </a:lnTo>
                  <a:lnTo>
                    <a:pt x="1620179" y="2334875"/>
                  </a:lnTo>
                  <a:lnTo>
                    <a:pt x="1621776" y="2337451"/>
                  </a:lnTo>
                  <a:lnTo>
                    <a:pt x="1623374" y="2340671"/>
                  </a:lnTo>
                  <a:lnTo>
                    <a:pt x="1624013" y="2343247"/>
                  </a:lnTo>
                  <a:lnTo>
                    <a:pt x="1624013" y="2345501"/>
                  </a:lnTo>
                  <a:lnTo>
                    <a:pt x="1623694" y="2348399"/>
                  </a:lnTo>
                  <a:lnTo>
                    <a:pt x="1622735" y="2350009"/>
                  </a:lnTo>
                  <a:lnTo>
                    <a:pt x="1620818" y="2352585"/>
                  </a:lnTo>
                  <a:lnTo>
                    <a:pt x="1618581" y="2353873"/>
                  </a:lnTo>
                  <a:lnTo>
                    <a:pt x="1615386" y="2355483"/>
                  </a:lnTo>
                  <a:lnTo>
                    <a:pt x="1611232" y="2357093"/>
                  </a:lnTo>
                  <a:lnTo>
                    <a:pt x="1606119" y="2357737"/>
                  </a:lnTo>
                  <a:lnTo>
                    <a:pt x="1600048" y="2358703"/>
                  </a:lnTo>
                  <a:lnTo>
                    <a:pt x="1593018" y="2359025"/>
                  </a:lnTo>
                  <a:lnTo>
                    <a:pt x="1585668" y="2359025"/>
                  </a:lnTo>
                  <a:lnTo>
                    <a:pt x="1578958" y="2358703"/>
                  </a:lnTo>
                  <a:lnTo>
                    <a:pt x="1572567" y="2357415"/>
                  </a:lnTo>
                  <a:lnTo>
                    <a:pt x="1566496" y="2356127"/>
                  </a:lnTo>
                  <a:lnTo>
                    <a:pt x="1560744" y="2355161"/>
                  </a:lnTo>
                  <a:lnTo>
                    <a:pt x="1554993" y="2353229"/>
                  </a:lnTo>
                  <a:lnTo>
                    <a:pt x="1549560" y="2351297"/>
                  </a:lnTo>
                  <a:lnTo>
                    <a:pt x="1544128" y="2349043"/>
                  </a:lnTo>
                  <a:lnTo>
                    <a:pt x="1539335" y="2346467"/>
                  </a:lnTo>
                  <a:lnTo>
                    <a:pt x="1529749" y="2340993"/>
                  </a:lnTo>
                  <a:lnTo>
                    <a:pt x="1520802" y="2334875"/>
                  </a:lnTo>
                  <a:lnTo>
                    <a:pt x="1511535" y="2328758"/>
                  </a:lnTo>
                  <a:lnTo>
                    <a:pt x="1507701" y="2326182"/>
                  </a:lnTo>
                  <a:lnTo>
                    <a:pt x="1505144" y="2324894"/>
                  </a:lnTo>
                  <a:lnTo>
                    <a:pt x="1503866" y="2324572"/>
                  </a:lnTo>
                  <a:lnTo>
                    <a:pt x="1503227" y="2324894"/>
                  </a:lnTo>
                  <a:lnTo>
                    <a:pt x="1502269" y="2325860"/>
                  </a:lnTo>
                  <a:lnTo>
                    <a:pt x="1501629" y="2326826"/>
                  </a:lnTo>
                  <a:lnTo>
                    <a:pt x="1500990" y="2328114"/>
                  </a:lnTo>
                  <a:lnTo>
                    <a:pt x="1500351" y="2329080"/>
                  </a:lnTo>
                  <a:lnTo>
                    <a:pt x="1499712" y="2329080"/>
                  </a:lnTo>
                  <a:lnTo>
                    <a:pt x="1499073" y="2329080"/>
                  </a:lnTo>
                  <a:lnTo>
                    <a:pt x="1488528" y="2328758"/>
                  </a:lnTo>
                  <a:lnTo>
                    <a:pt x="1482777" y="2328436"/>
                  </a:lnTo>
                  <a:lnTo>
                    <a:pt x="1480540" y="2328114"/>
                  </a:lnTo>
                  <a:lnTo>
                    <a:pt x="1478942" y="2327148"/>
                  </a:lnTo>
                  <a:lnTo>
                    <a:pt x="1477025" y="2318132"/>
                  </a:lnTo>
                  <a:lnTo>
                    <a:pt x="1476066" y="2310726"/>
                  </a:lnTo>
                  <a:lnTo>
                    <a:pt x="1475747" y="2305252"/>
                  </a:lnTo>
                  <a:lnTo>
                    <a:pt x="1475108" y="2300422"/>
                  </a:lnTo>
                  <a:lnTo>
                    <a:pt x="1475747" y="2297202"/>
                  </a:lnTo>
                  <a:lnTo>
                    <a:pt x="1476066" y="2294948"/>
                  </a:lnTo>
                  <a:lnTo>
                    <a:pt x="1476386" y="2293338"/>
                  </a:lnTo>
                  <a:lnTo>
                    <a:pt x="1474788" y="2290762"/>
                  </a:lnTo>
                  <a:close/>
                  <a:moveTo>
                    <a:pt x="1243723" y="2290762"/>
                  </a:moveTo>
                  <a:lnTo>
                    <a:pt x="1335088" y="2290762"/>
                  </a:lnTo>
                  <a:lnTo>
                    <a:pt x="1333507" y="2293338"/>
                  </a:lnTo>
                  <a:lnTo>
                    <a:pt x="1334140" y="2294948"/>
                  </a:lnTo>
                  <a:lnTo>
                    <a:pt x="1334140" y="2297202"/>
                  </a:lnTo>
                  <a:lnTo>
                    <a:pt x="1334456" y="2300422"/>
                  </a:lnTo>
                  <a:lnTo>
                    <a:pt x="1334456" y="2305252"/>
                  </a:lnTo>
                  <a:lnTo>
                    <a:pt x="1333824" y="2310726"/>
                  </a:lnTo>
                  <a:lnTo>
                    <a:pt x="1332559" y="2318132"/>
                  </a:lnTo>
                  <a:lnTo>
                    <a:pt x="1330978" y="2327148"/>
                  </a:lnTo>
                  <a:lnTo>
                    <a:pt x="1329398" y="2328114"/>
                  </a:lnTo>
                  <a:lnTo>
                    <a:pt x="1327185" y="2328436"/>
                  </a:lnTo>
                  <a:lnTo>
                    <a:pt x="1321494" y="2328758"/>
                  </a:lnTo>
                  <a:lnTo>
                    <a:pt x="1311061" y="2329080"/>
                  </a:lnTo>
                  <a:lnTo>
                    <a:pt x="1310113" y="2329080"/>
                  </a:lnTo>
                  <a:lnTo>
                    <a:pt x="1309797" y="2329080"/>
                  </a:lnTo>
                  <a:lnTo>
                    <a:pt x="1309165" y="2328114"/>
                  </a:lnTo>
                  <a:lnTo>
                    <a:pt x="1308848" y="2326826"/>
                  </a:lnTo>
                  <a:lnTo>
                    <a:pt x="1307900" y="2325860"/>
                  </a:lnTo>
                  <a:lnTo>
                    <a:pt x="1306952" y="2324894"/>
                  </a:lnTo>
                  <a:lnTo>
                    <a:pt x="1306003" y="2324572"/>
                  </a:lnTo>
                  <a:lnTo>
                    <a:pt x="1305371" y="2324894"/>
                  </a:lnTo>
                  <a:lnTo>
                    <a:pt x="1302842" y="2326182"/>
                  </a:lnTo>
                  <a:lnTo>
                    <a:pt x="1298732" y="2328758"/>
                  </a:lnTo>
                  <a:lnTo>
                    <a:pt x="1289880" y="2334875"/>
                  </a:lnTo>
                  <a:lnTo>
                    <a:pt x="1281028" y="2340993"/>
                  </a:lnTo>
                  <a:lnTo>
                    <a:pt x="1271228" y="2346467"/>
                  </a:lnTo>
                  <a:lnTo>
                    <a:pt x="1266485" y="2349043"/>
                  </a:lnTo>
                  <a:lnTo>
                    <a:pt x="1261111" y="2351297"/>
                  </a:lnTo>
                  <a:lnTo>
                    <a:pt x="1256053" y="2353229"/>
                  </a:lnTo>
                  <a:lnTo>
                    <a:pt x="1250362" y="2355161"/>
                  </a:lnTo>
                  <a:lnTo>
                    <a:pt x="1244356" y="2356127"/>
                  </a:lnTo>
                  <a:lnTo>
                    <a:pt x="1238349" y="2357415"/>
                  </a:lnTo>
                  <a:lnTo>
                    <a:pt x="1232026" y="2358703"/>
                  </a:lnTo>
                  <a:lnTo>
                    <a:pt x="1225387" y="2359025"/>
                  </a:lnTo>
                  <a:lnTo>
                    <a:pt x="1218116" y="2359025"/>
                  </a:lnTo>
                  <a:lnTo>
                    <a:pt x="1211161" y="2358703"/>
                  </a:lnTo>
                  <a:lnTo>
                    <a:pt x="1205154" y="2357737"/>
                  </a:lnTo>
                  <a:lnTo>
                    <a:pt x="1200096" y="2357093"/>
                  </a:lnTo>
                  <a:lnTo>
                    <a:pt x="1195986" y="2355483"/>
                  </a:lnTo>
                  <a:lnTo>
                    <a:pt x="1193141" y="2353873"/>
                  </a:lnTo>
                  <a:lnTo>
                    <a:pt x="1190295" y="2352585"/>
                  </a:lnTo>
                  <a:lnTo>
                    <a:pt x="1189031" y="2350009"/>
                  </a:lnTo>
                  <a:lnTo>
                    <a:pt x="1187766" y="2348399"/>
                  </a:lnTo>
                  <a:lnTo>
                    <a:pt x="1187450" y="2345501"/>
                  </a:lnTo>
                  <a:lnTo>
                    <a:pt x="1187766" y="2343247"/>
                  </a:lnTo>
                  <a:lnTo>
                    <a:pt x="1188715" y="2340671"/>
                  </a:lnTo>
                  <a:lnTo>
                    <a:pt x="1189663" y="2337451"/>
                  </a:lnTo>
                  <a:lnTo>
                    <a:pt x="1191560" y="2334875"/>
                  </a:lnTo>
                  <a:lnTo>
                    <a:pt x="1193457" y="2331978"/>
                  </a:lnTo>
                  <a:lnTo>
                    <a:pt x="1195986" y="2328758"/>
                  </a:lnTo>
                  <a:lnTo>
                    <a:pt x="1201676" y="2322640"/>
                  </a:lnTo>
                  <a:lnTo>
                    <a:pt x="1208315" y="2316522"/>
                  </a:lnTo>
                  <a:lnTo>
                    <a:pt x="1215271" y="2310404"/>
                  </a:lnTo>
                  <a:lnTo>
                    <a:pt x="1222226" y="2305252"/>
                  </a:lnTo>
                  <a:lnTo>
                    <a:pt x="1228865" y="2300422"/>
                  </a:lnTo>
                  <a:lnTo>
                    <a:pt x="1239613" y="2293338"/>
                  </a:lnTo>
                  <a:lnTo>
                    <a:pt x="1243723" y="2290762"/>
                  </a:lnTo>
                  <a:close/>
                  <a:moveTo>
                    <a:pt x="1481543" y="1798637"/>
                  </a:moveTo>
                  <a:lnTo>
                    <a:pt x="1701801" y="1798637"/>
                  </a:lnTo>
                  <a:lnTo>
                    <a:pt x="1567093" y="2273300"/>
                  </a:lnTo>
                  <a:lnTo>
                    <a:pt x="1465263" y="2273300"/>
                  </a:lnTo>
                  <a:lnTo>
                    <a:pt x="1481543" y="1798637"/>
                  </a:lnTo>
                  <a:close/>
                  <a:moveTo>
                    <a:pt x="1119188" y="1798637"/>
                  </a:moveTo>
                  <a:lnTo>
                    <a:pt x="1336331" y="1798637"/>
                  </a:lnTo>
                  <a:lnTo>
                    <a:pt x="1346201" y="2272028"/>
                  </a:lnTo>
                  <a:lnTo>
                    <a:pt x="1240177" y="2273300"/>
                  </a:lnTo>
                  <a:lnTo>
                    <a:pt x="1119188" y="1798637"/>
                  </a:lnTo>
                  <a:close/>
                  <a:moveTo>
                    <a:pt x="2677270" y="1559805"/>
                  </a:moveTo>
                  <a:lnTo>
                    <a:pt x="2530833" y="1600780"/>
                  </a:lnTo>
                  <a:lnTo>
                    <a:pt x="2674417" y="1589663"/>
                  </a:lnTo>
                  <a:lnTo>
                    <a:pt x="2677270" y="1559805"/>
                  </a:lnTo>
                  <a:close/>
                  <a:moveTo>
                    <a:pt x="64561" y="1559805"/>
                  </a:moveTo>
                  <a:lnTo>
                    <a:pt x="67742" y="1589663"/>
                  </a:lnTo>
                  <a:lnTo>
                    <a:pt x="211812" y="1600780"/>
                  </a:lnTo>
                  <a:lnTo>
                    <a:pt x="64561" y="1559805"/>
                  </a:lnTo>
                  <a:close/>
                  <a:moveTo>
                    <a:pt x="1743293" y="1510232"/>
                  </a:moveTo>
                  <a:lnTo>
                    <a:pt x="1815377" y="1673934"/>
                  </a:lnTo>
                  <a:lnTo>
                    <a:pt x="2196121" y="1673934"/>
                  </a:lnTo>
                  <a:lnTo>
                    <a:pt x="2051635" y="1522922"/>
                  </a:lnTo>
                  <a:lnTo>
                    <a:pt x="1743293" y="1510232"/>
                  </a:lnTo>
                  <a:close/>
                  <a:moveTo>
                    <a:pt x="1093583" y="1510232"/>
                  </a:moveTo>
                  <a:lnTo>
                    <a:pt x="785241" y="1522922"/>
                  </a:lnTo>
                  <a:lnTo>
                    <a:pt x="641072" y="1673934"/>
                  </a:lnTo>
                  <a:lnTo>
                    <a:pt x="1021499" y="1673934"/>
                  </a:lnTo>
                  <a:lnTo>
                    <a:pt x="1093583" y="1510232"/>
                  </a:lnTo>
                  <a:close/>
                  <a:moveTo>
                    <a:pt x="840494" y="1363662"/>
                  </a:moveTo>
                  <a:lnTo>
                    <a:pt x="1955417" y="1363662"/>
                  </a:lnTo>
                  <a:lnTo>
                    <a:pt x="2368551" y="1768475"/>
                  </a:lnTo>
                  <a:lnTo>
                    <a:pt x="398463" y="1768475"/>
                  </a:lnTo>
                  <a:lnTo>
                    <a:pt x="840494" y="1363662"/>
                  </a:lnTo>
                  <a:close/>
                  <a:moveTo>
                    <a:pt x="1125700" y="1131888"/>
                  </a:moveTo>
                  <a:lnTo>
                    <a:pt x="1123793" y="1132523"/>
                  </a:lnTo>
                  <a:lnTo>
                    <a:pt x="1121569" y="1134110"/>
                  </a:lnTo>
                  <a:lnTo>
                    <a:pt x="1118710" y="1136650"/>
                  </a:lnTo>
                  <a:lnTo>
                    <a:pt x="1111084" y="1144270"/>
                  </a:lnTo>
                  <a:lnTo>
                    <a:pt x="1101553" y="1155065"/>
                  </a:lnTo>
                  <a:lnTo>
                    <a:pt x="1077405" y="1184275"/>
                  </a:lnTo>
                  <a:lnTo>
                    <a:pt x="1046268" y="1220153"/>
                  </a:lnTo>
                  <a:lnTo>
                    <a:pt x="1059613" y="1236028"/>
                  </a:lnTo>
                  <a:lnTo>
                    <a:pt x="1064696" y="1242378"/>
                  </a:lnTo>
                  <a:lnTo>
                    <a:pt x="1070098" y="1248093"/>
                  </a:lnTo>
                  <a:lnTo>
                    <a:pt x="1074546" y="1252538"/>
                  </a:lnTo>
                  <a:lnTo>
                    <a:pt x="1078994" y="1256665"/>
                  </a:lnTo>
                  <a:lnTo>
                    <a:pt x="1083124" y="1260158"/>
                  </a:lnTo>
                  <a:lnTo>
                    <a:pt x="1087890" y="1263333"/>
                  </a:lnTo>
                  <a:lnTo>
                    <a:pt x="1092656" y="1266508"/>
                  </a:lnTo>
                  <a:lnTo>
                    <a:pt x="1098375" y="1269365"/>
                  </a:lnTo>
                  <a:lnTo>
                    <a:pt x="1111084" y="1276350"/>
                  </a:lnTo>
                  <a:lnTo>
                    <a:pt x="1127606" y="1284605"/>
                  </a:lnTo>
                  <a:lnTo>
                    <a:pt x="1149529" y="1295400"/>
                  </a:lnTo>
                  <a:lnTo>
                    <a:pt x="1139362" y="1143953"/>
                  </a:lnTo>
                  <a:lnTo>
                    <a:pt x="1136185" y="1141413"/>
                  </a:lnTo>
                  <a:lnTo>
                    <a:pt x="1133325" y="1138238"/>
                  </a:lnTo>
                  <a:lnTo>
                    <a:pt x="1126971" y="1132205"/>
                  </a:lnTo>
                  <a:lnTo>
                    <a:pt x="1126017" y="1131888"/>
                  </a:lnTo>
                  <a:lnTo>
                    <a:pt x="1125700" y="1131888"/>
                  </a:lnTo>
                  <a:close/>
                  <a:moveTo>
                    <a:pt x="505679" y="1004887"/>
                  </a:moveTo>
                  <a:lnTo>
                    <a:pt x="511721" y="1004887"/>
                  </a:lnTo>
                  <a:lnTo>
                    <a:pt x="517446" y="1005205"/>
                  </a:lnTo>
                  <a:lnTo>
                    <a:pt x="522535" y="1006158"/>
                  </a:lnTo>
                  <a:lnTo>
                    <a:pt x="528259" y="1007746"/>
                  </a:lnTo>
                  <a:lnTo>
                    <a:pt x="533348" y="1009969"/>
                  </a:lnTo>
                  <a:lnTo>
                    <a:pt x="538436" y="1012828"/>
                  </a:lnTo>
                  <a:lnTo>
                    <a:pt x="543207" y="1015687"/>
                  </a:lnTo>
                  <a:lnTo>
                    <a:pt x="548296" y="1019498"/>
                  </a:lnTo>
                  <a:lnTo>
                    <a:pt x="552748" y="1023310"/>
                  </a:lnTo>
                  <a:lnTo>
                    <a:pt x="557201" y="1028075"/>
                  </a:lnTo>
                  <a:lnTo>
                    <a:pt x="561335" y="1033157"/>
                  </a:lnTo>
                  <a:lnTo>
                    <a:pt x="566106" y="1038239"/>
                  </a:lnTo>
                  <a:lnTo>
                    <a:pt x="570240" y="1044274"/>
                  </a:lnTo>
                  <a:lnTo>
                    <a:pt x="573738" y="1050309"/>
                  </a:lnTo>
                  <a:lnTo>
                    <a:pt x="577555" y="1056980"/>
                  </a:lnTo>
                  <a:lnTo>
                    <a:pt x="581371" y="1063968"/>
                  </a:lnTo>
                  <a:lnTo>
                    <a:pt x="585188" y="1071274"/>
                  </a:lnTo>
                  <a:lnTo>
                    <a:pt x="588686" y="1078897"/>
                  </a:lnTo>
                  <a:lnTo>
                    <a:pt x="591867" y="1086838"/>
                  </a:lnTo>
                  <a:lnTo>
                    <a:pt x="598227" y="1103673"/>
                  </a:lnTo>
                  <a:lnTo>
                    <a:pt x="603952" y="1121461"/>
                  </a:lnTo>
                  <a:lnTo>
                    <a:pt x="609677" y="1140202"/>
                  </a:lnTo>
                  <a:lnTo>
                    <a:pt x="614447" y="1159260"/>
                  </a:lnTo>
                  <a:lnTo>
                    <a:pt x="619218" y="1179589"/>
                  </a:lnTo>
                  <a:lnTo>
                    <a:pt x="623670" y="1200553"/>
                  </a:lnTo>
                  <a:lnTo>
                    <a:pt x="627487" y="1221518"/>
                  </a:lnTo>
                  <a:lnTo>
                    <a:pt x="630667" y="1242799"/>
                  </a:lnTo>
                  <a:lnTo>
                    <a:pt x="634165" y="1264399"/>
                  </a:lnTo>
                  <a:lnTo>
                    <a:pt x="636710" y="1285681"/>
                  </a:lnTo>
                  <a:lnTo>
                    <a:pt x="639254" y="1306963"/>
                  </a:lnTo>
                  <a:lnTo>
                    <a:pt x="641798" y="1327927"/>
                  </a:lnTo>
                  <a:lnTo>
                    <a:pt x="643389" y="1348574"/>
                  </a:lnTo>
                  <a:lnTo>
                    <a:pt x="644979" y="1368903"/>
                  </a:lnTo>
                  <a:lnTo>
                    <a:pt x="647841" y="1407337"/>
                  </a:lnTo>
                  <a:lnTo>
                    <a:pt x="649431" y="1441960"/>
                  </a:lnTo>
                  <a:lnTo>
                    <a:pt x="650703" y="1471501"/>
                  </a:lnTo>
                  <a:lnTo>
                    <a:pt x="651021" y="1495641"/>
                  </a:lnTo>
                  <a:lnTo>
                    <a:pt x="645933" y="1500088"/>
                  </a:lnTo>
                  <a:lnTo>
                    <a:pt x="640526" y="1461971"/>
                  </a:lnTo>
                  <a:lnTo>
                    <a:pt x="635120" y="1423219"/>
                  </a:lnTo>
                  <a:lnTo>
                    <a:pt x="629713" y="1515335"/>
                  </a:lnTo>
                  <a:lnTo>
                    <a:pt x="623988" y="1520417"/>
                  </a:lnTo>
                  <a:lnTo>
                    <a:pt x="225488" y="1414008"/>
                  </a:lnTo>
                  <a:lnTo>
                    <a:pt x="154884" y="1399079"/>
                  </a:lnTo>
                  <a:lnTo>
                    <a:pt x="603316" y="1539476"/>
                  </a:lnTo>
                  <a:lnTo>
                    <a:pt x="319945" y="1798670"/>
                  </a:lnTo>
                  <a:lnTo>
                    <a:pt x="585824" y="1798670"/>
                  </a:lnTo>
                  <a:lnTo>
                    <a:pt x="752475" y="1798670"/>
                  </a:lnTo>
                  <a:lnTo>
                    <a:pt x="687596" y="2326906"/>
                  </a:lnTo>
                  <a:lnTo>
                    <a:pt x="595365" y="2326906"/>
                  </a:lnTo>
                  <a:lnTo>
                    <a:pt x="586778" y="1847904"/>
                  </a:lnTo>
                  <a:lnTo>
                    <a:pt x="581371" y="1857433"/>
                  </a:lnTo>
                  <a:lnTo>
                    <a:pt x="578509" y="1862516"/>
                  </a:lnTo>
                  <a:lnTo>
                    <a:pt x="575329" y="1866963"/>
                  </a:lnTo>
                  <a:lnTo>
                    <a:pt x="531758" y="2443162"/>
                  </a:lnTo>
                  <a:lnTo>
                    <a:pt x="415356" y="2443162"/>
                  </a:lnTo>
                  <a:lnTo>
                    <a:pt x="356837" y="1985125"/>
                  </a:lnTo>
                  <a:lnTo>
                    <a:pt x="349840" y="1985760"/>
                  </a:lnTo>
                  <a:lnTo>
                    <a:pt x="346024" y="1986078"/>
                  </a:lnTo>
                  <a:lnTo>
                    <a:pt x="342207" y="1986078"/>
                  </a:lnTo>
                  <a:lnTo>
                    <a:pt x="337437" y="1985760"/>
                  </a:lnTo>
                  <a:lnTo>
                    <a:pt x="332348" y="1985443"/>
                  </a:lnTo>
                  <a:lnTo>
                    <a:pt x="145661" y="1959078"/>
                  </a:lnTo>
                  <a:lnTo>
                    <a:pt x="141208" y="1957490"/>
                  </a:lnTo>
                  <a:lnTo>
                    <a:pt x="137074" y="1955267"/>
                  </a:lnTo>
                  <a:lnTo>
                    <a:pt x="133257" y="1952726"/>
                  </a:lnTo>
                  <a:lnTo>
                    <a:pt x="129441" y="1949867"/>
                  </a:lnTo>
                  <a:lnTo>
                    <a:pt x="125624" y="1946055"/>
                  </a:lnTo>
                  <a:lnTo>
                    <a:pt x="122126" y="1941926"/>
                  </a:lnTo>
                  <a:lnTo>
                    <a:pt x="119264" y="1937479"/>
                  </a:lnTo>
                  <a:lnTo>
                    <a:pt x="116401" y="1932397"/>
                  </a:lnTo>
                  <a:lnTo>
                    <a:pt x="113539" y="1927632"/>
                  </a:lnTo>
                  <a:lnTo>
                    <a:pt x="110995" y="1921914"/>
                  </a:lnTo>
                  <a:lnTo>
                    <a:pt x="108768" y="1916197"/>
                  </a:lnTo>
                  <a:lnTo>
                    <a:pt x="106542" y="1910162"/>
                  </a:lnTo>
                  <a:lnTo>
                    <a:pt x="102408" y="1897774"/>
                  </a:lnTo>
                  <a:lnTo>
                    <a:pt x="98909" y="1885068"/>
                  </a:lnTo>
                  <a:lnTo>
                    <a:pt x="96365" y="1872363"/>
                  </a:lnTo>
                  <a:lnTo>
                    <a:pt x="93503" y="1859339"/>
                  </a:lnTo>
                  <a:lnTo>
                    <a:pt x="90004" y="1836152"/>
                  </a:lnTo>
                  <a:lnTo>
                    <a:pt x="86824" y="1817728"/>
                  </a:lnTo>
                  <a:lnTo>
                    <a:pt x="85234" y="1811058"/>
                  </a:lnTo>
                  <a:lnTo>
                    <a:pt x="84280" y="1806293"/>
                  </a:lnTo>
                  <a:lnTo>
                    <a:pt x="83962" y="1800894"/>
                  </a:lnTo>
                  <a:lnTo>
                    <a:pt x="76965" y="1730695"/>
                  </a:lnTo>
                  <a:lnTo>
                    <a:pt x="69968" y="1653826"/>
                  </a:lnTo>
                  <a:lnTo>
                    <a:pt x="62017" y="1556628"/>
                  </a:lnTo>
                  <a:lnTo>
                    <a:pt x="52158" y="1552499"/>
                  </a:lnTo>
                  <a:lnTo>
                    <a:pt x="43571" y="1548687"/>
                  </a:lnTo>
                  <a:lnTo>
                    <a:pt x="35938" y="1545511"/>
                  </a:lnTo>
                  <a:lnTo>
                    <a:pt x="29895" y="1542017"/>
                  </a:lnTo>
                  <a:lnTo>
                    <a:pt x="25443" y="1538523"/>
                  </a:lnTo>
                  <a:lnTo>
                    <a:pt x="23535" y="1536617"/>
                  </a:lnTo>
                  <a:lnTo>
                    <a:pt x="21944" y="1535346"/>
                  </a:lnTo>
                  <a:lnTo>
                    <a:pt x="20990" y="1533758"/>
                  </a:lnTo>
                  <a:lnTo>
                    <a:pt x="20354" y="1532170"/>
                  </a:lnTo>
                  <a:lnTo>
                    <a:pt x="19718" y="1530582"/>
                  </a:lnTo>
                  <a:lnTo>
                    <a:pt x="20354" y="1529311"/>
                  </a:lnTo>
                  <a:lnTo>
                    <a:pt x="17492" y="1522641"/>
                  </a:lnTo>
                  <a:lnTo>
                    <a:pt x="15266" y="1515017"/>
                  </a:lnTo>
                  <a:lnTo>
                    <a:pt x="12721" y="1504853"/>
                  </a:lnTo>
                  <a:lnTo>
                    <a:pt x="10495" y="1493100"/>
                  </a:lnTo>
                  <a:lnTo>
                    <a:pt x="8269" y="1479759"/>
                  </a:lnTo>
                  <a:lnTo>
                    <a:pt x="6043" y="1465148"/>
                  </a:lnTo>
                  <a:lnTo>
                    <a:pt x="4134" y="1449583"/>
                  </a:lnTo>
                  <a:lnTo>
                    <a:pt x="2544" y="1432431"/>
                  </a:lnTo>
                  <a:lnTo>
                    <a:pt x="954" y="1414325"/>
                  </a:lnTo>
                  <a:lnTo>
                    <a:pt x="318" y="1395267"/>
                  </a:lnTo>
                  <a:lnTo>
                    <a:pt x="0" y="1375256"/>
                  </a:lnTo>
                  <a:lnTo>
                    <a:pt x="318" y="1354926"/>
                  </a:lnTo>
                  <a:lnTo>
                    <a:pt x="954" y="1333962"/>
                  </a:lnTo>
                  <a:lnTo>
                    <a:pt x="2544" y="1312363"/>
                  </a:lnTo>
                  <a:lnTo>
                    <a:pt x="4452" y="1290763"/>
                  </a:lnTo>
                  <a:lnTo>
                    <a:pt x="7315" y="1268846"/>
                  </a:lnTo>
                  <a:lnTo>
                    <a:pt x="11131" y="1246929"/>
                  </a:lnTo>
                  <a:lnTo>
                    <a:pt x="13357" y="1236447"/>
                  </a:lnTo>
                  <a:lnTo>
                    <a:pt x="15584" y="1225647"/>
                  </a:lnTo>
                  <a:lnTo>
                    <a:pt x="18446" y="1214847"/>
                  </a:lnTo>
                  <a:lnTo>
                    <a:pt x="21308" y="1204047"/>
                  </a:lnTo>
                  <a:lnTo>
                    <a:pt x="24489" y="1193248"/>
                  </a:lnTo>
                  <a:lnTo>
                    <a:pt x="27669" y="1183083"/>
                  </a:lnTo>
                  <a:lnTo>
                    <a:pt x="31486" y="1172601"/>
                  </a:lnTo>
                  <a:lnTo>
                    <a:pt x="35302" y="1162436"/>
                  </a:lnTo>
                  <a:lnTo>
                    <a:pt x="39436" y="1152272"/>
                  </a:lnTo>
                  <a:lnTo>
                    <a:pt x="43889" y="1142425"/>
                  </a:lnTo>
                  <a:lnTo>
                    <a:pt x="48978" y="1132578"/>
                  </a:lnTo>
                  <a:lnTo>
                    <a:pt x="54066" y="1123367"/>
                  </a:lnTo>
                  <a:lnTo>
                    <a:pt x="59473" y="1113838"/>
                  </a:lnTo>
                  <a:lnTo>
                    <a:pt x="64879" y="1104944"/>
                  </a:lnTo>
                  <a:lnTo>
                    <a:pt x="70922" y="1096050"/>
                  </a:lnTo>
                  <a:lnTo>
                    <a:pt x="77601" y="1087473"/>
                  </a:lnTo>
                  <a:lnTo>
                    <a:pt x="84280" y="1079215"/>
                  </a:lnTo>
                  <a:lnTo>
                    <a:pt x="91276" y="1071274"/>
                  </a:lnTo>
                  <a:lnTo>
                    <a:pt x="98591" y="1063968"/>
                  </a:lnTo>
                  <a:lnTo>
                    <a:pt x="106542" y="1056662"/>
                  </a:lnTo>
                  <a:lnTo>
                    <a:pt x="114811" y="1049674"/>
                  </a:lnTo>
                  <a:lnTo>
                    <a:pt x="123080" y="1043321"/>
                  </a:lnTo>
                  <a:lnTo>
                    <a:pt x="131985" y="1036651"/>
                  </a:lnTo>
                  <a:lnTo>
                    <a:pt x="141526" y="1031251"/>
                  </a:lnTo>
                  <a:lnTo>
                    <a:pt x="150749" y="1025851"/>
                  </a:lnTo>
                  <a:lnTo>
                    <a:pt x="160926" y="1021087"/>
                  </a:lnTo>
                  <a:lnTo>
                    <a:pt x="171740" y="1016322"/>
                  </a:lnTo>
                  <a:lnTo>
                    <a:pt x="182553" y="1012193"/>
                  </a:lnTo>
                  <a:lnTo>
                    <a:pt x="193684" y="1009016"/>
                  </a:lnTo>
                  <a:lnTo>
                    <a:pt x="205452" y="1005522"/>
                  </a:lnTo>
                  <a:lnTo>
                    <a:pt x="209904" y="1005522"/>
                  </a:lnTo>
                  <a:lnTo>
                    <a:pt x="218809" y="1005840"/>
                  </a:lnTo>
                  <a:lnTo>
                    <a:pt x="243298" y="1007428"/>
                  </a:lnTo>
                  <a:lnTo>
                    <a:pt x="280508" y="1009969"/>
                  </a:lnTo>
                  <a:lnTo>
                    <a:pt x="409313" y="1420361"/>
                  </a:lnTo>
                  <a:lnTo>
                    <a:pt x="397228" y="1297751"/>
                  </a:lnTo>
                  <a:lnTo>
                    <a:pt x="390867" y="1077309"/>
                  </a:lnTo>
                  <a:lnTo>
                    <a:pt x="382598" y="1056345"/>
                  </a:lnTo>
                  <a:lnTo>
                    <a:pt x="399136" y="1028392"/>
                  </a:lnTo>
                  <a:lnTo>
                    <a:pt x="436029" y="1028392"/>
                  </a:lnTo>
                  <a:lnTo>
                    <a:pt x="450976" y="1056345"/>
                  </a:lnTo>
                  <a:lnTo>
                    <a:pt x="443979" y="1081438"/>
                  </a:lnTo>
                  <a:lnTo>
                    <a:pt x="489141" y="1401937"/>
                  </a:lnTo>
                  <a:lnTo>
                    <a:pt x="481508" y="1015369"/>
                  </a:lnTo>
                  <a:lnTo>
                    <a:pt x="489459" y="1011875"/>
                  </a:lnTo>
                  <a:lnTo>
                    <a:pt x="495501" y="1009016"/>
                  </a:lnTo>
                  <a:lnTo>
                    <a:pt x="499000" y="1006793"/>
                  </a:lnTo>
                  <a:lnTo>
                    <a:pt x="499636" y="1005840"/>
                  </a:lnTo>
                  <a:lnTo>
                    <a:pt x="499954" y="1005522"/>
                  </a:lnTo>
                  <a:lnTo>
                    <a:pt x="505679" y="1004887"/>
                  </a:lnTo>
                  <a:close/>
                  <a:moveTo>
                    <a:pt x="2233205" y="1004887"/>
                  </a:moveTo>
                  <a:lnTo>
                    <a:pt x="2238276" y="1005205"/>
                  </a:lnTo>
                  <a:lnTo>
                    <a:pt x="2243665" y="1005522"/>
                  </a:lnTo>
                  <a:lnTo>
                    <a:pt x="2243665" y="1005840"/>
                  </a:lnTo>
                  <a:lnTo>
                    <a:pt x="2244299" y="1006793"/>
                  </a:lnTo>
                  <a:lnTo>
                    <a:pt x="2248102" y="1009016"/>
                  </a:lnTo>
                  <a:lnTo>
                    <a:pt x="2253808" y="1011875"/>
                  </a:lnTo>
                  <a:lnTo>
                    <a:pt x="2261732" y="1015369"/>
                  </a:lnTo>
                  <a:lnTo>
                    <a:pt x="2254441" y="1401937"/>
                  </a:lnTo>
                  <a:lnTo>
                    <a:pt x="2299133" y="1081438"/>
                  </a:lnTo>
                  <a:lnTo>
                    <a:pt x="2292160" y="1056345"/>
                  </a:lnTo>
                  <a:lnTo>
                    <a:pt x="2307374" y="1028392"/>
                  </a:lnTo>
                  <a:lnTo>
                    <a:pt x="2344142" y="1028392"/>
                  </a:lnTo>
                  <a:lnTo>
                    <a:pt x="2360307" y="1056345"/>
                  </a:lnTo>
                  <a:lnTo>
                    <a:pt x="2352066" y="1077309"/>
                  </a:lnTo>
                  <a:lnTo>
                    <a:pt x="2346044" y="1297751"/>
                  </a:lnTo>
                  <a:lnTo>
                    <a:pt x="2333682" y="1420361"/>
                  </a:lnTo>
                  <a:lnTo>
                    <a:pt x="2462052" y="1009969"/>
                  </a:lnTo>
                  <a:lnTo>
                    <a:pt x="2499137" y="1007428"/>
                  </a:lnTo>
                  <a:lnTo>
                    <a:pt x="2523860" y="1005840"/>
                  </a:lnTo>
                  <a:lnTo>
                    <a:pt x="2532735" y="1005522"/>
                  </a:lnTo>
                  <a:lnTo>
                    <a:pt x="2536855" y="1005522"/>
                  </a:lnTo>
                  <a:lnTo>
                    <a:pt x="2548266" y="1009016"/>
                  </a:lnTo>
                  <a:lnTo>
                    <a:pt x="2559677" y="1012193"/>
                  </a:lnTo>
                  <a:lnTo>
                    <a:pt x="2570453" y="1016322"/>
                  </a:lnTo>
                  <a:lnTo>
                    <a:pt x="2580913" y="1021087"/>
                  </a:lnTo>
                  <a:lnTo>
                    <a:pt x="2591056" y="1025851"/>
                  </a:lnTo>
                  <a:lnTo>
                    <a:pt x="2600882" y="1031251"/>
                  </a:lnTo>
                  <a:lnTo>
                    <a:pt x="2610391" y="1036651"/>
                  </a:lnTo>
                  <a:lnTo>
                    <a:pt x="2618949" y="1043321"/>
                  </a:lnTo>
                  <a:lnTo>
                    <a:pt x="2627507" y="1049674"/>
                  </a:lnTo>
                  <a:lnTo>
                    <a:pt x="2635431" y="1056662"/>
                  </a:lnTo>
                  <a:lnTo>
                    <a:pt x="2643355" y="1063968"/>
                  </a:lnTo>
                  <a:lnTo>
                    <a:pt x="2650962" y="1071274"/>
                  </a:lnTo>
                  <a:lnTo>
                    <a:pt x="2657618" y="1079215"/>
                  </a:lnTo>
                  <a:lnTo>
                    <a:pt x="2664274" y="1087473"/>
                  </a:lnTo>
                  <a:lnTo>
                    <a:pt x="2670614" y="1096050"/>
                  </a:lnTo>
                  <a:lnTo>
                    <a:pt x="2676636" y="1104944"/>
                  </a:lnTo>
                  <a:lnTo>
                    <a:pt x="2682341" y="1113838"/>
                  </a:lnTo>
                  <a:lnTo>
                    <a:pt x="2688047" y="1123367"/>
                  </a:lnTo>
                  <a:lnTo>
                    <a:pt x="2692801" y="1132578"/>
                  </a:lnTo>
                  <a:lnTo>
                    <a:pt x="2697872" y="1142425"/>
                  </a:lnTo>
                  <a:lnTo>
                    <a:pt x="2702310" y="1152272"/>
                  </a:lnTo>
                  <a:lnTo>
                    <a:pt x="2706430" y="1162436"/>
                  </a:lnTo>
                  <a:lnTo>
                    <a:pt x="2710551" y="1172601"/>
                  </a:lnTo>
                  <a:lnTo>
                    <a:pt x="2714037" y="1183083"/>
                  </a:lnTo>
                  <a:lnTo>
                    <a:pt x="2717207" y="1193248"/>
                  </a:lnTo>
                  <a:lnTo>
                    <a:pt x="2720694" y="1204047"/>
                  </a:lnTo>
                  <a:lnTo>
                    <a:pt x="2723229" y="1214847"/>
                  </a:lnTo>
                  <a:lnTo>
                    <a:pt x="2726082" y="1225647"/>
                  </a:lnTo>
                  <a:lnTo>
                    <a:pt x="2728618" y="1236447"/>
                  </a:lnTo>
                  <a:lnTo>
                    <a:pt x="2730836" y="1246929"/>
                  </a:lnTo>
                  <a:lnTo>
                    <a:pt x="2734640" y="1268846"/>
                  </a:lnTo>
                  <a:lnTo>
                    <a:pt x="2737176" y="1290763"/>
                  </a:lnTo>
                  <a:lnTo>
                    <a:pt x="2739394" y="1312363"/>
                  </a:lnTo>
                  <a:lnTo>
                    <a:pt x="2740979" y="1333962"/>
                  </a:lnTo>
                  <a:lnTo>
                    <a:pt x="2741613" y="1354926"/>
                  </a:lnTo>
                  <a:lnTo>
                    <a:pt x="2741613" y="1375256"/>
                  </a:lnTo>
                  <a:lnTo>
                    <a:pt x="2741296" y="1395267"/>
                  </a:lnTo>
                  <a:lnTo>
                    <a:pt x="2740662" y="1414325"/>
                  </a:lnTo>
                  <a:lnTo>
                    <a:pt x="2739394" y="1432431"/>
                  </a:lnTo>
                  <a:lnTo>
                    <a:pt x="2737493" y="1449583"/>
                  </a:lnTo>
                  <a:lnTo>
                    <a:pt x="2735591" y="1465148"/>
                  </a:lnTo>
                  <a:lnTo>
                    <a:pt x="2733689" y="1479759"/>
                  </a:lnTo>
                  <a:lnTo>
                    <a:pt x="2731470" y="1493100"/>
                  </a:lnTo>
                  <a:lnTo>
                    <a:pt x="2728935" y="1504853"/>
                  </a:lnTo>
                  <a:lnTo>
                    <a:pt x="2726716" y="1515017"/>
                  </a:lnTo>
                  <a:lnTo>
                    <a:pt x="2724180" y="1522641"/>
                  </a:lnTo>
                  <a:lnTo>
                    <a:pt x="2721962" y="1529311"/>
                  </a:lnTo>
                  <a:lnTo>
                    <a:pt x="2721962" y="1530582"/>
                  </a:lnTo>
                  <a:lnTo>
                    <a:pt x="2721328" y="1532170"/>
                  </a:lnTo>
                  <a:lnTo>
                    <a:pt x="2720694" y="1533758"/>
                  </a:lnTo>
                  <a:lnTo>
                    <a:pt x="2719426" y="1535346"/>
                  </a:lnTo>
                  <a:lnTo>
                    <a:pt x="2718158" y="1536617"/>
                  </a:lnTo>
                  <a:lnTo>
                    <a:pt x="2716573" y="1538523"/>
                  </a:lnTo>
                  <a:lnTo>
                    <a:pt x="2711819" y="1542017"/>
                  </a:lnTo>
                  <a:lnTo>
                    <a:pt x="2705796" y="1545511"/>
                  </a:lnTo>
                  <a:lnTo>
                    <a:pt x="2698506" y="1548687"/>
                  </a:lnTo>
                  <a:lnTo>
                    <a:pt x="2689948" y="1552499"/>
                  </a:lnTo>
                  <a:lnTo>
                    <a:pt x="2680122" y="1556628"/>
                  </a:lnTo>
                  <a:lnTo>
                    <a:pt x="2671881" y="1653826"/>
                  </a:lnTo>
                  <a:lnTo>
                    <a:pt x="2664908" y="1730695"/>
                  </a:lnTo>
                  <a:lnTo>
                    <a:pt x="2657935" y="1800894"/>
                  </a:lnTo>
                  <a:lnTo>
                    <a:pt x="2657618" y="1806293"/>
                  </a:lnTo>
                  <a:lnTo>
                    <a:pt x="2656350" y="1811058"/>
                  </a:lnTo>
                  <a:lnTo>
                    <a:pt x="2655399" y="1817728"/>
                  </a:lnTo>
                  <a:lnTo>
                    <a:pt x="2652230" y="1836152"/>
                  </a:lnTo>
                  <a:lnTo>
                    <a:pt x="2648109" y="1859339"/>
                  </a:lnTo>
                  <a:lnTo>
                    <a:pt x="2645890" y="1872363"/>
                  </a:lnTo>
                  <a:lnTo>
                    <a:pt x="2643038" y="1885068"/>
                  </a:lnTo>
                  <a:lnTo>
                    <a:pt x="2639551" y="1897774"/>
                  </a:lnTo>
                  <a:lnTo>
                    <a:pt x="2635431" y="1910162"/>
                  </a:lnTo>
                  <a:lnTo>
                    <a:pt x="2633529" y="1916197"/>
                  </a:lnTo>
                  <a:lnTo>
                    <a:pt x="2630993" y="1921914"/>
                  </a:lnTo>
                  <a:lnTo>
                    <a:pt x="2628458" y="1927632"/>
                  </a:lnTo>
                  <a:lnTo>
                    <a:pt x="2625605" y="1932397"/>
                  </a:lnTo>
                  <a:lnTo>
                    <a:pt x="2622752" y="1937479"/>
                  </a:lnTo>
                  <a:lnTo>
                    <a:pt x="2619583" y="1941926"/>
                  </a:lnTo>
                  <a:lnTo>
                    <a:pt x="2616413" y="1946055"/>
                  </a:lnTo>
                  <a:lnTo>
                    <a:pt x="2612926" y="1949867"/>
                  </a:lnTo>
                  <a:lnTo>
                    <a:pt x="2609123" y="1952726"/>
                  </a:lnTo>
                  <a:lnTo>
                    <a:pt x="2605002" y="1955267"/>
                  </a:lnTo>
                  <a:lnTo>
                    <a:pt x="2600882" y="1957490"/>
                  </a:lnTo>
                  <a:lnTo>
                    <a:pt x="2596444" y="1959078"/>
                  </a:lnTo>
                  <a:lnTo>
                    <a:pt x="2410704" y="1985443"/>
                  </a:lnTo>
                  <a:lnTo>
                    <a:pt x="2405633" y="1985760"/>
                  </a:lnTo>
                  <a:lnTo>
                    <a:pt x="2400561" y="1986078"/>
                  </a:lnTo>
                  <a:lnTo>
                    <a:pt x="2397075" y="1986078"/>
                  </a:lnTo>
                  <a:lnTo>
                    <a:pt x="2393271" y="1985760"/>
                  </a:lnTo>
                  <a:lnTo>
                    <a:pt x="2385981" y="1985125"/>
                  </a:lnTo>
                  <a:lnTo>
                    <a:pt x="2327660" y="2443162"/>
                  </a:lnTo>
                  <a:lnTo>
                    <a:pt x="2211651" y="2443162"/>
                  </a:lnTo>
                  <a:lnTo>
                    <a:pt x="2168545" y="1866963"/>
                  </a:lnTo>
                  <a:lnTo>
                    <a:pt x="2165375" y="1862516"/>
                  </a:lnTo>
                  <a:lnTo>
                    <a:pt x="2162522" y="1857433"/>
                  </a:lnTo>
                  <a:lnTo>
                    <a:pt x="2156817" y="1847904"/>
                  </a:lnTo>
                  <a:lnTo>
                    <a:pt x="2148576" y="2326906"/>
                  </a:lnTo>
                  <a:lnTo>
                    <a:pt x="2063630" y="2320235"/>
                  </a:lnTo>
                  <a:lnTo>
                    <a:pt x="1992313" y="1798670"/>
                  </a:lnTo>
                  <a:lnTo>
                    <a:pt x="2157768" y="1798670"/>
                  </a:lnTo>
                  <a:lnTo>
                    <a:pt x="2443668" y="1798670"/>
                  </a:lnTo>
                  <a:lnTo>
                    <a:pt x="2170129" y="1529946"/>
                  </a:lnTo>
                  <a:lnTo>
                    <a:pt x="2587569" y="1399079"/>
                  </a:lnTo>
                  <a:lnTo>
                    <a:pt x="2517204" y="1414008"/>
                  </a:lnTo>
                  <a:lnTo>
                    <a:pt x="2151746" y="1511841"/>
                  </a:lnTo>
                  <a:lnTo>
                    <a:pt x="2111808" y="1472771"/>
                  </a:lnTo>
                  <a:lnTo>
                    <a:pt x="2108956" y="1423219"/>
                  </a:lnTo>
                  <a:lnTo>
                    <a:pt x="2103250" y="1464513"/>
                  </a:lnTo>
                  <a:lnTo>
                    <a:pt x="2093741" y="1455301"/>
                  </a:lnTo>
                  <a:lnTo>
                    <a:pt x="2095009" y="1426078"/>
                  </a:lnTo>
                  <a:lnTo>
                    <a:pt x="2096911" y="1393361"/>
                  </a:lnTo>
                  <a:lnTo>
                    <a:pt x="2099447" y="1358103"/>
                  </a:lnTo>
                  <a:lnTo>
                    <a:pt x="2103250" y="1320621"/>
                  </a:lnTo>
                  <a:lnTo>
                    <a:pt x="2105152" y="1301563"/>
                  </a:lnTo>
                  <a:lnTo>
                    <a:pt x="2107371" y="1282504"/>
                  </a:lnTo>
                  <a:lnTo>
                    <a:pt x="2109906" y="1262811"/>
                  </a:lnTo>
                  <a:lnTo>
                    <a:pt x="2113076" y="1243752"/>
                  </a:lnTo>
                  <a:lnTo>
                    <a:pt x="2115929" y="1224059"/>
                  </a:lnTo>
                  <a:lnTo>
                    <a:pt x="2119415" y="1205318"/>
                  </a:lnTo>
                  <a:lnTo>
                    <a:pt x="2123219" y="1186577"/>
                  </a:lnTo>
                  <a:lnTo>
                    <a:pt x="2127339" y="1168154"/>
                  </a:lnTo>
                  <a:lnTo>
                    <a:pt x="2131777" y="1150366"/>
                  </a:lnTo>
                  <a:lnTo>
                    <a:pt x="2136214" y="1133214"/>
                  </a:lnTo>
                  <a:lnTo>
                    <a:pt x="2140969" y="1116379"/>
                  </a:lnTo>
                  <a:lnTo>
                    <a:pt x="2146674" y="1100497"/>
                  </a:lnTo>
                  <a:lnTo>
                    <a:pt x="2152379" y="1085568"/>
                  </a:lnTo>
                  <a:lnTo>
                    <a:pt x="2158719" y="1071274"/>
                  </a:lnTo>
                  <a:lnTo>
                    <a:pt x="2165058" y="1058568"/>
                  </a:lnTo>
                  <a:lnTo>
                    <a:pt x="2168545" y="1052533"/>
                  </a:lnTo>
                  <a:lnTo>
                    <a:pt x="2172031" y="1046815"/>
                  </a:lnTo>
                  <a:lnTo>
                    <a:pt x="2175518" y="1041416"/>
                  </a:lnTo>
                  <a:lnTo>
                    <a:pt x="2179321" y="1036333"/>
                  </a:lnTo>
                  <a:lnTo>
                    <a:pt x="2183125" y="1031569"/>
                  </a:lnTo>
                  <a:lnTo>
                    <a:pt x="2187245" y="1027122"/>
                  </a:lnTo>
                  <a:lnTo>
                    <a:pt x="2191366" y="1023310"/>
                  </a:lnTo>
                  <a:lnTo>
                    <a:pt x="2195486" y="1019498"/>
                  </a:lnTo>
                  <a:lnTo>
                    <a:pt x="2199607" y="1016004"/>
                  </a:lnTo>
                  <a:lnTo>
                    <a:pt x="2204044" y="1013146"/>
                  </a:lnTo>
                  <a:lnTo>
                    <a:pt x="2208799" y="1010922"/>
                  </a:lnTo>
                  <a:lnTo>
                    <a:pt x="2213236" y="1008699"/>
                  </a:lnTo>
                  <a:lnTo>
                    <a:pt x="2217991" y="1007111"/>
                  </a:lnTo>
                  <a:lnTo>
                    <a:pt x="2223062" y="1005840"/>
                  </a:lnTo>
                  <a:lnTo>
                    <a:pt x="2227817" y="1005205"/>
                  </a:lnTo>
                  <a:lnTo>
                    <a:pt x="2233205" y="1004887"/>
                  </a:lnTo>
                  <a:close/>
                  <a:moveTo>
                    <a:pt x="1560668" y="914401"/>
                  </a:moveTo>
                  <a:lnTo>
                    <a:pt x="1571788" y="914401"/>
                  </a:lnTo>
                  <a:lnTo>
                    <a:pt x="1582591" y="915671"/>
                  </a:lnTo>
                  <a:lnTo>
                    <a:pt x="1594029" y="917258"/>
                  </a:lnTo>
                  <a:lnTo>
                    <a:pt x="1604514" y="919480"/>
                  </a:lnTo>
                  <a:lnTo>
                    <a:pt x="1615317" y="922021"/>
                  </a:lnTo>
                  <a:lnTo>
                    <a:pt x="1625802" y="925196"/>
                  </a:lnTo>
                  <a:lnTo>
                    <a:pt x="1636287" y="928688"/>
                  </a:lnTo>
                  <a:lnTo>
                    <a:pt x="1646772" y="933133"/>
                  </a:lnTo>
                  <a:lnTo>
                    <a:pt x="1656939" y="937261"/>
                  </a:lnTo>
                  <a:lnTo>
                    <a:pt x="1666788" y="942023"/>
                  </a:lnTo>
                  <a:lnTo>
                    <a:pt x="1676638" y="946786"/>
                  </a:lnTo>
                  <a:lnTo>
                    <a:pt x="1686487" y="952183"/>
                  </a:lnTo>
                  <a:lnTo>
                    <a:pt x="1695384" y="957263"/>
                  </a:lnTo>
                  <a:lnTo>
                    <a:pt x="1704598" y="962978"/>
                  </a:lnTo>
                  <a:lnTo>
                    <a:pt x="1712859" y="968693"/>
                  </a:lnTo>
                  <a:lnTo>
                    <a:pt x="1721120" y="974726"/>
                  </a:lnTo>
                  <a:lnTo>
                    <a:pt x="1729063" y="980441"/>
                  </a:lnTo>
                  <a:lnTo>
                    <a:pt x="1736371" y="986473"/>
                  </a:lnTo>
                  <a:lnTo>
                    <a:pt x="1750033" y="997586"/>
                  </a:lnTo>
                  <a:lnTo>
                    <a:pt x="1762106" y="1008698"/>
                  </a:lnTo>
                  <a:lnTo>
                    <a:pt x="1771956" y="1018858"/>
                  </a:lnTo>
                  <a:lnTo>
                    <a:pt x="1779264" y="1027748"/>
                  </a:lnTo>
                  <a:lnTo>
                    <a:pt x="1782441" y="1031558"/>
                  </a:lnTo>
                  <a:lnTo>
                    <a:pt x="1784665" y="1034733"/>
                  </a:lnTo>
                  <a:lnTo>
                    <a:pt x="1786254" y="1037908"/>
                  </a:lnTo>
                  <a:lnTo>
                    <a:pt x="1787207" y="1040448"/>
                  </a:lnTo>
                  <a:lnTo>
                    <a:pt x="1788160" y="1045845"/>
                  </a:lnTo>
                  <a:lnTo>
                    <a:pt x="1788478" y="1053783"/>
                  </a:lnTo>
                  <a:lnTo>
                    <a:pt x="1789113" y="1076643"/>
                  </a:lnTo>
                  <a:lnTo>
                    <a:pt x="1789113" y="1107440"/>
                  </a:lnTo>
                  <a:lnTo>
                    <a:pt x="1788478" y="1144588"/>
                  </a:lnTo>
                  <a:lnTo>
                    <a:pt x="1787525" y="1187133"/>
                  </a:lnTo>
                  <a:lnTo>
                    <a:pt x="1786254" y="1233488"/>
                  </a:lnTo>
                  <a:lnTo>
                    <a:pt x="1784347" y="1282383"/>
                  </a:lnTo>
                  <a:lnTo>
                    <a:pt x="1782123" y="1331913"/>
                  </a:lnTo>
                  <a:lnTo>
                    <a:pt x="1672507" y="1331913"/>
                  </a:lnTo>
                  <a:lnTo>
                    <a:pt x="1674096" y="1293813"/>
                  </a:lnTo>
                  <a:lnTo>
                    <a:pt x="1674732" y="1258253"/>
                  </a:lnTo>
                  <a:lnTo>
                    <a:pt x="1675685" y="1225550"/>
                  </a:lnTo>
                  <a:lnTo>
                    <a:pt x="1676002" y="1197293"/>
                  </a:lnTo>
                  <a:lnTo>
                    <a:pt x="1675685" y="1174115"/>
                  </a:lnTo>
                  <a:lnTo>
                    <a:pt x="1674732" y="1156970"/>
                  </a:lnTo>
                  <a:lnTo>
                    <a:pt x="1674096" y="1150938"/>
                  </a:lnTo>
                  <a:lnTo>
                    <a:pt x="1673143" y="1147445"/>
                  </a:lnTo>
                  <a:lnTo>
                    <a:pt x="1672825" y="1145858"/>
                  </a:lnTo>
                  <a:lnTo>
                    <a:pt x="1672507" y="1144905"/>
                  </a:lnTo>
                  <a:lnTo>
                    <a:pt x="1672190" y="1144905"/>
                  </a:lnTo>
                  <a:lnTo>
                    <a:pt x="1671237" y="1145540"/>
                  </a:lnTo>
                  <a:lnTo>
                    <a:pt x="1669648" y="1147445"/>
                  </a:lnTo>
                  <a:lnTo>
                    <a:pt x="1668059" y="1149668"/>
                  </a:lnTo>
                  <a:lnTo>
                    <a:pt x="1666471" y="1151890"/>
                  </a:lnTo>
                  <a:lnTo>
                    <a:pt x="1654079" y="1331913"/>
                  </a:lnTo>
                  <a:lnTo>
                    <a:pt x="1602608" y="1331913"/>
                  </a:lnTo>
                  <a:lnTo>
                    <a:pt x="1602290" y="1283335"/>
                  </a:lnTo>
                  <a:lnTo>
                    <a:pt x="1598477" y="1283653"/>
                  </a:lnTo>
                  <a:lnTo>
                    <a:pt x="1586721" y="1284605"/>
                  </a:lnTo>
                  <a:lnTo>
                    <a:pt x="1568293" y="1285240"/>
                  </a:lnTo>
                  <a:lnTo>
                    <a:pt x="1556537" y="1285558"/>
                  </a:lnTo>
                  <a:lnTo>
                    <a:pt x="1543828" y="1285558"/>
                  </a:lnTo>
                  <a:lnTo>
                    <a:pt x="1529213" y="1285240"/>
                  </a:lnTo>
                  <a:lnTo>
                    <a:pt x="1513009" y="1284605"/>
                  </a:lnTo>
                  <a:lnTo>
                    <a:pt x="1496169" y="1283653"/>
                  </a:lnTo>
                  <a:lnTo>
                    <a:pt x="1477741" y="1282383"/>
                  </a:lnTo>
                  <a:lnTo>
                    <a:pt x="1457724" y="1280478"/>
                  </a:lnTo>
                  <a:lnTo>
                    <a:pt x="1437390" y="1277620"/>
                  </a:lnTo>
                  <a:lnTo>
                    <a:pt x="1415467" y="1274763"/>
                  </a:lnTo>
                  <a:lnTo>
                    <a:pt x="1392908" y="1270953"/>
                  </a:lnTo>
                  <a:lnTo>
                    <a:pt x="1381787" y="1268730"/>
                  </a:lnTo>
                  <a:lnTo>
                    <a:pt x="1370349" y="1266508"/>
                  </a:lnTo>
                  <a:lnTo>
                    <a:pt x="1359547" y="1263968"/>
                  </a:lnTo>
                  <a:lnTo>
                    <a:pt x="1348426" y="1261110"/>
                  </a:lnTo>
                  <a:lnTo>
                    <a:pt x="1328092" y="1254760"/>
                  </a:lnTo>
                  <a:lnTo>
                    <a:pt x="1308710" y="1248410"/>
                  </a:lnTo>
                  <a:lnTo>
                    <a:pt x="1290282" y="1241743"/>
                  </a:lnTo>
                  <a:lnTo>
                    <a:pt x="1273443" y="1234440"/>
                  </a:lnTo>
                  <a:lnTo>
                    <a:pt x="1257556" y="1227455"/>
                  </a:lnTo>
                  <a:lnTo>
                    <a:pt x="1243259" y="1220153"/>
                  </a:lnTo>
                  <a:lnTo>
                    <a:pt x="1229914" y="1213485"/>
                  </a:lnTo>
                  <a:lnTo>
                    <a:pt x="1218794" y="1207135"/>
                  </a:lnTo>
                  <a:lnTo>
                    <a:pt x="1208626" y="1201103"/>
                  </a:lnTo>
                  <a:lnTo>
                    <a:pt x="1200366" y="1196340"/>
                  </a:lnTo>
                  <a:lnTo>
                    <a:pt x="1189245" y="1188720"/>
                  </a:lnTo>
                  <a:lnTo>
                    <a:pt x="1185115" y="1186180"/>
                  </a:lnTo>
                  <a:lnTo>
                    <a:pt x="1204814" y="1331913"/>
                  </a:lnTo>
                  <a:lnTo>
                    <a:pt x="1152071" y="1331913"/>
                  </a:lnTo>
                  <a:lnTo>
                    <a:pt x="1149529" y="1296670"/>
                  </a:lnTo>
                  <a:lnTo>
                    <a:pt x="1143810" y="1297305"/>
                  </a:lnTo>
                  <a:lnTo>
                    <a:pt x="1135549" y="1299210"/>
                  </a:lnTo>
                  <a:lnTo>
                    <a:pt x="1112355" y="1303655"/>
                  </a:lnTo>
                  <a:lnTo>
                    <a:pt x="1082489" y="1309688"/>
                  </a:lnTo>
                  <a:lnTo>
                    <a:pt x="1066285" y="1313180"/>
                  </a:lnTo>
                  <a:lnTo>
                    <a:pt x="1049445" y="1316038"/>
                  </a:lnTo>
                  <a:lnTo>
                    <a:pt x="1032606" y="1318895"/>
                  </a:lnTo>
                  <a:lnTo>
                    <a:pt x="1015766" y="1321118"/>
                  </a:lnTo>
                  <a:lnTo>
                    <a:pt x="999880" y="1322388"/>
                  </a:lnTo>
                  <a:lnTo>
                    <a:pt x="984629" y="1323658"/>
                  </a:lnTo>
                  <a:lnTo>
                    <a:pt x="977639" y="1323658"/>
                  </a:lnTo>
                  <a:lnTo>
                    <a:pt x="970649" y="1323658"/>
                  </a:lnTo>
                  <a:lnTo>
                    <a:pt x="964295" y="1323340"/>
                  </a:lnTo>
                  <a:lnTo>
                    <a:pt x="958575" y="1323023"/>
                  </a:lnTo>
                  <a:lnTo>
                    <a:pt x="953174" y="1322070"/>
                  </a:lnTo>
                  <a:lnTo>
                    <a:pt x="948090" y="1320483"/>
                  </a:lnTo>
                  <a:lnTo>
                    <a:pt x="943960" y="1319213"/>
                  </a:lnTo>
                  <a:lnTo>
                    <a:pt x="940783" y="1317625"/>
                  </a:lnTo>
                  <a:lnTo>
                    <a:pt x="934746" y="1305560"/>
                  </a:lnTo>
                  <a:lnTo>
                    <a:pt x="928709" y="1295083"/>
                  </a:lnTo>
                  <a:lnTo>
                    <a:pt x="917271" y="1275398"/>
                  </a:lnTo>
                  <a:lnTo>
                    <a:pt x="912505" y="1266508"/>
                  </a:lnTo>
                  <a:lnTo>
                    <a:pt x="908057" y="1257935"/>
                  </a:lnTo>
                  <a:lnTo>
                    <a:pt x="904244" y="1249680"/>
                  </a:lnTo>
                  <a:lnTo>
                    <a:pt x="902338" y="1244918"/>
                  </a:lnTo>
                  <a:lnTo>
                    <a:pt x="901067" y="1240790"/>
                  </a:lnTo>
                  <a:lnTo>
                    <a:pt x="900114" y="1236663"/>
                  </a:lnTo>
                  <a:lnTo>
                    <a:pt x="899161" y="1232535"/>
                  </a:lnTo>
                  <a:lnTo>
                    <a:pt x="898843" y="1228408"/>
                  </a:lnTo>
                  <a:lnTo>
                    <a:pt x="898525" y="1223963"/>
                  </a:lnTo>
                  <a:lnTo>
                    <a:pt x="898843" y="1219835"/>
                  </a:lnTo>
                  <a:lnTo>
                    <a:pt x="899161" y="1215390"/>
                  </a:lnTo>
                  <a:lnTo>
                    <a:pt x="900431" y="1210628"/>
                  </a:lnTo>
                  <a:lnTo>
                    <a:pt x="901385" y="1205865"/>
                  </a:lnTo>
                  <a:lnTo>
                    <a:pt x="903291" y="1201103"/>
                  </a:lnTo>
                  <a:lnTo>
                    <a:pt x="905197" y="1195705"/>
                  </a:lnTo>
                  <a:lnTo>
                    <a:pt x="908057" y="1190943"/>
                  </a:lnTo>
                  <a:lnTo>
                    <a:pt x="910916" y="1185228"/>
                  </a:lnTo>
                  <a:lnTo>
                    <a:pt x="914729" y="1179513"/>
                  </a:lnTo>
                  <a:lnTo>
                    <a:pt x="918542" y="1173480"/>
                  </a:lnTo>
                  <a:lnTo>
                    <a:pt x="922990" y="1167765"/>
                  </a:lnTo>
                  <a:lnTo>
                    <a:pt x="928391" y="1161098"/>
                  </a:lnTo>
                  <a:lnTo>
                    <a:pt x="939512" y="1146810"/>
                  </a:lnTo>
                  <a:lnTo>
                    <a:pt x="949361" y="1133793"/>
                  </a:lnTo>
                  <a:lnTo>
                    <a:pt x="967154" y="1109345"/>
                  </a:lnTo>
                  <a:lnTo>
                    <a:pt x="976050" y="1096963"/>
                  </a:lnTo>
                  <a:lnTo>
                    <a:pt x="985900" y="1084580"/>
                  </a:lnTo>
                  <a:lnTo>
                    <a:pt x="997338" y="1070928"/>
                  </a:lnTo>
                  <a:lnTo>
                    <a:pt x="1004328" y="1063943"/>
                  </a:lnTo>
                  <a:lnTo>
                    <a:pt x="1011318" y="1056323"/>
                  </a:lnTo>
                  <a:lnTo>
                    <a:pt x="1017673" y="1045528"/>
                  </a:lnTo>
                  <a:lnTo>
                    <a:pt x="1024663" y="1035368"/>
                  </a:lnTo>
                  <a:lnTo>
                    <a:pt x="1031335" y="1025525"/>
                  </a:lnTo>
                  <a:lnTo>
                    <a:pt x="1038007" y="1016318"/>
                  </a:lnTo>
                  <a:lnTo>
                    <a:pt x="1044997" y="1008063"/>
                  </a:lnTo>
                  <a:lnTo>
                    <a:pt x="1051669" y="1000443"/>
                  </a:lnTo>
                  <a:lnTo>
                    <a:pt x="1058659" y="993141"/>
                  </a:lnTo>
                  <a:lnTo>
                    <a:pt x="1065967" y="986473"/>
                  </a:lnTo>
                  <a:lnTo>
                    <a:pt x="1073593" y="980123"/>
                  </a:lnTo>
                  <a:lnTo>
                    <a:pt x="1080583" y="974091"/>
                  </a:lnTo>
                  <a:lnTo>
                    <a:pt x="1088208" y="968693"/>
                  </a:lnTo>
                  <a:lnTo>
                    <a:pt x="1096151" y="963931"/>
                  </a:lnTo>
                  <a:lnTo>
                    <a:pt x="1104094" y="959168"/>
                  </a:lnTo>
                  <a:lnTo>
                    <a:pt x="1111720" y="954723"/>
                  </a:lnTo>
                  <a:lnTo>
                    <a:pt x="1119663" y="950913"/>
                  </a:lnTo>
                  <a:lnTo>
                    <a:pt x="1127924" y="947738"/>
                  </a:lnTo>
                  <a:lnTo>
                    <a:pt x="1136185" y="944246"/>
                  </a:lnTo>
                  <a:lnTo>
                    <a:pt x="1145081" y="941388"/>
                  </a:lnTo>
                  <a:lnTo>
                    <a:pt x="1153660" y="938531"/>
                  </a:lnTo>
                  <a:lnTo>
                    <a:pt x="1162238" y="935991"/>
                  </a:lnTo>
                  <a:lnTo>
                    <a:pt x="1171452" y="933768"/>
                  </a:lnTo>
                  <a:lnTo>
                    <a:pt x="1180349" y="931863"/>
                  </a:lnTo>
                  <a:lnTo>
                    <a:pt x="1199412" y="928053"/>
                  </a:lnTo>
                  <a:lnTo>
                    <a:pt x="1218794" y="924561"/>
                  </a:lnTo>
                  <a:lnTo>
                    <a:pt x="1239128" y="921703"/>
                  </a:lnTo>
                  <a:lnTo>
                    <a:pt x="1282021" y="915988"/>
                  </a:lnTo>
                  <a:lnTo>
                    <a:pt x="1284881" y="915671"/>
                  </a:lnTo>
                  <a:lnTo>
                    <a:pt x="1287740" y="915671"/>
                  </a:lnTo>
                  <a:lnTo>
                    <a:pt x="1292824" y="915671"/>
                  </a:lnTo>
                  <a:lnTo>
                    <a:pt x="1366537" y="1187768"/>
                  </a:lnTo>
                  <a:lnTo>
                    <a:pt x="1368125" y="1176973"/>
                  </a:lnTo>
                  <a:lnTo>
                    <a:pt x="1393226" y="990283"/>
                  </a:lnTo>
                  <a:lnTo>
                    <a:pt x="1386236" y="972186"/>
                  </a:lnTo>
                  <a:lnTo>
                    <a:pt x="1400216" y="947738"/>
                  </a:lnTo>
                  <a:lnTo>
                    <a:pt x="1432306" y="947421"/>
                  </a:lnTo>
                  <a:lnTo>
                    <a:pt x="1445968" y="972186"/>
                  </a:lnTo>
                  <a:lnTo>
                    <a:pt x="1439614" y="993776"/>
                  </a:lnTo>
                  <a:lnTo>
                    <a:pt x="1462490" y="1190943"/>
                  </a:lnTo>
                  <a:lnTo>
                    <a:pt x="1522858" y="924243"/>
                  </a:lnTo>
                  <a:lnTo>
                    <a:pt x="1529530" y="921386"/>
                  </a:lnTo>
                  <a:lnTo>
                    <a:pt x="1534932" y="918846"/>
                  </a:lnTo>
                  <a:lnTo>
                    <a:pt x="1537791" y="916940"/>
                  </a:lnTo>
                  <a:lnTo>
                    <a:pt x="1538427" y="915988"/>
                  </a:lnTo>
                  <a:lnTo>
                    <a:pt x="1549865" y="915036"/>
                  </a:lnTo>
                  <a:lnTo>
                    <a:pt x="1560668" y="914401"/>
                  </a:lnTo>
                  <a:close/>
                  <a:moveTo>
                    <a:pt x="170497" y="661035"/>
                  </a:moveTo>
                  <a:lnTo>
                    <a:pt x="168576" y="681657"/>
                  </a:lnTo>
                  <a:lnTo>
                    <a:pt x="168275" y="683619"/>
                  </a:lnTo>
                  <a:lnTo>
                    <a:pt x="167640" y="691889"/>
                  </a:lnTo>
                  <a:lnTo>
                    <a:pt x="167640" y="695282"/>
                  </a:lnTo>
                  <a:lnTo>
                    <a:pt x="167322" y="700477"/>
                  </a:lnTo>
                  <a:lnTo>
                    <a:pt x="167640" y="700795"/>
                  </a:lnTo>
                  <a:lnTo>
                    <a:pt x="167640" y="695282"/>
                  </a:lnTo>
                  <a:lnTo>
                    <a:pt x="168275" y="684891"/>
                  </a:lnTo>
                  <a:lnTo>
                    <a:pt x="168576" y="681657"/>
                  </a:lnTo>
                  <a:lnTo>
                    <a:pt x="169545" y="675349"/>
                  </a:lnTo>
                  <a:lnTo>
                    <a:pt x="170497" y="668033"/>
                  </a:lnTo>
                  <a:lnTo>
                    <a:pt x="170497" y="664534"/>
                  </a:lnTo>
                  <a:lnTo>
                    <a:pt x="170497" y="661035"/>
                  </a:lnTo>
                  <a:close/>
                  <a:moveTo>
                    <a:pt x="2571454" y="661035"/>
                  </a:moveTo>
                  <a:lnTo>
                    <a:pt x="2571454" y="664534"/>
                  </a:lnTo>
                  <a:lnTo>
                    <a:pt x="2571137" y="668033"/>
                  </a:lnTo>
                  <a:lnTo>
                    <a:pt x="2572406" y="675349"/>
                  </a:lnTo>
                  <a:lnTo>
                    <a:pt x="2573358" y="683619"/>
                  </a:lnTo>
                  <a:lnTo>
                    <a:pt x="2573992" y="691889"/>
                  </a:lnTo>
                  <a:lnTo>
                    <a:pt x="2574310" y="700795"/>
                  </a:lnTo>
                  <a:lnTo>
                    <a:pt x="2574627" y="700477"/>
                  </a:lnTo>
                  <a:lnTo>
                    <a:pt x="2573675" y="684891"/>
                  </a:lnTo>
                  <a:lnTo>
                    <a:pt x="2571454" y="661035"/>
                  </a:lnTo>
                  <a:close/>
                  <a:moveTo>
                    <a:pt x="197485" y="574519"/>
                  </a:moveTo>
                  <a:lnTo>
                    <a:pt x="195897" y="575155"/>
                  </a:lnTo>
                  <a:lnTo>
                    <a:pt x="194310" y="576109"/>
                  </a:lnTo>
                  <a:lnTo>
                    <a:pt x="192405" y="577381"/>
                  </a:lnTo>
                  <a:lnTo>
                    <a:pt x="190817" y="579290"/>
                  </a:lnTo>
                  <a:lnTo>
                    <a:pt x="189230" y="581198"/>
                  </a:lnTo>
                  <a:lnTo>
                    <a:pt x="186690" y="585969"/>
                  </a:lnTo>
                  <a:lnTo>
                    <a:pt x="189865" y="582789"/>
                  </a:lnTo>
                  <a:lnTo>
                    <a:pt x="192722" y="579608"/>
                  </a:lnTo>
                  <a:lnTo>
                    <a:pt x="195897" y="576745"/>
                  </a:lnTo>
                  <a:lnTo>
                    <a:pt x="199390" y="574519"/>
                  </a:lnTo>
                  <a:lnTo>
                    <a:pt x="197485" y="574519"/>
                  </a:lnTo>
                  <a:close/>
                  <a:moveTo>
                    <a:pt x="2542584" y="574518"/>
                  </a:moveTo>
                  <a:lnTo>
                    <a:pt x="2545757" y="576745"/>
                  </a:lnTo>
                  <a:lnTo>
                    <a:pt x="2549247" y="579608"/>
                  </a:lnTo>
                  <a:lnTo>
                    <a:pt x="2552102" y="582788"/>
                  </a:lnTo>
                  <a:lnTo>
                    <a:pt x="2555274" y="585969"/>
                  </a:lnTo>
                  <a:lnTo>
                    <a:pt x="2552102" y="581198"/>
                  </a:lnTo>
                  <a:lnTo>
                    <a:pt x="2550833" y="579290"/>
                  </a:lnTo>
                  <a:lnTo>
                    <a:pt x="2549247" y="577381"/>
                  </a:lnTo>
                  <a:lnTo>
                    <a:pt x="2547660" y="576109"/>
                  </a:lnTo>
                  <a:lnTo>
                    <a:pt x="2545757" y="575155"/>
                  </a:lnTo>
                  <a:lnTo>
                    <a:pt x="2544488" y="574518"/>
                  </a:lnTo>
                  <a:lnTo>
                    <a:pt x="2542584" y="574518"/>
                  </a:lnTo>
                  <a:close/>
                  <a:moveTo>
                    <a:pt x="331470" y="485775"/>
                  </a:moveTo>
                  <a:lnTo>
                    <a:pt x="347662" y="485775"/>
                  </a:lnTo>
                  <a:lnTo>
                    <a:pt x="363537" y="486729"/>
                  </a:lnTo>
                  <a:lnTo>
                    <a:pt x="378460" y="488638"/>
                  </a:lnTo>
                  <a:lnTo>
                    <a:pt x="393700" y="490864"/>
                  </a:lnTo>
                  <a:lnTo>
                    <a:pt x="407988" y="493409"/>
                  </a:lnTo>
                  <a:lnTo>
                    <a:pt x="421323" y="497226"/>
                  </a:lnTo>
                  <a:lnTo>
                    <a:pt x="434658" y="501043"/>
                  </a:lnTo>
                  <a:lnTo>
                    <a:pt x="447040" y="505178"/>
                  </a:lnTo>
                  <a:lnTo>
                    <a:pt x="459105" y="509631"/>
                  </a:lnTo>
                  <a:lnTo>
                    <a:pt x="470535" y="514402"/>
                  </a:lnTo>
                  <a:lnTo>
                    <a:pt x="481013" y="519491"/>
                  </a:lnTo>
                  <a:lnTo>
                    <a:pt x="491173" y="524580"/>
                  </a:lnTo>
                  <a:lnTo>
                    <a:pt x="500698" y="529670"/>
                  </a:lnTo>
                  <a:lnTo>
                    <a:pt x="509270" y="534759"/>
                  </a:lnTo>
                  <a:lnTo>
                    <a:pt x="517208" y="539848"/>
                  </a:lnTo>
                  <a:lnTo>
                    <a:pt x="524510" y="544301"/>
                  </a:lnTo>
                  <a:lnTo>
                    <a:pt x="536575" y="552889"/>
                  </a:lnTo>
                  <a:lnTo>
                    <a:pt x="545465" y="559569"/>
                  </a:lnTo>
                  <a:lnTo>
                    <a:pt x="550863" y="564340"/>
                  </a:lnTo>
                  <a:lnTo>
                    <a:pt x="552450" y="565612"/>
                  </a:lnTo>
                  <a:lnTo>
                    <a:pt x="550863" y="569747"/>
                  </a:lnTo>
                  <a:lnTo>
                    <a:pt x="548005" y="574837"/>
                  </a:lnTo>
                  <a:lnTo>
                    <a:pt x="544195" y="581198"/>
                  </a:lnTo>
                  <a:lnTo>
                    <a:pt x="539750" y="587878"/>
                  </a:lnTo>
                  <a:lnTo>
                    <a:pt x="534035" y="595512"/>
                  </a:lnTo>
                  <a:lnTo>
                    <a:pt x="530860" y="599647"/>
                  </a:lnTo>
                  <a:lnTo>
                    <a:pt x="527050" y="603463"/>
                  </a:lnTo>
                  <a:lnTo>
                    <a:pt x="523240" y="607280"/>
                  </a:lnTo>
                  <a:lnTo>
                    <a:pt x="518795" y="610779"/>
                  </a:lnTo>
                  <a:lnTo>
                    <a:pt x="514350" y="614278"/>
                  </a:lnTo>
                  <a:lnTo>
                    <a:pt x="509588" y="617777"/>
                  </a:lnTo>
                  <a:lnTo>
                    <a:pt x="504508" y="620640"/>
                  </a:lnTo>
                  <a:lnTo>
                    <a:pt x="498793" y="623502"/>
                  </a:lnTo>
                  <a:lnTo>
                    <a:pt x="493078" y="626047"/>
                  </a:lnTo>
                  <a:lnTo>
                    <a:pt x="487045" y="627955"/>
                  </a:lnTo>
                  <a:lnTo>
                    <a:pt x="480695" y="629228"/>
                  </a:lnTo>
                  <a:lnTo>
                    <a:pt x="474028" y="630500"/>
                  </a:lnTo>
                  <a:lnTo>
                    <a:pt x="466725" y="630818"/>
                  </a:lnTo>
                  <a:lnTo>
                    <a:pt x="459423" y="630818"/>
                  </a:lnTo>
                  <a:lnTo>
                    <a:pt x="451803" y="630182"/>
                  </a:lnTo>
                  <a:lnTo>
                    <a:pt x="443548" y="628910"/>
                  </a:lnTo>
                  <a:lnTo>
                    <a:pt x="434975" y="626683"/>
                  </a:lnTo>
                  <a:lnTo>
                    <a:pt x="426403" y="624139"/>
                  </a:lnTo>
                  <a:lnTo>
                    <a:pt x="417195" y="620322"/>
                  </a:lnTo>
                  <a:lnTo>
                    <a:pt x="407353" y="615869"/>
                  </a:lnTo>
                  <a:lnTo>
                    <a:pt x="396557" y="610461"/>
                  </a:lnTo>
                  <a:lnTo>
                    <a:pt x="385127" y="605690"/>
                  </a:lnTo>
                  <a:lnTo>
                    <a:pt x="408305" y="616823"/>
                  </a:lnTo>
                  <a:lnTo>
                    <a:pt x="430848" y="627955"/>
                  </a:lnTo>
                  <a:lnTo>
                    <a:pt x="441643" y="632727"/>
                  </a:lnTo>
                  <a:lnTo>
                    <a:pt x="452120" y="637180"/>
                  </a:lnTo>
                  <a:lnTo>
                    <a:pt x="462280" y="641315"/>
                  </a:lnTo>
                  <a:lnTo>
                    <a:pt x="472440" y="645132"/>
                  </a:lnTo>
                  <a:lnTo>
                    <a:pt x="481965" y="648312"/>
                  </a:lnTo>
                  <a:lnTo>
                    <a:pt x="491173" y="650539"/>
                  </a:lnTo>
                  <a:lnTo>
                    <a:pt x="500063" y="652129"/>
                  </a:lnTo>
                  <a:lnTo>
                    <a:pt x="504190" y="652447"/>
                  </a:lnTo>
                  <a:lnTo>
                    <a:pt x="508318" y="652447"/>
                  </a:lnTo>
                  <a:lnTo>
                    <a:pt x="512128" y="652447"/>
                  </a:lnTo>
                  <a:lnTo>
                    <a:pt x="515620" y="652129"/>
                  </a:lnTo>
                  <a:lnTo>
                    <a:pt x="519430" y="651493"/>
                  </a:lnTo>
                  <a:lnTo>
                    <a:pt x="522923" y="650539"/>
                  </a:lnTo>
                  <a:lnTo>
                    <a:pt x="526415" y="649267"/>
                  </a:lnTo>
                  <a:lnTo>
                    <a:pt x="529590" y="647676"/>
                  </a:lnTo>
                  <a:lnTo>
                    <a:pt x="532765" y="646086"/>
                  </a:lnTo>
                  <a:lnTo>
                    <a:pt x="535623" y="643541"/>
                  </a:lnTo>
                  <a:lnTo>
                    <a:pt x="536893" y="651493"/>
                  </a:lnTo>
                  <a:lnTo>
                    <a:pt x="537210" y="659127"/>
                  </a:lnTo>
                  <a:lnTo>
                    <a:pt x="537845" y="673440"/>
                  </a:lnTo>
                  <a:lnTo>
                    <a:pt x="537845" y="687118"/>
                  </a:lnTo>
                  <a:lnTo>
                    <a:pt x="537210" y="700159"/>
                  </a:lnTo>
                  <a:lnTo>
                    <a:pt x="538163" y="699205"/>
                  </a:lnTo>
                  <a:lnTo>
                    <a:pt x="539433" y="697932"/>
                  </a:lnTo>
                  <a:lnTo>
                    <a:pt x="540703" y="697296"/>
                  </a:lnTo>
                  <a:lnTo>
                    <a:pt x="541973" y="696660"/>
                  </a:lnTo>
                  <a:lnTo>
                    <a:pt x="542925" y="697296"/>
                  </a:lnTo>
                  <a:lnTo>
                    <a:pt x="543243" y="698251"/>
                  </a:lnTo>
                  <a:lnTo>
                    <a:pt x="543878" y="699841"/>
                  </a:lnTo>
                  <a:lnTo>
                    <a:pt x="543878" y="702067"/>
                  </a:lnTo>
                  <a:lnTo>
                    <a:pt x="544195" y="708429"/>
                  </a:lnTo>
                  <a:lnTo>
                    <a:pt x="544195" y="716063"/>
                  </a:lnTo>
                  <a:lnTo>
                    <a:pt x="543878" y="725287"/>
                  </a:lnTo>
                  <a:lnTo>
                    <a:pt x="542925" y="735466"/>
                  </a:lnTo>
                  <a:lnTo>
                    <a:pt x="540703" y="757413"/>
                  </a:lnTo>
                  <a:lnTo>
                    <a:pt x="537528" y="779042"/>
                  </a:lnTo>
                  <a:lnTo>
                    <a:pt x="534670" y="796536"/>
                  </a:lnTo>
                  <a:lnTo>
                    <a:pt x="533083" y="802898"/>
                  </a:lnTo>
                  <a:lnTo>
                    <a:pt x="531813" y="807669"/>
                  </a:lnTo>
                  <a:lnTo>
                    <a:pt x="531178" y="808623"/>
                  </a:lnTo>
                  <a:lnTo>
                    <a:pt x="530860" y="809577"/>
                  </a:lnTo>
                  <a:lnTo>
                    <a:pt x="530543" y="809577"/>
                  </a:lnTo>
                  <a:lnTo>
                    <a:pt x="529908" y="808623"/>
                  </a:lnTo>
                  <a:lnTo>
                    <a:pt x="528638" y="820392"/>
                  </a:lnTo>
                  <a:lnTo>
                    <a:pt x="526733" y="831525"/>
                  </a:lnTo>
                  <a:lnTo>
                    <a:pt x="524510" y="842657"/>
                  </a:lnTo>
                  <a:lnTo>
                    <a:pt x="521335" y="853154"/>
                  </a:lnTo>
                  <a:lnTo>
                    <a:pt x="518478" y="863650"/>
                  </a:lnTo>
                  <a:lnTo>
                    <a:pt x="514985" y="873829"/>
                  </a:lnTo>
                  <a:lnTo>
                    <a:pt x="510858" y="883689"/>
                  </a:lnTo>
                  <a:lnTo>
                    <a:pt x="506730" y="892913"/>
                  </a:lnTo>
                  <a:lnTo>
                    <a:pt x="502285" y="902138"/>
                  </a:lnTo>
                  <a:lnTo>
                    <a:pt x="497205" y="911044"/>
                  </a:lnTo>
                  <a:lnTo>
                    <a:pt x="492443" y="919314"/>
                  </a:lnTo>
                  <a:lnTo>
                    <a:pt x="486728" y="927584"/>
                  </a:lnTo>
                  <a:lnTo>
                    <a:pt x="481013" y="935536"/>
                  </a:lnTo>
                  <a:lnTo>
                    <a:pt x="475615" y="943170"/>
                  </a:lnTo>
                  <a:lnTo>
                    <a:pt x="469583" y="950167"/>
                  </a:lnTo>
                  <a:lnTo>
                    <a:pt x="463550" y="957165"/>
                  </a:lnTo>
                  <a:lnTo>
                    <a:pt x="457200" y="963209"/>
                  </a:lnTo>
                  <a:lnTo>
                    <a:pt x="450850" y="969252"/>
                  </a:lnTo>
                  <a:lnTo>
                    <a:pt x="443865" y="974659"/>
                  </a:lnTo>
                  <a:lnTo>
                    <a:pt x="437198" y="980067"/>
                  </a:lnTo>
                  <a:lnTo>
                    <a:pt x="430530" y="984838"/>
                  </a:lnTo>
                  <a:lnTo>
                    <a:pt x="423545" y="989609"/>
                  </a:lnTo>
                  <a:lnTo>
                    <a:pt x="416878" y="993744"/>
                  </a:lnTo>
                  <a:lnTo>
                    <a:pt x="410210" y="997243"/>
                  </a:lnTo>
                  <a:lnTo>
                    <a:pt x="402908" y="1000742"/>
                  </a:lnTo>
                  <a:lnTo>
                    <a:pt x="396240" y="1003286"/>
                  </a:lnTo>
                  <a:lnTo>
                    <a:pt x="389255" y="1006149"/>
                  </a:lnTo>
                  <a:lnTo>
                    <a:pt x="382587" y="1008057"/>
                  </a:lnTo>
                  <a:lnTo>
                    <a:pt x="375920" y="1009330"/>
                  </a:lnTo>
                  <a:lnTo>
                    <a:pt x="369252" y="1010602"/>
                  </a:lnTo>
                  <a:lnTo>
                    <a:pt x="362585" y="1011238"/>
                  </a:lnTo>
                  <a:lnTo>
                    <a:pt x="356235" y="1011238"/>
                  </a:lnTo>
                  <a:lnTo>
                    <a:pt x="351155" y="1011238"/>
                  </a:lnTo>
                  <a:lnTo>
                    <a:pt x="345440" y="1010602"/>
                  </a:lnTo>
                  <a:lnTo>
                    <a:pt x="339725" y="1009330"/>
                  </a:lnTo>
                  <a:lnTo>
                    <a:pt x="334010" y="1007421"/>
                  </a:lnTo>
                  <a:lnTo>
                    <a:pt x="327977" y="1005831"/>
                  </a:lnTo>
                  <a:lnTo>
                    <a:pt x="321945" y="1002968"/>
                  </a:lnTo>
                  <a:lnTo>
                    <a:pt x="315595" y="1000105"/>
                  </a:lnTo>
                  <a:lnTo>
                    <a:pt x="309245" y="996607"/>
                  </a:lnTo>
                  <a:lnTo>
                    <a:pt x="302895" y="992790"/>
                  </a:lnTo>
                  <a:lnTo>
                    <a:pt x="296227" y="988655"/>
                  </a:lnTo>
                  <a:lnTo>
                    <a:pt x="289877" y="984202"/>
                  </a:lnTo>
                  <a:lnTo>
                    <a:pt x="282892" y="979430"/>
                  </a:lnTo>
                  <a:lnTo>
                    <a:pt x="276542" y="974023"/>
                  </a:lnTo>
                  <a:lnTo>
                    <a:pt x="269875" y="968298"/>
                  </a:lnTo>
                  <a:lnTo>
                    <a:pt x="263207" y="962254"/>
                  </a:lnTo>
                  <a:lnTo>
                    <a:pt x="256540" y="955893"/>
                  </a:lnTo>
                  <a:lnTo>
                    <a:pt x="250190" y="949213"/>
                  </a:lnTo>
                  <a:lnTo>
                    <a:pt x="243840" y="941897"/>
                  </a:lnTo>
                  <a:lnTo>
                    <a:pt x="237490" y="934900"/>
                  </a:lnTo>
                  <a:lnTo>
                    <a:pt x="231457" y="927266"/>
                  </a:lnTo>
                  <a:lnTo>
                    <a:pt x="225425" y="919314"/>
                  </a:lnTo>
                  <a:lnTo>
                    <a:pt x="219710" y="911044"/>
                  </a:lnTo>
                  <a:lnTo>
                    <a:pt x="214312" y="902774"/>
                  </a:lnTo>
                  <a:lnTo>
                    <a:pt x="208915" y="893868"/>
                  </a:lnTo>
                  <a:lnTo>
                    <a:pt x="203517" y="885280"/>
                  </a:lnTo>
                  <a:lnTo>
                    <a:pt x="198755" y="875737"/>
                  </a:lnTo>
                  <a:lnTo>
                    <a:pt x="194310" y="866195"/>
                  </a:lnTo>
                  <a:lnTo>
                    <a:pt x="190182" y="856971"/>
                  </a:lnTo>
                  <a:lnTo>
                    <a:pt x="186055" y="846792"/>
                  </a:lnTo>
                  <a:lnTo>
                    <a:pt x="182245" y="836932"/>
                  </a:lnTo>
                  <a:lnTo>
                    <a:pt x="179070" y="826754"/>
                  </a:lnTo>
                  <a:lnTo>
                    <a:pt x="176212" y="816257"/>
                  </a:lnTo>
                  <a:lnTo>
                    <a:pt x="173990" y="822937"/>
                  </a:lnTo>
                  <a:lnTo>
                    <a:pt x="172402" y="826117"/>
                  </a:lnTo>
                  <a:lnTo>
                    <a:pt x="171450" y="828344"/>
                  </a:lnTo>
                  <a:lnTo>
                    <a:pt x="169862" y="830252"/>
                  </a:lnTo>
                  <a:lnTo>
                    <a:pt x="168275" y="831525"/>
                  </a:lnTo>
                  <a:lnTo>
                    <a:pt x="167322" y="832479"/>
                  </a:lnTo>
                  <a:lnTo>
                    <a:pt x="165417" y="832797"/>
                  </a:lnTo>
                  <a:lnTo>
                    <a:pt x="163830" y="832479"/>
                  </a:lnTo>
                  <a:lnTo>
                    <a:pt x="162242" y="831207"/>
                  </a:lnTo>
                  <a:lnTo>
                    <a:pt x="160655" y="829616"/>
                  </a:lnTo>
                  <a:lnTo>
                    <a:pt x="159385" y="827390"/>
                  </a:lnTo>
                  <a:lnTo>
                    <a:pt x="157797" y="824845"/>
                  </a:lnTo>
                  <a:lnTo>
                    <a:pt x="156210" y="821346"/>
                  </a:lnTo>
                  <a:lnTo>
                    <a:pt x="153987" y="813076"/>
                  </a:lnTo>
                  <a:lnTo>
                    <a:pt x="152082" y="803534"/>
                  </a:lnTo>
                  <a:lnTo>
                    <a:pt x="150495" y="792083"/>
                  </a:lnTo>
                  <a:lnTo>
                    <a:pt x="149542" y="779678"/>
                  </a:lnTo>
                  <a:lnTo>
                    <a:pt x="149225" y="766637"/>
                  </a:lnTo>
                  <a:lnTo>
                    <a:pt x="149542" y="753914"/>
                  </a:lnTo>
                  <a:lnTo>
                    <a:pt x="150177" y="742781"/>
                  </a:lnTo>
                  <a:lnTo>
                    <a:pt x="151765" y="732285"/>
                  </a:lnTo>
                  <a:lnTo>
                    <a:pt x="153352" y="722742"/>
                  </a:lnTo>
                  <a:lnTo>
                    <a:pt x="155257" y="714790"/>
                  </a:lnTo>
                  <a:lnTo>
                    <a:pt x="157797" y="708429"/>
                  </a:lnTo>
                  <a:lnTo>
                    <a:pt x="159067" y="705884"/>
                  </a:lnTo>
                  <a:lnTo>
                    <a:pt x="160337" y="703976"/>
                  </a:lnTo>
                  <a:lnTo>
                    <a:pt x="161607" y="702067"/>
                  </a:lnTo>
                  <a:lnTo>
                    <a:pt x="163195" y="700795"/>
                  </a:lnTo>
                  <a:lnTo>
                    <a:pt x="158432" y="696024"/>
                  </a:lnTo>
                  <a:lnTo>
                    <a:pt x="154622" y="690617"/>
                  </a:lnTo>
                  <a:lnTo>
                    <a:pt x="151447" y="685209"/>
                  </a:lnTo>
                  <a:lnTo>
                    <a:pt x="148907" y="679166"/>
                  </a:lnTo>
                  <a:lnTo>
                    <a:pt x="147002" y="672804"/>
                  </a:lnTo>
                  <a:lnTo>
                    <a:pt x="145097" y="666443"/>
                  </a:lnTo>
                  <a:lnTo>
                    <a:pt x="143827" y="659763"/>
                  </a:lnTo>
                  <a:lnTo>
                    <a:pt x="143192" y="653083"/>
                  </a:lnTo>
                  <a:lnTo>
                    <a:pt x="142875" y="646086"/>
                  </a:lnTo>
                  <a:lnTo>
                    <a:pt x="142875" y="639088"/>
                  </a:lnTo>
                  <a:lnTo>
                    <a:pt x="143510" y="632090"/>
                  </a:lnTo>
                  <a:lnTo>
                    <a:pt x="144145" y="624775"/>
                  </a:lnTo>
                  <a:lnTo>
                    <a:pt x="145415" y="617777"/>
                  </a:lnTo>
                  <a:lnTo>
                    <a:pt x="146367" y="610461"/>
                  </a:lnTo>
                  <a:lnTo>
                    <a:pt x="148272" y="603782"/>
                  </a:lnTo>
                  <a:lnTo>
                    <a:pt x="149860" y="596466"/>
                  </a:lnTo>
                  <a:lnTo>
                    <a:pt x="154305" y="583425"/>
                  </a:lnTo>
                  <a:lnTo>
                    <a:pt x="159385" y="570702"/>
                  </a:lnTo>
                  <a:lnTo>
                    <a:pt x="164465" y="558933"/>
                  </a:lnTo>
                  <a:lnTo>
                    <a:pt x="169862" y="548436"/>
                  </a:lnTo>
                  <a:lnTo>
                    <a:pt x="174942" y="539212"/>
                  </a:lnTo>
                  <a:lnTo>
                    <a:pt x="180022" y="532214"/>
                  </a:lnTo>
                  <a:lnTo>
                    <a:pt x="182562" y="529034"/>
                  </a:lnTo>
                  <a:lnTo>
                    <a:pt x="184467" y="526807"/>
                  </a:lnTo>
                  <a:lnTo>
                    <a:pt x="186690" y="525535"/>
                  </a:lnTo>
                  <a:lnTo>
                    <a:pt x="188277" y="524262"/>
                  </a:lnTo>
                  <a:lnTo>
                    <a:pt x="198120" y="519491"/>
                  </a:lnTo>
                  <a:lnTo>
                    <a:pt x="207327" y="514720"/>
                  </a:lnTo>
                  <a:lnTo>
                    <a:pt x="216852" y="510585"/>
                  </a:lnTo>
                  <a:lnTo>
                    <a:pt x="226377" y="507086"/>
                  </a:lnTo>
                  <a:lnTo>
                    <a:pt x="235267" y="503587"/>
                  </a:lnTo>
                  <a:lnTo>
                    <a:pt x="244792" y="500407"/>
                  </a:lnTo>
                  <a:lnTo>
                    <a:pt x="253682" y="497862"/>
                  </a:lnTo>
                  <a:lnTo>
                    <a:pt x="262572" y="495317"/>
                  </a:lnTo>
                  <a:lnTo>
                    <a:pt x="271780" y="493409"/>
                  </a:lnTo>
                  <a:lnTo>
                    <a:pt x="280352" y="491501"/>
                  </a:lnTo>
                  <a:lnTo>
                    <a:pt x="288925" y="489910"/>
                  </a:lnTo>
                  <a:lnTo>
                    <a:pt x="298132" y="488638"/>
                  </a:lnTo>
                  <a:lnTo>
                    <a:pt x="306387" y="487365"/>
                  </a:lnTo>
                  <a:lnTo>
                    <a:pt x="314960" y="486729"/>
                  </a:lnTo>
                  <a:lnTo>
                    <a:pt x="323215" y="486093"/>
                  </a:lnTo>
                  <a:lnTo>
                    <a:pt x="331470" y="485775"/>
                  </a:lnTo>
                  <a:close/>
                  <a:moveTo>
                    <a:pt x="2394109" y="485775"/>
                  </a:moveTo>
                  <a:lnTo>
                    <a:pt x="2410607" y="485775"/>
                  </a:lnTo>
                  <a:lnTo>
                    <a:pt x="2418538" y="486093"/>
                  </a:lnTo>
                  <a:lnTo>
                    <a:pt x="2427104" y="486729"/>
                  </a:lnTo>
                  <a:lnTo>
                    <a:pt x="2435352" y="487365"/>
                  </a:lnTo>
                  <a:lnTo>
                    <a:pt x="2443918" y="488638"/>
                  </a:lnTo>
                  <a:lnTo>
                    <a:pt x="2452801" y="489910"/>
                  </a:lnTo>
                  <a:lnTo>
                    <a:pt x="2461367" y="491500"/>
                  </a:lnTo>
                  <a:lnTo>
                    <a:pt x="2470250" y="493409"/>
                  </a:lnTo>
                  <a:lnTo>
                    <a:pt x="2479451" y="495317"/>
                  </a:lnTo>
                  <a:lnTo>
                    <a:pt x="2488334" y="497862"/>
                  </a:lnTo>
                  <a:lnTo>
                    <a:pt x="2497534" y="500407"/>
                  </a:lnTo>
                  <a:lnTo>
                    <a:pt x="2506417" y="503587"/>
                  </a:lnTo>
                  <a:lnTo>
                    <a:pt x="2515935" y="507086"/>
                  </a:lnTo>
                  <a:lnTo>
                    <a:pt x="2525135" y="510585"/>
                  </a:lnTo>
                  <a:lnTo>
                    <a:pt x="2534653" y="514720"/>
                  </a:lnTo>
                  <a:lnTo>
                    <a:pt x="2543853" y="519491"/>
                  </a:lnTo>
                  <a:lnTo>
                    <a:pt x="2553371" y="524262"/>
                  </a:lnTo>
                  <a:lnTo>
                    <a:pt x="2555274" y="525535"/>
                  </a:lnTo>
                  <a:lnTo>
                    <a:pt x="2557178" y="526807"/>
                  </a:lnTo>
                  <a:lnTo>
                    <a:pt x="2559399" y="529033"/>
                  </a:lnTo>
                  <a:lnTo>
                    <a:pt x="2561620" y="532214"/>
                  </a:lnTo>
                  <a:lnTo>
                    <a:pt x="2566378" y="539212"/>
                  </a:lnTo>
                  <a:lnTo>
                    <a:pt x="2571772" y="548436"/>
                  </a:lnTo>
                  <a:lnTo>
                    <a:pt x="2577482" y="558933"/>
                  </a:lnTo>
                  <a:lnTo>
                    <a:pt x="2582558" y="570702"/>
                  </a:lnTo>
                  <a:lnTo>
                    <a:pt x="2587634" y="583425"/>
                  </a:lnTo>
                  <a:lnTo>
                    <a:pt x="2591759" y="596466"/>
                  </a:lnTo>
                  <a:lnTo>
                    <a:pt x="2593662" y="603782"/>
                  </a:lnTo>
                  <a:lnTo>
                    <a:pt x="2594931" y="610461"/>
                  </a:lnTo>
                  <a:lnTo>
                    <a:pt x="2596517" y="617777"/>
                  </a:lnTo>
                  <a:lnTo>
                    <a:pt x="2597786" y="624775"/>
                  </a:lnTo>
                  <a:lnTo>
                    <a:pt x="2598421" y="632090"/>
                  </a:lnTo>
                  <a:lnTo>
                    <a:pt x="2598738" y="639088"/>
                  </a:lnTo>
                  <a:lnTo>
                    <a:pt x="2598738" y="646086"/>
                  </a:lnTo>
                  <a:lnTo>
                    <a:pt x="2598421" y="653083"/>
                  </a:lnTo>
                  <a:lnTo>
                    <a:pt x="2598104" y="659763"/>
                  </a:lnTo>
                  <a:lnTo>
                    <a:pt x="2596517" y="666443"/>
                  </a:lnTo>
                  <a:lnTo>
                    <a:pt x="2594931" y="672804"/>
                  </a:lnTo>
                  <a:lnTo>
                    <a:pt x="2592710" y="679166"/>
                  </a:lnTo>
                  <a:lnTo>
                    <a:pt x="2590172" y="685209"/>
                  </a:lnTo>
                  <a:lnTo>
                    <a:pt x="2586683" y="690617"/>
                  </a:lnTo>
                  <a:lnTo>
                    <a:pt x="2583193" y="696024"/>
                  </a:lnTo>
                  <a:lnTo>
                    <a:pt x="2578434" y="700795"/>
                  </a:lnTo>
                  <a:lnTo>
                    <a:pt x="2580020" y="702067"/>
                  </a:lnTo>
                  <a:lnTo>
                    <a:pt x="2581607" y="703976"/>
                  </a:lnTo>
                  <a:lnTo>
                    <a:pt x="2582558" y="705884"/>
                  </a:lnTo>
                  <a:lnTo>
                    <a:pt x="2584145" y="708429"/>
                  </a:lnTo>
                  <a:lnTo>
                    <a:pt x="2586365" y="714790"/>
                  </a:lnTo>
                  <a:lnTo>
                    <a:pt x="2588269" y="722742"/>
                  </a:lnTo>
                  <a:lnTo>
                    <a:pt x="2590172" y="732285"/>
                  </a:lnTo>
                  <a:lnTo>
                    <a:pt x="2591441" y="742781"/>
                  </a:lnTo>
                  <a:lnTo>
                    <a:pt x="2592076" y="753914"/>
                  </a:lnTo>
                  <a:lnTo>
                    <a:pt x="2592393" y="766637"/>
                  </a:lnTo>
                  <a:lnTo>
                    <a:pt x="2592076" y="779678"/>
                  </a:lnTo>
                  <a:lnTo>
                    <a:pt x="2591441" y="792083"/>
                  </a:lnTo>
                  <a:lnTo>
                    <a:pt x="2589855" y="803534"/>
                  </a:lnTo>
                  <a:lnTo>
                    <a:pt x="2587634" y="813076"/>
                  </a:lnTo>
                  <a:lnTo>
                    <a:pt x="2585414" y="821346"/>
                  </a:lnTo>
                  <a:lnTo>
                    <a:pt x="2584145" y="824845"/>
                  </a:lnTo>
                  <a:lnTo>
                    <a:pt x="2582558" y="827390"/>
                  </a:lnTo>
                  <a:lnTo>
                    <a:pt x="2581289" y="829616"/>
                  </a:lnTo>
                  <a:lnTo>
                    <a:pt x="2579703" y="831207"/>
                  </a:lnTo>
                  <a:lnTo>
                    <a:pt x="2577799" y="832479"/>
                  </a:lnTo>
                  <a:lnTo>
                    <a:pt x="2576213" y="832797"/>
                  </a:lnTo>
                  <a:lnTo>
                    <a:pt x="2574627" y="832479"/>
                  </a:lnTo>
                  <a:lnTo>
                    <a:pt x="2573358" y="831525"/>
                  </a:lnTo>
                  <a:lnTo>
                    <a:pt x="2571772" y="830252"/>
                  </a:lnTo>
                  <a:lnTo>
                    <a:pt x="2570503" y="828344"/>
                  </a:lnTo>
                  <a:lnTo>
                    <a:pt x="2569234" y="826117"/>
                  </a:lnTo>
                  <a:lnTo>
                    <a:pt x="2567965" y="822936"/>
                  </a:lnTo>
                  <a:lnTo>
                    <a:pt x="2565744" y="816257"/>
                  </a:lnTo>
                  <a:lnTo>
                    <a:pt x="2562889" y="826753"/>
                  </a:lnTo>
                  <a:lnTo>
                    <a:pt x="2559399" y="836932"/>
                  </a:lnTo>
                  <a:lnTo>
                    <a:pt x="2555592" y="846792"/>
                  </a:lnTo>
                  <a:lnTo>
                    <a:pt x="2551785" y="856971"/>
                  </a:lnTo>
                  <a:lnTo>
                    <a:pt x="2547343" y="866195"/>
                  </a:lnTo>
                  <a:lnTo>
                    <a:pt x="2542902" y="875737"/>
                  </a:lnTo>
                  <a:lnTo>
                    <a:pt x="2537825" y="885280"/>
                  </a:lnTo>
                  <a:lnTo>
                    <a:pt x="2533067" y="893868"/>
                  </a:lnTo>
                  <a:lnTo>
                    <a:pt x="2527356" y="902774"/>
                  </a:lnTo>
                  <a:lnTo>
                    <a:pt x="2522280" y="911044"/>
                  </a:lnTo>
                  <a:lnTo>
                    <a:pt x="2516252" y="919314"/>
                  </a:lnTo>
                  <a:lnTo>
                    <a:pt x="2510224" y="927266"/>
                  </a:lnTo>
                  <a:lnTo>
                    <a:pt x="2504197" y="934900"/>
                  </a:lnTo>
                  <a:lnTo>
                    <a:pt x="2497851" y="941897"/>
                  </a:lnTo>
                  <a:lnTo>
                    <a:pt x="2491824" y="949213"/>
                  </a:lnTo>
                  <a:lnTo>
                    <a:pt x="2484844" y="955893"/>
                  </a:lnTo>
                  <a:lnTo>
                    <a:pt x="2478499" y="962254"/>
                  </a:lnTo>
                  <a:lnTo>
                    <a:pt x="2472154" y="968298"/>
                  </a:lnTo>
                  <a:lnTo>
                    <a:pt x="2465492" y="974023"/>
                  </a:lnTo>
                  <a:lnTo>
                    <a:pt x="2458829" y="979430"/>
                  </a:lnTo>
                  <a:lnTo>
                    <a:pt x="2452167" y="984202"/>
                  </a:lnTo>
                  <a:lnTo>
                    <a:pt x="2445505" y="988654"/>
                  </a:lnTo>
                  <a:lnTo>
                    <a:pt x="2439159" y="992789"/>
                  </a:lnTo>
                  <a:lnTo>
                    <a:pt x="2432814" y="996607"/>
                  </a:lnTo>
                  <a:lnTo>
                    <a:pt x="2426469" y="1000105"/>
                  </a:lnTo>
                  <a:lnTo>
                    <a:pt x="2420124" y="1002968"/>
                  </a:lnTo>
                  <a:lnTo>
                    <a:pt x="2413462" y="1005831"/>
                  </a:lnTo>
                  <a:lnTo>
                    <a:pt x="2408069" y="1007421"/>
                  </a:lnTo>
                  <a:lnTo>
                    <a:pt x="2402041" y="1009330"/>
                  </a:lnTo>
                  <a:lnTo>
                    <a:pt x="2396330" y="1010602"/>
                  </a:lnTo>
                  <a:lnTo>
                    <a:pt x="2390937" y="1011238"/>
                  </a:lnTo>
                  <a:lnTo>
                    <a:pt x="2385861" y="1011238"/>
                  </a:lnTo>
                  <a:lnTo>
                    <a:pt x="2379516" y="1011238"/>
                  </a:lnTo>
                  <a:lnTo>
                    <a:pt x="2372536" y="1010602"/>
                  </a:lnTo>
                  <a:lnTo>
                    <a:pt x="2366191" y="1009330"/>
                  </a:lnTo>
                  <a:lnTo>
                    <a:pt x="2359529" y="1008057"/>
                  </a:lnTo>
                  <a:lnTo>
                    <a:pt x="2352866" y="1006149"/>
                  </a:lnTo>
                  <a:lnTo>
                    <a:pt x="2345887" y="1003286"/>
                  </a:lnTo>
                  <a:lnTo>
                    <a:pt x="2338907" y="1000742"/>
                  </a:lnTo>
                  <a:lnTo>
                    <a:pt x="2331928" y="997243"/>
                  </a:lnTo>
                  <a:lnTo>
                    <a:pt x="2325265" y="993744"/>
                  </a:lnTo>
                  <a:lnTo>
                    <a:pt x="2318286" y="989609"/>
                  </a:lnTo>
                  <a:lnTo>
                    <a:pt x="2311306" y="984838"/>
                  </a:lnTo>
                  <a:lnTo>
                    <a:pt x="2304644" y="980067"/>
                  </a:lnTo>
                  <a:lnTo>
                    <a:pt x="2297981" y="974659"/>
                  </a:lnTo>
                  <a:lnTo>
                    <a:pt x="2291636" y="969252"/>
                  </a:lnTo>
                  <a:lnTo>
                    <a:pt x="2284974" y="963208"/>
                  </a:lnTo>
                  <a:lnTo>
                    <a:pt x="2278629" y="957165"/>
                  </a:lnTo>
                  <a:lnTo>
                    <a:pt x="2272284" y="950167"/>
                  </a:lnTo>
                  <a:lnTo>
                    <a:pt x="2266256" y="943170"/>
                  </a:lnTo>
                  <a:lnTo>
                    <a:pt x="2260545" y="935536"/>
                  </a:lnTo>
                  <a:lnTo>
                    <a:pt x="2255152" y="927584"/>
                  </a:lnTo>
                  <a:lnTo>
                    <a:pt x="2249759" y="919314"/>
                  </a:lnTo>
                  <a:lnTo>
                    <a:pt x="2244365" y="911044"/>
                  </a:lnTo>
                  <a:lnTo>
                    <a:pt x="2239924" y="902138"/>
                  </a:lnTo>
                  <a:lnTo>
                    <a:pt x="2235482" y="892913"/>
                  </a:lnTo>
                  <a:lnTo>
                    <a:pt x="2231041" y="883689"/>
                  </a:lnTo>
                  <a:lnTo>
                    <a:pt x="2227234" y="873829"/>
                  </a:lnTo>
                  <a:lnTo>
                    <a:pt x="2223744" y="863650"/>
                  </a:lnTo>
                  <a:lnTo>
                    <a:pt x="2220571" y="853154"/>
                  </a:lnTo>
                  <a:lnTo>
                    <a:pt x="2217716" y="842657"/>
                  </a:lnTo>
                  <a:lnTo>
                    <a:pt x="2215178" y="831525"/>
                  </a:lnTo>
                  <a:lnTo>
                    <a:pt x="2213275" y="820392"/>
                  </a:lnTo>
                  <a:lnTo>
                    <a:pt x="2211688" y="808623"/>
                  </a:lnTo>
                  <a:lnTo>
                    <a:pt x="2211371" y="809577"/>
                  </a:lnTo>
                  <a:lnTo>
                    <a:pt x="2211054" y="809577"/>
                  </a:lnTo>
                  <a:lnTo>
                    <a:pt x="2210737" y="808623"/>
                  </a:lnTo>
                  <a:lnTo>
                    <a:pt x="2210419" y="807669"/>
                  </a:lnTo>
                  <a:lnTo>
                    <a:pt x="2208833" y="802898"/>
                  </a:lnTo>
                  <a:lnTo>
                    <a:pt x="2207564" y="796536"/>
                  </a:lnTo>
                  <a:lnTo>
                    <a:pt x="2204391" y="779042"/>
                  </a:lnTo>
                  <a:lnTo>
                    <a:pt x="2201536" y="757413"/>
                  </a:lnTo>
                  <a:lnTo>
                    <a:pt x="2198998" y="735465"/>
                  </a:lnTo>
                  <a:lnTo>
                    <a:pt x="2198364" y="725287"/>
                  </a:lnTo>
                  <a:lnTo>
                    <a:pt x="2198046" y="716063"/>
                  </a:lnTo>
                  <a:lnTo>
                    <a:pt x="2197412" y="708429"/>
                  </a:lnTo>
                  <a:lnTo>
                    <a:pt x="2198046" y="702067"/>
                  </a:lnTo>
                  <a:lnTo>
                    <a:pt x="2198364" y="699841"/>
                  </a:lnTo>
                  <a:lnTo>
                    <a:pt x="2198681" y="698250"/>
                  </a:lnTo>
                  <a:lnTo>
                    <a:pt x="2199315" y="697296"/>
                  </a:lnTo>
                  <a:lnTo>
                    <a:pt x="2200267" y="696660"/>
                  </a:lnTo>
                  <a:lnTo>
                    <a:pt x="2201219" y="697296"/>
                  </a:lnTo>
                  <a:lnTo>
                    <a:pt x="2202488" y="697932"/>
                  </a:lnTo>
                  <a:lnTo>
                    <a:pt x="2204074" y="699205"/>
                  </a:lnTo>
                  <a:lnTo>
                    <a:pt x="2205026" y="700159"/>
                  </a:lnTo>
                  <a:lnTo>
                    <a:pt x="2204391" y="687118"/>
                  </a:lnTo>
                  <a:lnTo>
                    <a:pt x="2204074" y="673440"/>
                  </a:lnTo>
                  <a:lnTo>
                    <a:pt x="2204709" y="659127"/>
                  </a:lnTo>
                  <a:lnTo>
                    <a:pt x="2205343" y="651493"/>
                  </a:lnTo>
                  <a:lnTo>
                    <a:pt x="2206295" y="643541"/>
                  </a:lnTo>
                  <a:lnTo>
                    <a:pt x="2209150" y="646086"/>
                  </a:lnTo>
                  <a:lnTo>
                    <a:pt x="2212323" y="647676"/>
                  </a:lnTo>
                  <a:lnTo>
                    <a:pt x="2215495" y="649267"/>
                  </a:lnTo>
                  <a:lnTo>
                    <a:pt x="2218985" y="650539"/>
                  </a:lnTo>
                  <a:lnTo>
                    <a:pt x="2222475" y="651493"/>
                  </a:lnTo>
                  <a:lnTo>
                    <a:pt x="2225965" y="652129"/>
                  </a:lnTo>
                  <a:lnTo>
                    <a:pt x="2229772" y="652447"/>
                  </a:lnTo>
                  <a:lnTo>
                    <a:pt x="2233896" y="652447"/>
                  </a:lnTo>
                  <a:lnTo>
                    <a:pt x="2238020" y="652447"/>
                  </a:lnTo>
                  <a:lnTo>
                    <a:pt x="2242145" y="652129"/>
                  </a:lnTo>
                  <a:lnTo>
                    <a:pt x="2251028" y="650539"/>
                  </a:lnTo>
                  <a:lnTo>
                    <a:pt x="2259911" y="648312"/>
                  </a:lnTo>
                  <a:lnTo>
                    <a:pt x="2269746" y="645132"/>
                  </a:lnTo>
                  <a:lnTo>
                    <a:pt x="2279581" y="641315"/>
                  </a:lnTo>
                  <a:lnTo>
                    <a:pt x="2289733" y="637180"/>
                  </a:lnTo>
                  <a:lnTo>
                    <a:pt x="2300519" y="632726"/>
                  </a:lnTo>
                  <a:lnTo>
                    <a:pt x="2310989" y="627955"/>
                  </a:lnTo>
                  <a:lnTo>
                    <a:pt x="2333514" y="616823"/>
                  </a:lnTo>
                  <a:lnTo>
                    <a:pt x="2356991" y="605690"/>
                  </a:lnTo>
                  <a:lnTo>
                    <a:pt x="2345569" y="610461"/>
                  </a:lnTo>
                  <a:lnTo>
                    <a:pt x="2334466" y="615868"/>
                  </a:lnTo>
                  <a:lnTo>
                    <a:pt x="2324948" y="620322"/>
                  </a:lnTo>
                  <a:lnTo>
                    <a:pt x="2315430" y="624138"/>
                  </a:lnTo>
                  <a:lnTo>
                    <a:pt x="2306865" y="626683"/>
                  </a:lnTo>
                  <a:lnTo>
                    <a:pt x="2298616" y="628910"/>
                  </a:lnTo>
                  <a:lnTo>
                    <a:pt x="2290367" y="630182"/>
                  </a:lnTo>
                  <a:lnTo>
                    <a:pt x="2282436" y="630818"/>
                  </a:lnTo>
                  <a:lnTo>
                    <a:pt x="2275456" y="630818"/>
                  </a:lnTo>
                  <a:lnTo>
                    <a:pt x="2268160" y="630500"/>
                  </a:lnTo>
                  <a:lnTo>
                    <a:pt x="2261497" y="629228"/>
                  </a:lnTo>
                  <a:lnTo>
                    <a:pt x="2255152" y="627955"/>
                  </a:lnTo>
                  <a:lnTo>
                    <a:pt x="2248807" y="626047"/>
                  </a:lnTo>
                  <a:lnTo>
                    <a:pt x="2243096" y="623502"/>
                  </a:lnTo>
                  <a:lnTo>
                    <a:pt x="2237703" y="620640"/>
                  </a:lnTo>
                  <a:lnTo>
                    <a:pt x="2232627" y="617777"/>
                  </a:lnTo>
                  <a:lnTo>
                    <a:pt x="2227551" y="614278"/>
                  </a:lnTo>
                  <a:lnTo>
                    <a:pt x="2223109" y="610779"/>
                  </a:lnTo>
                  <a:lnTo>
                    <a:pt x="2218985" y="607280"/>
                  </a:lnTo>
                  <a:lnTo>
                    <a:pt x="2214861" y="603463"/>
                  </a:lnTo>
                  <a:lnTo>
                    <a:pt x="2211371" y="599647"/>
                  </a:lnTo>
                  <a:lnTo>
                    <a:pt x="2208198" y="595512"/>
                  </a:lnTo>
                  <a:lnTo>
                    <a:pt x="2202171" y="587878"/>
                  </a:lnTo>
                  <a:lnTo>
                    <a:pt x="2197412" y="581198"/>
                  </a:lnTo>
                  <a:lnTo>
                    <a:pt x="2193922" y="574837"/>
                  </a:lnTo>
                  <a:lnTo>
                    <a:pt x="2191701" y="569747"/>
                  </a:lnTo>
                  <a:lnTo>
                    <a:pt x="2189163" y="565612"/>
                  </a:lnTo>
                  <a:lnTo>
                    <a:pt x="2191067" y="564340"/>
                  </a:lnTo>
                  <a:lnTo>
                    <a:pt x="2196777" y="559569"/>
                  </a:lnTo>
                  <a:lnTo>
                    <a:pt x="2205343" y="552889"/>
                  </a:lnTo>
                  <a:lnTo>
                    <a:pt x="2217399" y="544301"/>
                  </a:lnTo>
                  <a:lnTo>
                    <a:pt x="2225013" y="539848"/>
                  </a:lnTo>
                  <a:lnTo>
                    <a:pt x="2232944" y="534759"/>
                  </a:lnTo>
                  <a:lnTo>
                    <a:pt x="2241510" y="529670"/>
                  </a:lnTo>
                  <a:lnTo>
                    <a:pt x="2251028" y="524580"/>
                  </a:lnTo>
                  <a:lnTo>
                    <a:pt x="2260545" y="519491"/>
                  </a:lnTo>
                  <a:lnTo>
                    <a:pt x="2271649" y="514402"/>
                  </a:lnTo>
                  <a:lnTo>
                    <a:pt x="2282753" y="509631"/>
                  </a:lnTo>
                  <a:lnTo>
                    <a:pt x="2294809" y="505178"/>
                  </a:lnTo>
                  <a:lnTo>
                    <a:pt x="2307182" y="501043"/>
                  </a:lnTo>
                  <a:lnTo>
                    <a:pt x="2320506" y="497226"/>
                  </a:lnTo>
                  <a:lnTo>
                    <a:pt x="2334466" y="493409"/>
                  </a:lnTo>
                  <a:lnTo>
                    <a:pt x="2348742" y="490864"/>
                  </a:lnTo>
                  <a:lnTo>
                    <a:pt x="2363336" y="488638"/>
                  </a:lnTo>
                  <a:lnTo>
                    <a:pt x="2378564" y="486729"/>
                  </a:lnTo>
                  <a:lnTo>
                    <a:pt x="2394109" y="485775"/>
                  </a:lnTo>
                  <a:close/>
                  <a:moveTo>
                    <a:pt x="1429386" y="468312"/>
                  </a:moveTo>
                  <a:lnTo>
                    <a:pt x="1442086" y="468630"/>
                  </a:lnTo>
                  <a:lnTo>
                    <a:pt x="1454151" y="469899"/>
                  </a:lnTo>
                  <a:lnTo>
                    <a:pt x="1465898" y="471802"/>
                  </a:lnTo>
                  <a:lnTo>
                    <a:pt x="1477011" y="474023"/>
                  </a:lnTo>
                  <a:lnTo>
                    <a:pt x="1487488" y="476562"/>
                  </a:lnTo>
                  <a:lnTo>
                    <a:pt x="1497649" y="479734"/>
                  </a:lnTo>
                  <a:lnTo>
                    <a:pt x="1507491" y="482907"/>
                  </a:lnTo>
                  <a:lnTo>
                    <a:pt x="1516699" y="486714"/>
                  </a:lnTo>
                  <a:lnTo>
                    <a:pt x="1525271" y="490522"/>
                  </a:lnTo>
                  <a:lnTo>
                    <a:pt x="1533526" y="494646"/>
                  </a:lnTo>
                  <a:lnTo>
                    <a:pt x="1541146" y="498771"/>
                  </a:lnTo>
                  <a:lnTo>
                    <a:pt x="1547814" y="502896"/>
                  </a:lnTo>
                  <a:lnTo>
                    <a:pt x="1554164" y="507020"/>
                  </a:lnTo>
                  <a:lnTo>
                    <a:pt x="1565594" y="514952"/>
                  </a:lnTo>
                  <a:lnTo>
                    <a:pt x="1574166" y="522250"/>
                  </a:lnTo>
                  <a:lnTo>
                    <a:pt x="1580516" y="527643"/>
                  </a:lnTo>
                  <a:lnTo>
                    <a:pt x="1585596" y="532720"/>
                  </a:lnTo>
                  <a:lnTo>
                    <a:pt x="1584009" y="536527"/>
                  </a:lnTo>
                  <a:lnTo>
                    <a:pt x="1581469" y="540652"/>
                  </a:lnTo>
                  <a:lnTo>
                    <a:pt x="1578611" y="546046"/>
                  </a:lnTo>
                  <a:lnTo>
                    <a:pt x="1574484" y="552074"/>
                  </a:lnTo>
                  <a:lnTo>
                    <a:pt x="1569721" y="558419"/>
                  </a:lnTo>
                  <a:lnTo>
                    <a:pt x="1563054" y="565399"/>
                  </a:lnTo>
                  <a:lnTo>
                    <a:pt x="1559879" y="568572"/>
                  </a:lnTo>
                  <a:lnTo>
                    <a:pt x="1556386" y="571745"/>
                  </a:lnTo>
                  <a:lnTo>
                    <a:pt x="1552259" y="575235"/>
                  </a:lnTo>
                  <a:lnTo>
                    <a:pt x="1548131" y="577773"/>
                  </a:lnTo>
                  <a:lnTo>
                    <a:pt x="1543686" y="580311"/>
                  </a:lnTo>
                  <a:lnTo>
                    <a:pt x="1538606" y="582850"/>
                  </a:lnTo>
                  <a:lnTo>
                    <a:pt x="1533844" y="584753"/>
                  </a:lnTo>
                  <a:lnTo>
                    <a:pt x="1528446" y="586657"/>
                  </a:lnTo>
                  <a:lnTo>
                    <a:pt x="1523049" y="588243"/>
                  </a:lnTo>
                  <a:lnTo>
                    <a:pt x="1517016" y="588878"/>
                  </a:lnTo>
                  <a:lnTo>
                    <a:pt x="1510984" y="589512"/>
                  </a:lnTo>
                  <a:lnTo>
                    <a:pt x="1503999" y="589512"/>
                  </a:lnTo>
                  <a:lnTo>
                    <a:pt x="1497331" y="588878"/>
                  </a:lnTo>
                  <a:lnTo>
                    <a:pt x="1490346" y="587926"/>
                  </a:lnTo>
                  <a:lnTo>
                    <a:pt x="1483043" y="586022"/>
                  </a:lnTo>
                  <a:lnTo>
                    <a:pt x="1475106" y="583484"/>
                  </a:lnTo>
                  <a:lnTo>
                    <a:pt x="1467168" y="580311"/>
                  </a:lnTo>
                  <a:lnTo>
                    <a:pt x="1458913" y="576187"/>
                  </a:lnTo>
                  <a:lnTo>
                    <a:pt x="1449388" y="571745"/>
                  </a:lnTo>
                  <a:lnTo>
                    <a:pt x="1439546" y="567620"/>
                  </a:lnTo>
                  <a:lnTo>
                    <a:pt x="1479233" y="586657"/>
                  </a:lnTo>
                  <a:lnTo>
                    <a:pt x="1498284" y="594906"/>
                  </a:lnTo>
                  <a:lnTo>
                    <a:pt x="1506856" y="598714"/>
                  </a:lnTo>
                  <a:lnTo>
                    <a:pt x="1515746" y="601886"/>
                  </a:lnTo>
                  <a:lnTo>
                    <a:pt x="1524001" y="604425"/>
                  </a:lnTo>
                  <a:lnTo>
                    <a:pt x="1531939" y="606646"/>
                  </a:lnTo>
                  <a:lnTo>
                    <a:pt x="1539559" y="607915"/>
                  </a:lnTo>
                  <a:lnTo>
                    <a:pt x="1546544" y="608232"/>
                  </a:lnTo>
                  <a:lnTo>
                    <a:pt x="1550036" y="608232"/>
                  </a:lnTo>
                  <a:lnTo>
                    <a:pt x="1553529" y="607915"/>
                  </a:lnTo>
                  <a:lnTo>
                    <a:pt x="1556704" y="607280"/>
                  </a:lnTo>
                  <a:lnTo>
                    <a:pt x="1559879" y="606646"/>
                  </a:lnTo>
                  <a:lnTo>
                    <a:pt x="1562736" y="605376"/>
                  </a:lnTo>
                  <a:lnTo>
                    <a:pt x="1565594" y="604107"/>
                  </a:lnTo>
                  <a:lnTo>
                    <a:pt x="1568451" y="602521"/>
                  </a:lnTo>
                  <a:lnTo>
                    <a:pt x="1570674" y="600617"/>
                  </a:lnTo>
                  <a:lnTo>
                    <a:pt x="1571944" y="607280"/>
                  </a:lnTo>
                  <a:lnTo>
                    <a:pt x="1572261" y="614260"/>
                  </a:lnTo>
                  <a:lnTo>
                    <a:pt x="1572896" y="626634"/>
                  </a:lnTo>
                  <a:lnTo>
                    <a:pt x="1572579" y="638691"/>
                  </a:lnTo>
                  <a:lnTo>
                    <a:pt x="1572261" y="649795"/>
                  </a:lnTo>
                  <a:lnTo>
                    <a:pt x="1574166" y="647574"/>
                  </a:lnTo>
                  <a:lnTo>
                    <a:pt x="1575119" y="647257"/>
                  </a:lnTo>
                  <a:lnTo>
                    <a:pt x="1576389" y="646940"/>
                  </a:lnTo>
                  <a:lnTo>
                    <a:pt x="1577976" y="647257"/>
                  </a:lnTo>
                  <a:lnTo>
                    <a:pt x="1578929" y="647892"/>
                  </a:lnTo>
                  <a:lnTo>
                    <a:pt x="1580516" y="649478"/>
                  </a:lnTo>
                  <a:lnTo>
                    <a:pt x="1582104" y="651382"/>
                  </a:lnTo>
                  <a:lnTo>
                    <a:pt x="1583056" y="653920"/>
                  </a:lnTo>
                  <a:lnTo>
                    <a:pt x="1584326" y="656775"/>
                  </a:lnTo>
                  <a:lnTo>
                    <a:pt x="1586549" y="663756"/>
                  </a:lnTo>
                  <a:lnTo>
                    <a:pt x="1588136" y="672322"/>
                  </a:lnTo>
                  <a:lnTo>
                    <a:pt x="1589406" y="682158"/>
                  </a:lnTo>
                  <a:lnTo>
                    <a:pt x="1590359" y="692945"/>
                  </a:lnTo>
                  <a:lnTo>
                    <a:pt x="1590676" y="704685"/>
                  </a:lnTo>
                  <a:lnTo>
                    <a:pt x="1590359" y="716424"/>
                  </a:lnTo>
                  <a:lnTo>
                    <a:pt x="1589406" y="727211"/>
                  </a:lnTo>
                  <a:lnTo>
                    <a:pt x="1588136" y="737047"/>
                  </a:lnTo>
                  <a:lnTo>
                    <a:pt x="1586549" y="745613"/>
                  </a:lnTo>
                  <a:lnTo>
                    <a:pt x="1584326" y="752911"/>
                  </a:lnTo>
                  <a:lnTo>
                    <a:pt x="1583056" y="755449"/>
                  </a:lnTo>
                  <a:lnTo>
                    <a:pt x="1582104" y="757987"/>
                  </a:lnTo>
                  <a:lnTo>
                    <a:pt x="1580516" y="759891"/>
                  </a:lnTo>
                  <a:lnTo>
                    <a:pt x="1578929" y="761477"/>
                  </a:lnTo>
                  <a:lnTo>
                    <a:pt x="1577976" y="762112"/>
                  </a:lnTo>
                  <a:lnTo>
                    <a:pt x="1576389" y="762429"/>
                  </a:lnTo>
                  <a:lnTo>
                    <a:pt x="1574801" y="762112"/>
                  </a:lnTo>
                  <a:lnTo>
                    <a:pt x="1573214" y="761160"/>
                  </a:lnTo>
                  <a:lnTo>
                    <a:pt x="1571944" y="759573"/>
                  </a:lnTo>
                  <a:lnTo>
                    <a:pt x="1570674" y="757670"/>
                  </a:lnTo>
                  <a:lnTo>
                    <a:pt x="1569086" y="755131"/>
                  </a:lnTo>
                  <a:lnTo>
                    <a:pt x="1568134" y="751641"/>
                  </a:lnTo>
                  <a:lnTo>
                    <a:pt x="1565911" y="744027"/>
                  </a:lnTo>
                  <a:lnTo>
                    <a:pt x="1564641" y="754180"/>
                  </a:lnTo>
                  <a:lnTo>
                    <a:pt x="1562736" y="764015"/>
                  </a:lnTo>
                  <a:lnTo>
                    <a:pt x="1560831" y="773851"/>
                  </a:lnTo>
                  <a:lnTo>
                    <a:pt x="1558291" y="782735"/>
                  </a:lnTo>
                  <a:lnTo>
                    <a:pt x="1555751" y="792253"/>
                  </a:lnTo>
                  <a:lnTo>
                    <a:pt x="1552576" y="800819"/>
                  </a:lnTo>
                  <a:lnTo>
                    <a:pt x="1549401" y="809703"/>
                  </a:lnTo>
                  <a:lnTo>
                    <a:pt x="1545591" y="817953"/>
                  </a:lnTo>
                  <a:lnTo>
                    <a:pt x="1541781" y="825567"/>
                  </a:lnTo>
                  <a:lnTo>
                    <a:pt x="1537336" y="833182"/>
                  </a:lnTo>
                  <a:lnTo>
                    <a:pt x="1532574" y="840797"/>
                  </a:lnTo>
                  <a:lnTo>
                    <a:pt x="1528129" y="847777"/>
                  </a:lnTo>
                  <a:lnTo>
                    <a:pt x="1523366" y="854757"/>
                  </a:lnTo>
                  <a:lnTo>
                    <a:pt x="1518286" y="861102"/>
                  </a:lnTo>
                  <a:lnTo>
                    <a:pt x="1513206" y="867448"/>
                  </a:lnTo>
                  <a:lnTo>
                    <a:pt x="1507491" y="873476"/>
                  </a:lnTo>
                  <a:lnTo>
                    <a:pt x="1502411" y="878553"/>
                  </a:lnTo>
                  <a:lnTo>
                    <a:pt x="1496696" y="883946"/>
                  </a:lnTo>
                  <a:lnTo>
                    <a:pt x="1490663" y="889340"/>
                  </a:lnTo>
                  <a:lnTo>
                    <a:pt x="1484948" y="893782"/>
                  </a:lnTo>
                  <a:lnTo>
                    <a:pt x="1478916" y="897907"/>
                  </a:lnTo>
                  <a:lnTo>
                    <a:pt x="1472883" y="901714"/>
                  </a:lnTo>
                  <a:lnTo>
                    <a:pt x="1466851" y="905521"/>
                  </a:lnTo>
                  <a:lnTo>
                    <a:pt x="1460818" y="908377"/>
                  </a:lnTo>
                  <a:lnTo>
                    <a:pt x="1454786" y="911232"/>
                  </a:lnTo>
                  <a:lnTo>
                    <a:pt x="1448753" y="914088"/>
                  </a:lnTo>
                  <a:lnTo>
                    <a:pt x="1442721" y="915991"/>
                  </a:lnTo>
                  <a:lnTo>
                    <a:pt x="1437323" y="917895"/>
                  </a:lnTo>
                  <a:lnTo>
                    <a:pt x="1431291" y="918847"/>
                  </a:lnTo>
                  <a:lnTo>
                    <a:pt x="1425576" y="920116"/>
                  </a:lnTo>
                  <a:lnTo>
                    <a:pt x="1419861" y="920751"/>
                  </a:lnTo>
                  <a:lnTo>
                    <a:pt x="1414146" y="920751"/>
                  </a:lnTo>
                  <a:lnTo>
                    <a:pt x="1409701" y="920751"/>
                  </a:lnTo>
                  <a:lnTo>
                    <a:pt x="1404938" y="920116"/>
                  </a:lnTo>
                  <a:lnTo>
                    <a:pt x="1399858" y="918847"/>
                  </a:lnTo>
                  <a:lnTo>
                    <a:pt x="1394778" y="917260"/>
                  </a:lnTo>
                  <a:lnTo>
                    <a:pt x="1389381" y="915357"/>
                  </a:lnTo>
                  <a:lnTo>
                    <a:pt x="1384301" y="913770"/>
                  </a:lnTo>
                  <a:lnTo>
                    <a:pt x="1378903" y="910915"/>
                  </a:lnTo>
                  <a:lnTo>
                    <a:pt x="1373188" y="908059"/>
                  </a:lnTo>
                  <a:lnTo>
                    <a:pt x="1367791" y="904569"/>
                  </a:lnTo>
                  <a:lnTo>
                    <a:pt x="1362076" y="900762"/>
                  </a:lnTo>
                  <a:lnTo>
                    <a:pt x="1356043" y="896955"/>
                  </a:lnTo>
                  <a:lnTo>
                    <a:pt x="1350328" y="892513"/>
                  </a:lnTo>
                  <a:lnTo>
                    <a:pt x="1344296" y="888071"/>
                  </a:lnTo>
                  <a:lnTo>
                    <a:pt x="1338581" y="883312"/>
                  </a:lnTo>
                  <a:lnTo>
                    <a:pt x="1333183" y="877918"/>
                  </a:lnTo>
                  <a:lnTo>
                    <a:pt x="1327468" y="872207"/>
                  </a:lnTo>
                  <a:lnTo>
                    <a:pt x="1321753" y="866813"/>
                  </a:lnTo>
                  <a:lnTo>
                    <a:pt x="1316038" y="860151"/>
                  </a:lnTo>
                  <a:lnTo>
                    <a:pt x="1310641" y="854122"/>
                  </a:lnTo>
                  <a:lnTo>
                    <a:pt x="1305243" y="847459"/>
                  </a:lnTo>
                  <a:lnTo>
                    <a:pt x="1299846" y="840797"/>
                  </a:lnTo>
                  <a:lnTo>
                    <a:pt x="1295083" y="833499"/>
                  </a:lnTo>
                  <a:lnTo>
                    <a:pt x="1290321" y="826202"/>
                  </a:lnTo>
                  <a:lnTo>
                    <a:pt x="1285558" y="818587"/>
                  </a:lnTo>
                  <a:lnTo>
                    <a:pt x="1281113" y="810655"/>
                  </a:lnTo>
                  <a:lnTo>
                    <a:pt x="1276668" y="802723"/>
                  </a:lnTo>
                  <a:lnTo>
                    <a:pt x="1272858" y="794474"/>
                  </a:lnTo>
                  <a:lnTo>
                    <a:pt x="1269048" y="786225"/>
                  </a:lnTo>
                  <a:lnTo>
                    <a:pt x="1265238" y="777658"/>
                  </a:lnTo>
                  <a:lnTo>
                    <a:pt x="1262381" y="768457"/>
                  </a:lnTo>
                  <a:lnTo>
                    <a:pt x="1259523" y="759891"/>
                  </a:lnTo>
                  <a:lnTo>
                    <a:pt x="1256983" y="751007"/>
                  </a:lnTo>
                  <a:lnTo>
                    <a:pt x="1254761" y="757035"/>
                  </a:lnTo>
                  <a:lnTo>
                    <a:pt x="1252538" y="761477"/>
                  </a:lnTo>
                  <a:lnTo>
                    <a:pt x="1251586" y="763063"/>
                  </a:lnTo>
                  <a:lnTo>
                    <a:pt x="1250316" y="764015"/>
                  </a:lnTo>
                  <a:lnTo>
                    <a:pt x="1248728" y="764967"/>
                  </a:lnTo>
                  <a:lnTo>
                    <a:pt x="1247776" y="765284"/>
                  </a:lnTo>
                  <a:lnTo>
                    <a:pt x="1246188" y="764967"/>
                  </a:lnTo>
                  <a:lnTo>
                    <a:pt x="1244601" y="764015"/>
                  </a:lnTo>
                  <a:lnTo>
                    <a:pt x="1243648" y="762429"/>
                  </a:lnTo>
                  <a:lnTo>
                    <a:pt x="1242061" y="760842"/>
                  </a:lnTo>
                  <a:lnTo>
                    <a:pt x="1240791" y="758304"/>
                  </a:lnTo>
                  <a:lnTo>
                    <a:pt x="1239838" y="755449"/>
                  </a:lnTo>
                  <a:lnTo>
                    <a:pt x="1237616" y="748151"/>
                  </a:lnTo>
                  <a:lnTo>
                    <a:pt x="1236028" y="739585"/>
                  </a:lnTo>
                  <a:lnTo>
                    <a:pt x="1234441" y="729749"/>
                  </a:lnTo>
                  <a:lnTo>
                    <a:pt x="1233806" y="718962"/>
                  </a:lnTo>
                  <a:lnTo>
                    <a:pt x="1233488" y="707223"/>
                  </a:lnTo>
                  <a:lnTo>
                    <a:pt x="1233806" y="695801"/>
                  </a:lnTo>
                  <a:lnTo>
                    <a:pt x="1234441" y="684696"/>
                  </a:lnTo>
                  <a:lnTo>
                    <a:pt x="1236028" y="675178"/>
                  </a:lnTo>
                  <a:lnTo>
                    <a:pt x="1237616" y="666294"/>
                  </a:lnTo>
                  <a:lnTo>
                    <a:pt x="1239838" y="659631"/>
                  </a:lnTo>
                  <a:lnTo>
                    <a:pt x="1240791" y="656775"/>
                  </a:lnTo>
                  <a:lnTo>
                    <a:pt x="1242061" y="653920"/>
                  </a:lnTo>
                  <a:lnTo>
                    <a:pt x="1243648" y="652016"/>
                  </a:lnTo>
                  <a:lnTo>
                    <a:pt x="1244601" y="651064"/>
                  </a:lnTo>
                  <a:lnTo>
                    <a:pt x="1246188" y="649795"/>
                  </a:lnTo>
                  <a:lnTo>
                    <a:pt x="1247776" y="649478"/>
                  </a:lnTo>
                  <a:lnTo>
                    <a:pt x="1248411" y="649795"/>
                  </a:lnTo>
                  <a:lnTo>
                    <a:pt x="1249363" y="650113"/>
                  </a:lnTo>
                  <a:lnTo>
                    <a:pt x="1249681" y="642815"/>
                  </a:lnTo>
                  <a:lnTo>
                    <a:pt x="1250316" y="635201"/>
                  </a:lnTo>
                  <a:lnTo>
                    <a:pt x="1250951" y="628220"/>
                  </a:lnTo>
                  <a:lnTo>
                    <a:pt x="1252221" y="622192"/>
                  </a:lnTo>
                  <a:lnTo>
                    <a:pt x="1251586" y="613943"/>
                  </a:lnTo>
                  <a:lnTo>
                    <a:pt x="1250951" y="606328"/>
                  </a:lnTo>
                  <a:lnTo>
                    <a:pt x="1250951" y="599031"/>
                  </a:lnTo>
                  <a:lnTo>
                    <a:pt x="1251586" y="592368"/>
                  </a:lnTo>
                  <a:lnTo>
                    <a:pt x="1251903" y="586022"/>
                  </a:lnTo>
                  <a:lnTo>
                    <a:pt x="1252856" y="579994"/>
                  </a:lnTo>
                  <a:lnTo>
                    <a:pt x="1254126" y="574283"/>
                  </a:lnTo>
                  <a:lnTo>
                    <a:pt x="1255713" y="569207"/>
                  </a:lnTo>
                  <a:lnTo>
                    <a:pt x="1257618" y="564130"/>
                  </a:lnTo>
                  <a:lnTo>
                    <a:pt x="1259841" y="559688"/>
                  </a:lnTo>
                  <a:lnTo>
                    <a:pt x="1262063" y="555564"/>
                  </a:lnTo>
                  <a:lnTo>
                    <a:pt x="1264603" y="551756"/>
                  </a:lnTo>
                  <a:lnTo>
                    <a:pt x="1267143" y="548266"/>
                  </a:lnTo>
                  <a:lnTo>
                    <a:pt x="1270636" y="545411"/>
                  </a:lnTo>
                  <a:lnTo>
                    <a:pt x="1273811" y="542873"/>
                  </a:lnTo>
                  <a:lnTo>
                    <a:pt x="1277303" y="540017"/>
                  </a:lnTo>
                  <a:lnTo>
                    <a:pt x="1261746" y="540017"/>
                  </a:lnTo>
                  <a:lnTo>
                    <a:pt x="1249363" y="540969"/>
                  </a:lnTo>
                  <a:lnTo>
                    <a:pt x="1239203" y="541286"/>
                  </a:lnTo>
                  <a:lnTo>
                    <a:pt x="1246188" y="537479"/>
                  </a:lnTo>
                  <a:lnTo>
                    <a:pt x="1253808" y="532720"/>
                  </a:lnTo>
                  <a:lnTo>
                    <a:pt x="1261111" y="527326"/>
                  </a:lnTo>
                  <a:lnTo>
                    <a:pt x="1268413" y="521615"/>
                  </a:lnTo>
                  <a:lnTo>
                    <a:pt x="1282701" y="511145"/>
                  </a:lnTo>
                  <a:lnTo>
                    <a:pt x="1289368" y="506703"/>
                  </a:lnTo>
                  <a:lnTo>
                    <a:pt x="1295401" y="502896"/>
                  </a:lnTo>
                  <a:lnTo>
                    <a:pt x="1303973" y="498771"/>
                  </a:lnTo>
                  <a:lnTo>
                    <a:pt x="1311911" y="494964"/>
                  </a:lnTo>
                  <a:lnTo>
                    <a:pt x="1320166" y="491156"/>
                  </a:lnTo>
                  <a:lnTo>
                    <a:pt x="1328103" y="487984"/>
                  </a:lnTo>
                  <a:lnTo>
                    <a:pt x="1336041" y="484811"/>
                  </a:lnTo>
                  <a:lnTo>
                    <a:pt x="1343978" y="482273"/>
                  </a:lnTo>
                  <a:lnTo>
                    <a:pt x="1359536" y="477831"/>
                  </a:lnTo>
                  <a:lnTo>
                    <a:pt x="1374141" y="474023"/>
                  </a:lnTo>
                  <a:lnTo>
                    <a:pt x="1388746" y="471485"/>
                  </a:lnTo>
                  <a:lnTo>
                    <a:pt x="1402716" y="469581"/>
                  </a:lnTo>
                  <a:lnTo>
                    <a:pt x="1416051" y="468630"/>
                  </a:lnTo>
                  <a:lnTo>
                    <a:pt x="1429386" y="468312"/>
                  </a:lnTo>
                  <a:close/>
                  <a:moveTo>
                    <a:pt x="750948" y="302529"/>
                  </a:moveTo>
                  <a:lnTo>
                    <a:pt x="748724" y="302846"/>
                  </a:lnTo>
                  <a:lnTo>
                    <a:pt x="746818" y="303797"/>
                  </a:lnTo>
                  <a:lnTo>
                    <a:pt x="744912" y="304431"/>
                  </a:lnTo>
                  <a:lnTo>
                    <a:pt x="743641" y="306017"/>
                  </a:lnTo>
                  <a:lnTo>
                    <a:pt x="742053" y="307602"/>
                  </a:lnTo>
                  <a:lnTo>
                    <a:pt x="741417" y="309188"/>
                  </a:lnTo>
                  <a:lnTo>
                    <a:pt x="740464" y="311725"/>
                  </a:lnTo>
                  <a:lnTo>
                    <a:pt x="740464" y="313310"/>
                  </a:lnTo>
                  <a:lnTo>
                    <a:pt x="740464" y="315847"/>
                  </a:lnTo>
                  <a:lnTo>
                    <a:pt x="741417" y="318067"/>
                  </a:lnTo>
                  <a:lnTo>
                    <a:pt x="742053" y="319970"/>
                  </a:lnTo>
                  <a:lnTo>
                    <a:pt x="743641" y="321238"/>
                  </a:lnTo>
                  <a:lnTo>
                    <a:pt x="744912" y="322507"/>
                  </a:lnTo>
                  <a:lnTo>
                    <a:pt x="746818" y="323458"/>
                  </a:lnTo>
                  <a:lnTo>
                    <a:pt x="748724" y="324410"/>
                  </a:lnTo>
                  <a:lnTo>
                    <a:pt x="750948" y="324410"/>
                  </a:lnTo>
                  <a:lnTo>
                    <a:pt x="988881" y="324410"/>
                  </a:lnTo>
                  <a:lnTo>
                    <a:pt x="991105" y="324410"/>
                  </a:lnTo>
                  <a:lnTo>
                    <a:pt x="993011" y="323458"/>
                  </a:lnTo>
                  <a:lnTo>
                    <a:pt x="994917" y="322507"/>
                  </a:lnTo>
                  <a:lnTo>
                    <a:pt x="996506" y="321238"/>
                  </a:lnTo>
                  <a:lnTo>
                    <a:pt x="997776" y="319970"/>
                  </a:lnTo>
                  <a:lnTo>
                    <a:pt x="998729" y="318067"/>
                  </a:lnTo>
                  <a:lnTo>
                    <a:pt x="999365" y="315847"/>
                  </a:lnTo>
                  <a:lnTo>
                    <a:pt x="999365" y="313310"/>
                  </a:lnTo>
                  <a:lnTo>
                    <a:pt x="999365" y="311725"/>
                  </a:lnTo>
                  <a:lnTo>
                    <a:pt x="998729" y="309188"/>
                  </a:lnTo>
                  <a:lnTo>
                    <a:pt x="997776" y="307602"/>
                  </a:lnTo>
                  <a:lnTo>
                    <a:pt x="996506" y="306017"/>
                  </a:lnTo>
                  <a:lnTo>
                    <a:pt x="994917" y="304431"/>
                  </a:lnTo>
                  <a:lnTo>
                    <a:pt x="993011" y="303797"/>
                  </a:lnTo>
                  <a:lnTo>
                    <a:pt x="991105" y="302846"/>
                  </a:lnTo>
                  <a:lnTo>
                    <a:pt x="988881" y="302529"/>
                  </a:lnTo>
                  <a:lnTo>
                    <a:pt x="750948" y="302529"/>
                  </a:lnTo>
                  <a:close/>
                  <a:moveTo>
                    <a:pt x="748724" y="219444"/>
                  </a:moveTo>
                  <a:lnTo>
                    <a:pt x="746818" y="220396"/>
                  </a:lnTo>
                  <a:lnTo>
                    <a:pt x="744912" y="221347"/>
                  </a:lnTo>
                  <a:lnTo>
                    <a:pt x="743641" y="222615"/>
                  </a:lnTo>
                  <a:lnTo>
                    <a:pt x="742053" y="224201"/>
                  </a:lnTo>
                  <a:lnTo>
                    <a:pt x="741417" y="226104"/>
                  </a:lnTo>
                  <a:lnTo>
                    <a:pt x="740464" y="228323"/>
                  </a:lnTo>
                  <a:lnTo>
                    <a:pt x="740464" y="230543"/>
                  </a:lnTo>
                  <a:lnTo>
                    <a:pt x="740464" y="232763"/>
                  </a:lnTo>
                  <a:lnTo>
                    <a:pt x="741417" y="234666"/>
                  </a:lnTo>
                  <a:lnTo>
                    <a:pt x="742053" y="236568"/>
                  </a:lnTo>
                  <a:lnTo>
                    <a:pt x="743641" y="237837"/>
                  </a:lnTo>
                  <a:lnTo>
                    <a:pt x="744912" y="239423"/>
                  </a:lnTo>
                  <a:lnTo>
                    <a:pt x="746818" y="240374"/>
                  </a:lnTo>
                  <a:lnTo>
                    <a:pt x="748724" y="241008"/>
                  </a:lnTo>
                  <a:lnTo>
                    <a:pt x="750948" y="241325"/>
                  </a:lnTo>
                  <a:lnTo>
                    <a:pt x="1133738" y="241325"/>
                  </a:lnTo>
                  <a:lnTo>
                    <a:pt x="1135644" y="241008"/>
                  </a:lnTo>
                  <a:lnTo>
                    <a:pt x="1137868" y="240374"/>
                  </a:lnTo>
                  <a:lnTo>
                    <a:pt x="1139456" y="239423"/>
                  </a:lnTo>
                  <a:lnTo>
                    <a:pt x="1141045" y="237837"/>
                  </a:lnTo>
                  <a:lnTo>
                    <a:pt x="1142316" y="236568"/>
                  </a:lnTo>
                  <a:lnTo>
                    <a:pt x="1143586" y="234666"/>
                  </a:lnTo>
                  <a:lnTo>
                    <a:pt x="1143904" y="232763"/>
                  </a:lnTo>
                  <a:lnTo>
                    <a:pt x="1144222" y="230543"/>
                  </a:lnTo>
                  <a:lnTo>
                    <a:pt x="1143904" y="228323"/>
                  </a:lnTo>
                  <a:lnTo>
                    <a:pt x="1143586" y="226104"/>
                  </a:lnTo>
                  <a:lnTo>
                    <a:pt x="1142316" y="224201"/>
                  </a:lnTo>
                  <a:lnTo>
                    <a:pt x="1141045" y="222615"/>
                  </a:lnTo>
                  <a:lnTo>
                    <a:pt x="1139456" y="221347"/>
                  </a:lnTo>
                  <a:lnTo>
                    <a:pt x="1137868" y="220396"/>
                  </a:lnTo>
                  <a:lnTo>
                    <a:pt x="1135644" y="219444"/>
                  </a:lnTo>
                  <a:lnTo>
                    <a:pt x="1133738" y="219444"/>
                  </a:lnTo>
                  <a:lnTo>
                    <a:pt x="750948" y="219444"/>
                  </a:lnTo>
                  <a:lnTo>
                    <a:pt x="748724" y="219444"/>
                  </a:lnTo>
                  <a:close/>
                  <a:moveTo>
                    <a:pt x="748724" y="141751"/>
                  </a:moveTo>
                  <a:lnTo>
                    <a:pt x="746818" y="142702"/>
                  </a:lnTo>
                  <a:lnTo>
                    <a:pt x="744912" y="143336"/>
                  </a:lnTo>
                  <a:lnTo>
                    <a:pt x="743641" y="144922"/>
                  </a:lnTo>
                  <a:lnTo>
                    <a:pt x="742053" y="146191"/>
                  </a:lnTo>
                  <a:lnTo>
                    <a:pt x="741417" y="148093"/>
                  </a:lnTo>
                  <a:lnTo>
                    <a:pt x="740464" y="150630"/>
                  </a:lnTo>
                  <a:lnTo>
                    <a:pt x="740464" y="152216"/>
                  </a:lnTo>
                  <a:lnTo>
                    <a:pt x="740464" y="154753"/>
                  </a:lnTo>
                  <a:lnTo>
                    <a:pt x="741417" y="156972"/>
                  </a:lnTo>
                  <a:lnTo>
                    <a:pt x="742053" y="158875"/>
                  </a:lnTo>
                  <a:lnTo>
                    <a:pt x="743641" y="160144"/>
                  </a:lnTo>
                  <a:lnTo>
                    <a:pt x="744912" y="161729"/>
                  </a:lnTo>
                  <a:lnTo>
                    <a:pt x="746818" y="162363"/>
                  </a:lnTo>
                  <a:lnTo>
                    <a:pt x="748724" y="163315"/>
                  </a:lnTo>
                  <a:lnTo>
                    <a:pt x="750948" y="163315"/>
                  </a:lnTo>
                  <a:lnTo>
                    <a:pt x="1133738" y="163315"/>
                  </a:lnTo>
                  <a:lnTo>
                    <a:pt x="1135644" y="163315"/>
                  </a:lnTo>
                  <a:lnTo>
                    <a:pt x="1137868" y="162363"/>
                  </a:lnTo>
                  <a:lnTo>
                    <a:pt x="1139456" y="161729"/>
                  </a:lnTo>
                  <a:lnTo>
                    <a:pt x="1141045" y="160144"/>
                  </a:lnTo>
                  <a:lnTo>
                    <a:pt x="1142316" y="158875"/>
                  </a:lnTo>
                  <a:lnTo>
                    <a:pt x="1143586" y="156972"/>
                  </a:lnTo>
                  <a:lnTo>
                    <a:pt x="1143904" y="154753"/>
                  </a:lnTo>
                  <a:lnTo>
                    <a:pt x="1144222" y="152216"/>
                  </a:lnTo>
                  <a:lnTo>
                    <a:pt x="1143904" y="150630"/>
                  </a:lnTo>
                  <a:lnTo>
                    <a:pt x="1143586" y="148093"/>
                  </a:lnTo>
                  <a:lnTo>
                    <a:pt x="1142316" y="146191"/>
                  </a:lnTo>
                  <a:lnTo>
                    <a:pt x="1141045" y="144922"/>
                  </a:lnTo>
                  <a:lnTo>
                    <a:pt x="1139456" y="143336"/>
                  </a:lnTo>
                  <a:lnTo>
                    <a:pt x="1137868" y="142702"/>
                  </a:lnTo>
                  <a:lnTo>
                    <a:pt x="1135644" y="141751"/>
                  </a:lnTo>
                  <a:lnTo>
                    <a:pt x="1133738" y="141751"/>
                  </a:lnTo>
                  <a:lnTo>
                    <a:pt x="750948" y="141751"/>
                  </a:lnTo>
                  <a:lnTo>
                    <a:pt x="748724" y="141751"/>
                  </a:lnTo>
                  <a:close/>
                  <a:moveTo>
                    <a:pt x="789068" y="0"/>
                  </a:moveTo>
                  <a:lnTo>
                    <a:pt x="1085770" y="0"/>
                  </a:lnTo>
                  <a:lnTo>
                    <a:pt x="1093712" y="317"/>
                  </a:lnTo>
                  <a:lnTo>
                    <a:pt x="1101336" y="635"/>
                  </a:lnTo>
                  <a:lnTo>
                    <a:pt x="1108960" y="1903"/>
                  </a:lnTo>
                  <a:lnTo>
                    <a:pt x="1116267" y="2854"/>
                  </a:lnTo>
                  <a:lnTo>
                    <a:pt x="1123573" y="4757"/>
                  </a:lnTo>
                  <a:lnTo>
                    <a:pt x="1130562" y="6660"/>
                  </a:lnTo>
                  <a:lnTo>
                    <a:pt x="1137868" y="8879"/>
                  </a:lnTo>
                  <a:lnTo>
                    <a:pt x="1144539" y="12051"/>
                  </a:lnTo>
                  <a:lnTo>
                    <a:pt x="1151210" y="14905"/>
                  </a:lnTo>
                  <a:lnTo>
                    <a:pt x="1157881" y="18393"/>
                  </a:lnTo>
                  <a:lnTo>
                    <a:pt x="1164235" y="21564"/>
                  </a:lnTo>
                  <a:lnTo>
                    <a:pt x="1170270" y="25687"/>
                  </a:lnTo>
                  <a:lnTo>
                    <a:pt x="1176306" y="29809"/>
                  </a:lnTo>
                  <a:lnTo>
                    <a:pt x="1181706" y="34566"/>
                  </a:lnTo>
                  <a:lnTo>
                    <a:pt x="1187424" y="39006"/>
                  </a:lnTo>
                  <a:lnTo>
                    <a:pt x="1192507" y="44079"/>
                  </a:lnTo>
                  <a:lnTo>
                    <a:pt x="1197590" y="49153"/>
                  </a:lnTo>
                  <a:lnTo>
                    <a:pt x="1202037" y="54861"/>
                  </a:lnTo>
                  <a:lnTo>
                    <a:pt x="1206802" y="60252"/>
                  </a:lnTo>
                  <a:lnTo>
                    <a:pt x="1210932" y="66277"/>
                  </a:lnTo>
                  <a:lnTo>
                    <a:pt x="1215062" y="72303"/>
                  </a:lnTo>
                  <a:lnTo>
                    <a:pt x="1218238" y="78645"/>
                  </a:lnTo>
                  <a:lnTo>
                    <a:pt x="1221733" y="84987"/>
                  </a:lnTo>
                  <a:lnTo>
                    <a:pt x="1224592" y="91964"/>
                  </a:lnTo>
                  <a:lnTo>
                    <a:pt x="1227768" y="98623"/>
                  </a:lnTo>
                  <a:lnTo>
                    <a:pt x="1229992" y="105917"/>
                  </a:lnTo>
                  <a:lnTo>
                    <a:pt x="1231898" y="112893"/>
                  </a:lnTo>
                  <a:lnTo>
                    <a:pt x="1233804" y="120187"/>
                  </a:lnTo>
                  <a:lnTo>
                    <a:pt x="1234757" y="127481"/>
                  </a:lnTo>
                  <a:lnTo>
                    <a:pt x="1236028" y="135092"/>
                  </a:lnTo>
                  <a:lnTo>
                    <a:pt x="1236345" y="143019"/>
                  </a:lnTo>
                  <a:lnTo>
                    <a:pt x="1236663" y="150630"/>
                  </a:lnTo>
                  <a:lnTo>
                    <a:pt x="1236663" y="296186"/>
                  </a:lnTo>
                  <a:lnTo>
                    <a:pt x="1236345" y="303797"/>
                  </a:lnTo>
                  <a:lnTo>
                    <a:pt x="1236028" y="311725"/>
                  </a:lnTo>
                  <a:lnTo>
                    <a:pt x="1234757" y="319019"/>
                  </a:lnTo>
                  <a:lnTo>
                    <a:pt x="1233804" y="326629"/>
                  </a:lnTo>
                  <a:lnTo>
                    <a:pt x="1231898" y="333606"/>
                  </a:lnTo>
                  <a:lnTo>
                    <a:pt x="1229992" y="340900"/>
                  </a:lnTo>
                  <a:lnTo>
                    <a:pt x="1227768" y="347876"/>
                  </a:lnTo>
                  <a:lnTo>
                    <a:pt x="1224592" y="354853"/>
                  </a:lnTo>
                  <a:lnTo>
                    <a:pt x="1221733" y="361512"/>
                  </a:lnTo>
                  <a:lnTo>
                    <a:pt x="1218238" y="367854"/>
                  </a:lnTo>
                  <a:lnTo>
                    <a:pt x="1215062" y="374197"/>
                  </a:lnTo>
                  <a:lnTo>
                    <a:pt x="1210932" y="380222"/>
                  </a:lnTo>
                  <a:lnTo>
                    <a:pt x="1206802" y="386247"/>
                  </a:lnTo>
                  <a:lnTo>
                    <a:pt x="1202037" y="391955"/>
                  </a:lnTo>
                  <a:lnTo>
                    <a:pt x="1197590" y="397346"/>
                  </a:lnTo>
                  <a:lnTo>
                    <a:pt x="1192507" y="402420"/>
                  </a:lnTo>
                  <a:lnTo>
                    <a:pt x="1187424" y="407811"/>
                  </a:lnTo>
                  <a:lnTo>
                    <a:pt x="1181706" y="412251"/>
                  </a:lnTo>
                  <a:lnTo>
                    <a:pt x="1176306" y="416690"/>
                  </a:lnTo>
                  <a:lnTo>
                    <a:pt x="1170270" y="420813"/>
                  </a:lnTo>
                  <a:lnTo>
                    <a:pt x="1164235" y="424935"/>
                  </a:lnTo>
                  <a:lnTo>
                    <a:pt x="1157881" y="428423"/>
                  </a:lnTo>
                  <a:lnTo>
                    <a:pt x="1151210" y="431912"/>
                  </a:lnTo>
                  <a:lnTo>
                    <a:pt x="1144539" y="434766"/>
                  </a:lnTo>
                  <a:lnTo>
                    <a:pt x="1137868" y="437303"/>
                  </a:lnTo>
                  <a:lnTo>
                    <a:pt x="1130562" y="440157"/>
                  </a:lnTo>
                  <a:lnTo>
                    <a:pt x="1123573" y="442059"/>
                  </a:lnTo>
                  <a:lnTo>
                    <a:pt x="1116267" y="443645"/>
                  </a:lnTo>
                  <a:lnTo>
                    <a:pt x="1108960" y="444914"/>
                  </a:lnTo>
                  <a:lnTo>
                    <a:pt x="1101336" y="446182"/>
                  </a:lnTo>
                  <a:lnTo>
                    <a:pt x="1093712" y="446499"/>
                  </a:lnTo>
                  <a:lnTo>
                    <a:pt x="1085770" y="446816"/>
                  </a:lnTo>
                  <a:lnTo>
                    <a:pt x="1060675" y="446816"/>
                  </a:lnTo>
                  <a:lnTo>
                    <a:pt x="1084500" y="523875"/>
                  </a:lnTo>
                  <a:lnTo>
                    <a:pt x="945996" y="446816"/>
                  </a:lnTo>
                  <a:lnTo>
                    <a:pt x="789068" y="446816"/>
                  </a:lnTo>
                  <a:lnTo>
                    <a:pt x="781444" y="446499"/>
                  </a:lnTo>
                  <a:lnTo>
                    <a:pt x="773502" y="446182"/>
                  </a:lnTo>
                  <a:lnTo>
                    <a:pt x="766196" y="444914"/>
                  </a:lnTo>
                  <a:lnTo>
                    <a:pt x="758889" y="443645"/>
                  </a:lnTo>
                  <a:lnTo>
                    <a:pt x="751583" y="442059"/>
                  </a:lnTo>
                  <a:lnTo>
                    <a:pt x="744277" y="440157"/>
                  </a:lnTo>
                  <a:lnTo>
                    <a:pt x="737288" y="437303"/>
                  </a:lnTo>
                  <a:lnTo>
                    <a:pt x="730299" y="434766"/>
                  </a:lnTo>
                  <a:lnTo>
                    <a:pt x="723946" y="431912"/>
                  </a:lnTo>
                  <a:lnTo>
                    <a:pt x="717275" y="428423"/>
                  </a:lnTo>
                  <a:lnTo>
                    <a:pt x="710921" y="424935"/>
                  </a:lnTo>
                  <a:lnTo>
                    <a:pt x="704886" y="420813"/>
                  </a:lnTo>
                  <a:lnTo>
                    <a:pt x="698850" y="416690"/>
                  </a:lnTo>
                  <a:lnTo>
                    <a:pt x="693132" y="412251"/>
                  </a:lnTo>
                  <a:lnTo>
                    <a:pt x="687731" y="407811"/>
                  </a:lnTo>
                  <a:lnTo>
                    <a:pt x="682649" y="402420"/>
                  </a:lnTo>
                  <a:lnTo>
                    <a:pt x="677566" y="397346"/>
                  </a:lnTo>
                  <a:lnTo>
                    <a:pt x="672801" y="391955"/>
                  </a:lnTo>
                  <a:lnTo>
                    <a:pt x="668354" y="386247"/>
                  </a:lnTo>
                  <a:lnTo>
                    <a:pt x="664224" y="380222"/>
                  </a:lnTo>
                  <a:lnTo>
                    <a:pt x="660094" y="374197"/>
                  </a:lnTo>
                  <a:lnTo>
                    <a:pt x="656600" y="367854"/>
                  </a:lnTo>
                  <a:lnTo>
                    <a:pt x="653106" y="361512"/>
                  </a:lnTo>
                  <a:lnTo>
                    <a:pt x="650247" y="354853"/>
                  </a:lnTo>
                  <a:lnTo>
                    <a:pt x="647705" y="347876"/>
                  </a:lnTo>
                  <a:lnTo>
                    <a:pt x="644846" y="340900"/>
                  </a:lnTo>
                  <a:lnTo>
                    <a:pt x="642940" y="333606"/>
                  </a:lnTo>
                  <a:lnTo>
                    <a:pt x="641669" y="326629"/>
                  </a:lnTo>
                  <a:lnTo>
                    <a:pt x="640081" y="319019"/>
                  </a:lnTo>
                  <a:lnTo>
                    <a:pt x="638810" y="311725"/>
                  </a:lnTo>
                  <a:lnTo>
                    <a:pt x="638493" y="303797"/>
                  </a:lnTo>
                  <a:lnTo>
                    <a:pt x="638175" y="296186"/>
                  </a:lnTo>
                  <a:lnTo>
                    <a:pt x="638175" y="150630"/>
                  </a:lnTo>
                  <a:lnTo>
                    <a:pt x="638493" y="143019"/>
                  </a:lnTo>
                  <a:lnTo>
                    <a:pt x="638810" y="135092"/>
                  </a:lnTo>
                  <a:lnTo>
                    <a:pt x="640081" y="127481"/>
                  </a:lnTo>
                  <a:lnTo>
                    <a:pt x="641669" y="120187"/>
                  </a:lnTo>
                  <a:lnTo>
                    <a:pt x="642940" y="112893"/>
                  </a:lnTo>
                  <a:lnTo>
                    <a:pt x="644846" y="105917"/>
                  </a:lnTo>
                  <a:lnTo>
                    <a:pt x="647705" y="98623"/>
                  </a:lnTo>
                  <a:lnTo>
                    <a:pt x="650247" y="91964"/>
                  </a:lnTo>
                  <a:lnTo>
                    <a:pt x="653106" y="84987"/>
                  </a:lnTo>
                  <a:lnTo>
                    <a:pt x="656600" y="78645"/>
                  </a:lnTo>
                  <a:lnTo>
                    <a:pt x="660094" y="72303"/>
                  </a:lnTo>
                  <a:lnTo>
                    <a:pt x="664224" y="66277"/>
                  </a:lnTo>
                  <a:lnTo>
                    <a:pt x="668354" y="60252"/>
                  </a:lnTo>
                  <a:lnTo>
                    <a:pt x="672801" y="54861"/>
                  </a:lnTo>
                  <a:lnTo>
                    <a:pt x="677566" y="49153"/>
                  </a:lnTo>
                  <a:lnTo>
                    <a:pt x="682649" y="44079"/>
                  </a:lnTo>
                  <a:lnTo>
                    <a:pt x="687731" y="39006"/>
                  </a:lnTo>
                  <a:lnTo>
                    <a:pt x="693132" y="34566"/>
                  </a:lnTo>
                  <a:lnTo>
                    <a:pt x="698850" y="29809"/>
                  </a:lnTo>
                  <a:lnTo>
                    <a:pt x="704886" y="25687"/>
                  </a:lnTo>
                  <a:lnTo>
                    <a:pt x="710921" y="21564"/>
                  </a:lnTo>
                  <a:lnTo>
                    <a:pt x="717275" y="18393"/>
                  </a:lnTo>
                  <a:lnTo>
                    <a:pt x="723946" y="14905"/>
                  </a:lnTo>
                  <a:lnTo>
                    <a:pt x="730299" y="12051"/>
                  </a:lnTo>
                  <a:lnTo>
                    <a:pt x="737288" y="8879"/>
                  </a:lnTo>
                  <a:lnTo>
                    <a:pt x="744277" y="6660"/>
                  </a:lnTo>
                  <a:lnTo>
                    <a:pt x="751583" y="4757"/>
                  </a:lnTo>
                  <a:lnTo>
                    <a:pt x="758889" y="2854"/>
                  </a:lnTo>
                  <a:lnTo>
                    <a:pt x="766196" y="1903"/>
                  </a:lnTo>
                  <a:lnTo>
                    <a:pt x="773502" y="635"/>
                  </a:lnTo>
                  <a:lnTo>
                    <a:pt x="781444" y="317"/>
                  </a:lnTo>
                  <a:lnTo>
                    <a:pt x="789068"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800">
                <a:solidFill>
                  <a:srgbClr val="FFFFFF"/>
                </a:solidFill>
              </a:endParaRPr>
            </a:p>
          </p:txBody>
        </p:sp>
        <p:sp>
          <p:nvSpPr>
            <p:cNvPr id="39" name="文本框 36">
              <a:hlinkClick r:id="" action="ppaction://noaction"/>
            </p:cNvPr>
            <p:cNvSpPr>
              <a:spLocks noChangeArrowheads="1"/>
            </p:cNvSpPr>
            <p:nvPr/>
          </p:nvSpPr>
          <p:spPr bwMode="auto">
            <a:xfrm>
              <a:off x="2004340" y="2493690"/>
              <a:ext cx="1562950" cy="326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学习目标</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40" name="组合 39"/>
          <p:cNvGrpSpPr/>
          <p:nvPr userDrawn="1"/>
        </p:nvGrpSpPr>
        <p:grpSpPr>
          <a:xfrm>
            <a:off x="382885" y="859645"/>
            <a:ext cx="818613" cy="848361"/>
            <a:chOff x="405485" y="859844"/>
            <a:chExt cx="818506" cy="848557"/>
          </a:xfrm>
        </p:grpSpPr>
        <p:sp>
          <p:nvSpPr>
            <p:cNvPr id="41" name="等腰三角形 40"/>
            <p:cNvSpPr/>
            <p:nvPr userDrawn="1"/>
          </p:nvSpPr>
          <p:spPr>
            <a:xfrm rot="10800000">
              <a:off x="753484" y="1453923"/>
              <a:ext cx="154785" cy="133435"/>
            </a:xfrm>
            <a:prstGeom prst="triangle">
              <a:avLst>
                <a:gd name="adj" fmla="val 4895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42" name="MH_SubTitle_1"/>
            <p:cNvSpPr/>
            <p:nvPr>
              <p:custDataLst>
                <p:tags r:id="rId3"/>
              </p:custDataLst>
            </p:nvPr>
          </p:nvSpPr>
          <p:spPr>
            <a:xfrm rot="3790348">
              <a:off x="390459" y="874870"/>
              <a:ext cx="848557" cy="818506"/>
            </a:xfrm>
            <a:custGeom>
              <a:avLst/>
              <a:gdLst>
                <a:gd name="connsiteX0" fmla="*/ 443959 w 1388907"/>
                <a:gd name="connsiteY0" fmla="*/ 4304 h 1369197"/>
                <a:gd name="connsiteX1" fmla="*/ 480241 w 1388907"/>
                <a:gd name="connsiteY1" fmla="*/ 86453 h 1369197"/>
                <a:gd name="connsiteX2" fmla="*/ 398092 w 1388907"/>
                <a:gd name="connsiteY2" fmla="*/ 122734 h 1369197"/>
                <a:gd name="connsiteX3" fmla="*/ 376844 w 1388907"/>
                <a:gd name="connsiteY3" fmla="*/ 109154 h 1369197"/>
                <a:gd name="connsiteX4" fmla="*/ 368102 w 1388907"/>
                <a:gd name="connsiteY4" fmla="*/ 96593 h 1369197"/>
                <a:gd name="connsiteX5" fmla="*/ 313416 w 1388907"/>
                <a:gd name="connsiteY5" fmla="*/ 127286 h 1369197"/>
                <a:gd name="connsiteX6" fmla="*/ 72528 w 1388907"/>
                <a:gd name="connsiteY6" fmla="*/ 433874 h 1369197"/>
                <a:gd name="connsiteX7" fmla="*/ 453584 w 1388907"/>
                <a:gd name="connsiteY7" fmla="*/ 1296670 h 1369197"/>
                <a:gd name="connsiteX8" fmla="*/ 1316380 w 1388907"/>
                <a:gd name="connsiteY8" fmla="*/ 915614 h 1369197"/>
                <a:gd name="connsiteX9" fmla="*/ 1055770 w 1388907"/>
                <a:gd name="connsiteY9" fmla="*/ 113997 h 1369197"/>
                <a:gd name="connsiteX10" fmla="*/ 940077 w 1388907"/>
                <a:gd name="connsiteY10" fmla="*/ 55233 h 1369197"/>
                <a:gd name="connsiteX11" fmla="*/ 916157 w 1388907"/>
                <a:gd name="connsiteY11" fmla="*/ 19330 h 1369197"/>
                <a:gd name="connsiteX12" fmla="*/ 945193 w 1388907"/>
                <a:gd name="connsiteY12" fmla="*/ 27336 h 1369197"/>
                <a:gd name="connsiteX13" fmla="*/ 1341862 w 1388907"/>
                <a:gd name="connsiteY13" fmla="*/ 925483 h 1369197"/>
                <a:gd name="connsiteX14" fmla="*/ 443715 w 1388907"/>
                <a:gd name="connsiteY14" fmla="*/ 1322152 h 1369197"/>
                <a:gd name="connsiteX15" fmla="*/ 47046 w 1388907"/>
                <a:gd name="connsiteY15" fmla="*/ 424005 h 1369197"/>
                <a:gd name="connsiteX16" fmla="*/ 297804 w 1388907"/>
                <a:gd name="connsiteY16" fmla="*/ 104856 h 1369197"/>
                <a:gd name="connsiteX17" fmla="*/ 358726 w 1388907"/>
                <a:gd name="connsiteY17" fmla="*/ 70663 h 1369197"/>
                <a:gd name="connsiteX18" fmla="*/ 357537 w 1388907"/>
                <a:gd name="connsiteY18" fmla="*/ 65437 h 1369197"/>
                <a:gd name="connsiteX19" fmla="*/ 361811 w 1388907"/>
                <a:gd name="connsiteY19" fmla="*/ 40586 h 1369197"/>
                <a:gd name="connsiteX20" fmla="*/ 443959 w 1388907"/>
                <a:gd name="connsiteY20" fmla="*/ 4304 h 1369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388907" h="1369197">
                  <a:moveTo>
                    <a:pt x="443959" y="4304"/>
                  </a:moveTo>
                  <a:cubicBezTo>
                    <a:pt x="476663" y="16970"/>
                    <a:pt x="492907" y="53749"/>
                    <a:pt x="480241" y="86453"/>
                  </a:cubicBezTo>
                  <a:cubicBezTo>
                    <a:pt x="467575" y="119157"/>
                    <a:pt x="430796" y="135401"/>
                    <a:pt x="398092" y="122734"/>
                  </a:cubicBezTo>
                  <a:cubicBezTo>
                    <a:pt x="389916" y="119568"/>
                    <a:pt x="382768" y="114894"/>
                    <a:pt x="376844" y="109154"/>
                  </a:cubicBezTo>
                  <a:lnTo>
                    <a:pt x="368102" y="96593"/>
                  </a:lnTo>
                  <a:lnTo>
                    <a:pt x="313416" y="127286"/>
                  </a:lnTo>
                  <a:cubicBezTo>
                    <a:pt x="207914" y="200574"/>
                    <a:pt x="122414" y="305069"/>
                    <a:pt x="72528" y="433874"/>
                  </a:cubicBezTo>
                  <a:cubicBezTo>
                    <a:pt x="-60501" y="777354"/>
                    <a:pt x="110104" y="1163642"/>
                    <a:pt x="453584" y="1296670"/>
                  </a:cubicBezTo>
                  <a:cubicBezTo>
                    <a:pt x="797064" y="1429699"/>
                    <a:pt x="1183352" y="1259094"/>
                    <a:pt x="1316380" y="915614"/>
                  </a:cubicBezTo>
                  <a:cubicBezTo>
                    <a:pt x="1432780" y="615069"/>
                    <a:pt x="1316710" y="281750"/>
                    <a:pt x="1055770" y="113997"/>
                  </a:cubicBezTo>
                  <a:lnTo>
                    <a:pt x="940077" y="55233"/>
                  </a:lnTo>
                  <a:lnTo>
                    <a:pt x="916157" y="19330"/>
                  </a:lnTo>
                  <a:lnTo>
                    <a:pt x="945193" y="27336"/>
                  </a:lnTo>
                  <a:cubicBezTo>
                    <a:pt x="1302746" y="165816"/>
                    <a:pt x="1480341" y="567930"/>
                    <a:pt x="1341862" y="925483"/>
                  </a:cubicBezTo>
                  <a:cubicBezTo>
                    <a:pt x="1203383" y="1283036"/>
                    <a:pt x="801269" y="1460631"/>
                    <a:pt x="443715" y="1322152"/>
                  </a:cubicBezTo>
                  <a:cubicBezTo>
                    <a:pt x="86162" y="1183673"/>
                    <a:pt x="-91433" y="781559"/>
                    <a:pt x="47046" y="424005"/>
                  </a:cubicBezTo>
                  <a:cubicBezTo>
                    <a:pt x="98976" y="289922"/>
                    <a:pt x="187980" y="181147"/>
                    <a:pt x="297804" y="104856"/>
                  </a:cubicBezTo>
                  <a:lnTo>
                    <a:pt x="358726" y="70663"/>
                  </a:lnTo>
                  <a:lnTo>
                    <a:pt x="357537" y="65437"/>
                  </a:lnTo>
                  <a:cubicBezTo>
                    <a:pt x="357285" y="57192"/>
                    <a:pt x="358644" y="48762"/>
                    <a:pt x="361811" y="40586"/>
                  </a:cubicBezTo>
                  <a:cubicBezTo>
                    <a:pt x="374477" y="7882"/>
                    <a:pt x="411256" y="-8362"/>
                    <a:pt x="443959" y="4304"/>
                  </a:cubicBezTo>
                  <a:close/>
                </a:path>
              </a:pathLst>
            </a:custGeom>
            <a:solidFill>
              <a:schemeClr val="bg1"/>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endParaRPr lang="zh-CN" altLang="en-US" sz="2400" b="1" dirty="0">
                <a:solidFill>
                  <a:schemeClr val="bg1"/>
                </a:solidFill>
                <a:latin typeface="Impact" panose="020B0806030902050204" pitchFamily="34" charset="0"/>
                <a:ea typeface="微软雅黑" panose="020B0503020204020204" pitchFamily="34" charset="-122"/>
              </a:endParaRPr>
            </a:p>
          </p:txBody>
        </p:sp>
        <p:sp>
          <p:nvSpPr>
            <p:cNvPr id="43" name="矩形 42"/>
            <p:cNvSpPr/>
            <p:nvPr userDrawn="1"/>
          </p:nvSpPr>
          <p:spPr>
            <a:xfrm>
              <a:off x="522832" y="954675"/>
              <a:ext cx="583814" cy="553998"/>
            </a:xfrm>
            <a:prstGeom prst="rect">
              <a:avLst/>
            </a:prstGeom>
          </p:spPr>
          <p:txBody>
            <a:bodyPr wrap="none">
              <a:spAutoFit/>
            </a:bodyPr>
            <a:lstStyle/>
            <a:p>
              <a:pPr algn="ctr">
                <a:defRPr/>
              </a:pPr>
              <a:r>
                <a:rPr lang="en-US" altLang="zh-CN" sz="3000" b="1" dirty="0">
                  <a:solidFill>
                    <a:schemeClr val="bg1"/>
                  </a:solidFill>
                  <a:latin typeface="Impact" panose="020B0806030902050204" pitchFamily="34" charset="0"/>
                  <a:ea typeface="微软雅黑" panose="020B0503020204020204" pitchFamily="34" charset="-122"/>
                </a:rPr>
                <a:t>04</a:t>
              </a:r>
              <a:endParaRPr lang="zh-CN" altLang="en-US" sz="3000" b="1" dirty="0">
                <a:solidFill>
                  <a:schemeClr val="bg1"/>
                </a:solidFill>
                <a:latin typeface="Impact" panose="020B0806030902050204" pitchFamily="34" charset="0"/>
                <a:ea typeface="微软雅黑" panose="020B0503020204020204" pitchFamily="34" charset="-122"/>
              </a:endParaRPr>
            </a:p>
          </p:txBody>
        </p:sp>
      </p:grpSp>
      <p:grpSp>
        <p:nvGrpSpPr>
          <p:cNvPr id="2" name="组合 1"/>
          <p:cNvGrpSpPr/>
          <p:nvPr userDrawn="1"/>
        </p:nvGrpSpPr>
        <p:grpSpPr>
          <a:xfrm>
            <a:off x="233892" y="3876627"/>
            <a:ext cx="1209129" cy="683931"/>
            <a:chOff x="-351733" y="3321313"/>
            <a:chExt cx="1208972" cy="684089"/>
          </a:xfrm>
        </p:grpSpPr>
        <p:sp>
          <p:nvSpPr>
            <p:cNvPr id="22" name="KSO_Shape"/>
            <p:cNvSpPr/>
            <p:nvPr userDrawn="1"/>
          </p:nvSpPr>
          <p:spPr bwMode="auto">
            <a:xfrm>
              <a:off x="92551" y="3321313"/>
              <a:ext cx="285704" cy="362415"/>
            </a:xfrm>
            <a:custGeom>
              <a:avLst/>
              <a:gdLst>
                <a:gd name="T0" fmla="*/ 259322 w 2665412"/>
                <a:gd name="T1" fmla="*/ 2895285 h 3382963"/>
                <a:gd name="T2" fmla="*/ 511017 w 2665412"/>
                <a:gd name="T3" fmla="*/ 3155147 h 3382963"/>
                <a:gd name="T4" fmla="*/ 770965 w 2665412"/>
                <a:gd name="T5" fmla="*/ 2903852 h 3382963"/>
                <a:gd name="T6" fmla="*/ 519587 w 2665412"/>
                <a:gd name="T7" fmla="*/ 2643989 h 3382963"/>
                <a:gd name="T8" fmla="*/ 875071 w 2665412"/>
                <a:gd name="T9" fmla="*/ 2732514 h 3382963"/>
                <a:gd name="T10" fmla="*/ 732560 w 2665412"/>
                <a:gd name="T11" fmla="*/ 3231615 h 3382963"/>
                <a:gd name="T12" fmla="*/ 265987 w 2665412"/>
                <a:gd name="T13" fmla="*/ 3315697 h 3382963"/>
                <a:gd name="T14" fmla="*/ 147598 w 2665412"/>
                <a:gd name="T15" fmla="*/ 2750917 h 3382963"/>
                <a:gd name="T16" fmla="*/ 1831415 w 2665412"/>
                <a:gd name="T17" fmla="*/ 2257426 h 3382963"/>
                <a:gd name="T18" fmla="*/ 1993961 w 2665412"/>
                <a:gd name="T19" fmla="*/ 2438401 h 3382963"/>
                <a:gd name="T20" fmla="*/ 1847258 w 2665412"/>
                <a:gd name="T21" fmla="*/ 2409508 h 3382963"/>
                <a:gd name="T22" fmla="*/ 1685662 w 2665412"/>
                <a:gd name="T23" fmla="*/ 2468563 h 3382963"/>
                <a:gd name="T24" fmla="*/ 1995229 w 2665412"/>
                <a:gd name="T25" fmla="*/ 2640966 h 3382963"/>
                <a:gd name="T26" fmla="*/ 1952137 w 2665412"/>
                <a:gd name="T27" fmla="*/ 2838768 h 3382963"/>
                <a:gd name="T28" fmla="*/ 1735409 w 2665412"/>
                <a:gd name="T29" fmla="*/ 2918143 h 3382963"/>
                <a:gd name="T30" fmla="*/ 1580784 w 2665412"/>
                <a:gd name="T31" fmla="*/ 2728596 h 3382963"/>
                <a:gd name="T32" fmla="*/ 1742380 w 2665412"/>
                <a:gd name="T33" fmla="*/ 2773998 h 3382963"/>
                <a:gd name="T34" fmla="*/ 1881478 w 2665412"/>
                <a:gd name="T35" fmla="*/ 2691766 h 3382963"/>
                <a:gd name="T36" fmla="*/ 1563357 w 2665412"/>
                <a:gd name="T37" fmla="*/ 2467293 h 3382963"/>
                <a:gd name="T38" fmla="*/ 1692634 w 2665412"/>
                <a:gd name="T39" fmla="*/ 2322831 h 3382963"/>
                <a:gd name="T40" fmla="*/ 1625723 w 2665412"/>
                <a:gd name="T41" fmla="*/ 2198771 h 3382963"/>
                <a:gd name="T42" fmla="*/ 1410098 w 2665412"/>
                <a:gd name="T43" fmla="*/ 2430592 h 3382963"/>
                <a:gd name="T44" fmla="*/ 1421847 w 2665412"/>
                <a:gd name="T45" fmla="*/ 2757048 h 3382963"/>
                <a:gd name="T46" fmla="*/ 1653351 w 2665412"/>
                <a:gd name="T47" fmla="*/ 2972991 h 3382963"/>
                <a:gd name="T48" fmla="*/ 1980125 w 2665412"/>
                <a:gd name="T49" fmla="*/ 2960924 h 3382963"/>
                <a:gd name="T50" fmla="*/ 2195433 w 2665412"/>
                <a:gd name="T51" fmla="*/ 2729420 h 3382963"/>
                <a:gd name="T52" fmla="*/ 2184001 w 2665412"/>
                <a:gd name="T53" fmla="*/ 2402964 h 3382963"/>
                <a:gd name="T54" fmla="*/ 1952179 w 2665412"/>
                <a:gd name="T55" fmla="*/ 2187021 h 3382963"/>
                <a:gd name="T56" fmla="*/ 2156055 w 2665412"/>
                <a:gd name="T57" fmla="*/ 2032367 h 3382963"/>
                <a:gd name="T58" fmla="*/ 2395816 w 2665412"/>
                <a:gd name="T59" fmla="*/ 2850094 h 3382963"/>
                <a:gd name="T60" fmla="*/ 1619054 w 2665412"/>
                <a:gd name="T61" fmla="*/ 3205130 h 3382963"/>
                <a:gd name="T62" fmla="*/ 1161763 w 2665412"/>
                <a:gd name="T63" fmla="*/ 2697981 h 3382963"/>
                <a:gd name="T64" fmla="*/ 1590474 w 2665412"/>
                <a:gd name="T65" fmla="*/ 1963774 h 3382963"/>
                <a:gd name="T66" fmla="*/ 247746 w 2665412"/>
                <a:gd name="T67" fmla="*/ 2374875 h 3382963"/>
                <a:gd name="T68" fmla="*/ 90506 w 2665412"/>
                <a:gd name="T69" fmla="*/ 2382501 h 3382963"/>
                <a:gd name="T70" fmla="*/ 82882 w 2665412"/>
                <a:gd name="T71" fmla="*/ 2224911 h 3382963"/>
                <a:gd name="T72" fmla="*/ 1925231 w 2665412"/>
                <a:gd name="T73" fmla="*/ 1275421 h 3382963"/>
                <a:gd name="T74" fmla="*/ 2142932 w 2665412"/>
                <a:gd name="T75" fmla="*/ 1565745 h 3382963"/>
                <a:gd name="T76" fmla="*/ 2433411 w 2665412"/>
                <a:gd name="T77" fmla="*/ 1348081 h 3382963"/>
                <a:gd name="T78" fmla="*/ 2215710 w 2665412"/>
                <a:gd name="T79" fmla="*/ 1057758 h 3382963"/>
                <a:gd name="T80" fmla="*/ 2557039 w 2665412"/>
                <a:gd name="T81" fmla="*/ 1184676 h 3382963"/>
                <a:gd name="T82" fmla="*/ 2359043 w 2665412"/>
                <a:gd name="T83" fmla="*/ 1666644 h 3382963"/>
                <a:gd name="T84" fmla="*/ 1943029 w 2665412"/>
                <a:gd name="T85" fmla="*/ 1631742 h 3382963"/>
                <a:gd name="T86" fmla="*/ 1831795 w 2665412"/>
                <a:gd name="T87" fmla="*/ 1117727 h 3382963"/>
                <a:gd name="T88" fmla="*/ 1543971 w 2665412"/>
                <a:gd name="T89" fmla="*/ 596250 h 3382963"/>
                <a:gd name="T90" fmla="*/ 1297460 w 2665412"/>
                <a:gd name="T91" fmla="*/ 948099 h 3382963"/>
                <a:gd name="T92" fmla="*/ 1031888 w 2665412"/>
                <a:gd name="T93" fmla="*/ 755548 h 3382963"/>
                <a:gd name="T94" fmla="*/ 814631 w 2665412"/>
                <a:gd name="T95" fmla="*/ 602286 h 3382963"/>
                <a:gd name="T96" fmla="*/ 863801 w 2665412"/>
                <a:gd name="T97" fmla="*/ 640380 h 3382963"/>
                <a:gd name="T98" fmla="*/ 958650 w 2665412"/>
                <a:gd name="T99" fmla="*/ 731486 h 3382963"/>
                <a:gd name="T100" fmla="*/ 915825 w 2665412"/>
                <a:gd name="T101" fmla="*/ 1047026 h 3382963"/>
                <a:gd name="T102" fmla="*/ 1093788 w 2665412"/>
                <a:gd name="T103" fmla="*/ 1742545 h 3382963"/>
                <a:gd name="T104" fmla="*/ 941203 w 2665412"/>
                <a:gd name="T105" fmla="*/ 2331086 h 3382963"/>
                <a:gd name="T106" fmla="*/ 804162 w 2665412"/>
                <a:gd name="T107" fmla="*/ 2246646 h 3382963"/>
                <a:gd name="T108" fmla="*/ 518978 w 2665412"/>
                <a:gd name="T109" fmla="*/ 1458116 h 3382963"/>
                <a:gd name="T110" fmla="*/ 425714 w 2665412"/>
                <a:gd name="T111" fmla="*/ 1302568 h 3382963"/>
                <a:gd name="T112" fmla="*/ 154488 w 2665412"/>
                <a:gd name="T113" fmla="*/ 951475 h 3382963"/>
                <a:gd name="T114" fmla="*/ 4758 w 2665412"/>
                <a:gd name="T115" fmla="*/ 912429 h 3382963"/>
                <a:gd name="T116" fmla="*/ 912333 w 2665412"/>
                <a:gd name="T117" fmla="*/ 0 h 3382963"/>
                <a:gd name="T118" fmla="*/ 1112519 w 2665412"/>
                <a:gd name="T119" fmla="*/ 199433 h 3382963"/>
                <a:gd name="T120" fmla="*/ 953005 w 2665412"/>
                <a:gd name="T121" fmla="*/ 526732 h 3382963"/>
                <a:gd name="T122" fmla="*/ 719772 w 2665412"/>
                <a:gd name="T123" fmla="*/ 209293 h 3382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665412" h="3382963">
                  <a:moveTo>
                    <a:pt x="506574" y="2643989"/>
                  </a:moveTo>
                  <a:lnTo>
                    <a:pt x="493243" y="2644624"/>
                  </a:lnTo>
                  <a:lnTo>
                    <a:pt x="480230" y="2646210"/>
                  </a:lnTo>
                  <a:lnTo>
                    <a:pt x="467217" y="2648431"/>
                  </a:lnTo>
                  <a:lnTo>
                    <a:pt x="454521" y="2650970"/>
                  </a:lnTo>
                  <a:lnTo>
                    <a:pt x="442460" y="2654460"/>
                  </a:lnTo>
                  <a:lnTo>
                    <a:pt x="430399" y="2658585"/>
                  </a:lnTo>
                  <a:lnTo>
                    <a:pt x="418655" y="2663027"/>
                  </a:lnTo>
                  <a:lnTo>
                    <a:pt x="407229" y="2667786"/>
                  </a:lnTo>
                  <a:lnTo>
                    <a:pt x="396120" y="2673180"/>
                  </a:lnTo>
                  <a:lnTo>
                    <a:pt x="385328" y="2679526"/>
                  </a:lnTo>
                  <a:lnTo>
                    <a:pt x="374854" y="2685872"/>
                  </a:lnTo>
                  <a:lnTo>
                    <a:pt x="364380" y="2692852"/>
                  </a:lnTo>
                  <a:lnTo>
                    <a:pt x="354858" y="2700784"/>
                  </a:lnTo>
                  <a:lnTo>
                    <a:pt x="345336" y="2708717"/>
                  </a:lnTo>
                  <a:lnTo>
                    <a:pt x="336449" y="2717284"/>
                  </a:lnTo>
                  <a:lnTo>
                    <a:pt x="327562" y="2725533"/>
                  </a:lnTo>
                  <a:lnTo>
                    <a:pt x="319310" y="2735052"/>
                  </a:lnTo>
                  <a:lnTo>
                    <a:pt x="312010" y="2744571"/>
                  </a:lnTo>
                  <a:lnTo>
                    <a:pt x="304710" y="2754724"/>
                  </a:lnTo>
                  <a:lnTo>
                    <a:pt x="298044" y="2764878"/>
                  </a:lnTo>
                  <a:lnTo>
                    <a:pt x="291696" y="2775348"/>
                  </a:lnTo>
                  <a:lnTo>
                    <a:pt x="285983" y="2786136"/>
                  </a:lnTo>
                  <a:lnTo>
                    <a:pt x="280905" y="2797241"/>
                  </a:lnTo>
                  <a:lnTo>
                    <a:pt x="276144" y="2808981"/>
                  </a:lnTo>
                  <a:lnTo>
                    <a:pt x="272018" y="2820721"/>
                  </a:lnTo>
                  <a:lnTo>
                    <a:pt x="268209" y="2832461"/>
                  </a:lnTo>
                  <a:lnTo>
                    <a:pt x="265353" y="2844835"/>
                  </a:lnTo>
                  <a:lnTo>
                    <a:pt x="263131" y="2857210"/>
                  </a:lnTo>
                  <a:lnTo>
                    <a:pt x="261226" y="2869584"/>
                  </a:lnTo>
                  <a:lnTo>
                    <a:pt x="259957" y="2882276"/>
                  </a:lnTo>
                  <a:lnTo>
                    <a:pt x="259322" y="2895285"/>
                  </a:lnTo>
                  <a:lnTo>
                    <a:pt x="259639" y="2908294"/>
                  </a:lnTo>
                  <a:lnTo>
                    <a:pt x="260274" y="2921620"/>
                  </a:lnTo>
                  <a:lnTo>
                    <a:pt x="261861" y="2934629"/>
                  </a:lnTo>
                  <a:lnTo>
                    <a:pt x="264083" y="2947638"/>
                  </a:lnTo>
                  <a:lnTo>
                    <a:pt x="266622" y="2960330"/>
                  </a:lnTo>
                  <a:lnTo>
                    <a:pt x="270113" y="2972704"/>
                  </a:lnTo>
                  <a:lnTo>
                    <a:pt x="273922" y="2984444"/>
                  </a:lnTo>
                  <a:lnTo>
                    <a:pt x="278366" y="2996501"/>
                  </a:lnTo>
                  <a:lnTo>
                    <a:pt x="283444" y="3007924"/>
                  </a:lnTo>
                  <a:lnTo>
                    <a:pt x="288840" y="3019029"/>
                  </a:lnTo>
                  <a:lnTo>
                    <a:pt x="294870" y="3029817"/>
                  </a:lnTo>
                  <a:lnTo>
                    <a:pt x="301536" y="3040605"/>
                  </a:lnTo>
                  <a:lnTo>
                    <a:pt x="308836" y="3050441"/>
                  </a:lnTo>
                  <a:lnTo>
                    <a:pt x="316136" y="3060277"/>
                  </a:lnTo>
                  <a:lnTo>
                    <a:pt x="323753" y="3069478"/>
                  </a:lnTo>
                  <a:lnTo>
                    <a:pt x="332323" y="3078680"/>
                  </a:lnTo>
                  <a:lnTo>
                    <a:pt x="341210" y="3087247"/>
                  </a:lnTo>
                  <a:lnTo>
                    <a:pt x="350732" y="3095496"/>
                  </a:lnTo>
                  <a:lnTo>
                    <a:pt x="360254" y="3103429"/>
                  </a:lnTo>
                  <a:lnTo>
                    <a:pt x="370411" y="3110409"/>
                  </a:lnTo>
                  <a:lnTo>
                    <a:pt x="380250" y="3117072"/>
                  </a:lnTo>
                  <a:lnTo>
                    <a:pt x="391041" y="3123418"/>
                  </a:lnTo>
                  <a:lnTo>
                    <a:pt x="401833" y="3128812"/>
                  </a:lnTo>
                  <a:lnTo>
                    <a:pt x="412942" y="3134206"/>
                  </a:lnTo>
                  <a:lnTo>
                    <a:pt x="424685" y="3138965"/>
                  </a:lnTo>
                  <a:lnTo>
                    <a:pt x="436429" y="3143090"/>
                  </a:lnTo>
                  <a:lnTo>
                    <a:pt x="448173" y="3146580"/>
                  </a:lnTo>
                  <a:lnTo>
                    <a:pt x="460551" y="3149753"/>
                  </a:lnTo>
                  <a:lnTo>
                    <a:pt x="472930" y="3151974"/>
                  </a:lnTo>
                  <a:lnTo>
                    <a:pt x="485626" y="3153878"/>
                  </a:lnTo>
                  <a:lnTo>
                    <a:pt x="498004" y="3154830"/>
                  </a:lnTo>
                  <a:lnTo>
                    <a:pt x="511017" y="3155147"/>
                  </a:lnTo>
                  <a:lnTo>
                    <a:pt x="524030" y="3155147"/>
                  </a:lnTo>
                  <a:lnTo>
                    <a:pt x="537044" y="3154513"/>
                  </a:lnTo>
                  <a:lnTo>
                    <a:pt x="550374" y="3152926"/>
                  </a:lnTo>
                  <a:lnTo>
                    <a:pt x="563070" y="3150705"/>
                  </a:lnTo>
                  <a:lnTo>
                    <a:pt x="575766" y="3148167"/>
                  </a:lnTo>
                  <a:lnTo>
                    <a:pt x="588462" y="3144994"/>
                  </a:lnTo>
                  <a:lnTo>
                    <a:pt x="600206" y="3141186"/>
                  </a:lnTo>
                  <a:lnTo>
                    <a:pt x="612267" y="3136744"/>
                  </a:lnTo>
                  <a:lnTo>
                    <a:pt x="623693" y="3131668"/>
                  </a:lnTo>
                  <a:lnTo>
                    <a:pt x="634802" y="3125956"/>
                  </a:lnTo>
                  <a:lnTo>
                    <a:pt x="645593" y="3119928"/>
                  </a:lnTo>
                  <a:lnTo>
                    <a:pt x="656067" y="3113265"/>
                  </a:lnTo>
                  <a:lnTo>
                    <a:pt x="665907" y="3106284"/>
                  </a:lnTo>
                  <a:lnTo>
                    <a:pt x="676063" y="3098986"/>
                  </a:lnTo>
                  <a:lnTo>
                    <a:pt x="685268" y="3090737"/>
                  </a:lnTo>
                  <a:lnTo>
                    <a:pt x="694155" y="3082487"/>
                  </a:lnTo>
                  <a:lnTo>
                    <a:pt x="702725" y="3073603"/>
                  </a:lnTo>
                  <a:lnTo>
                    <a:pt x="710977" y="3064402"/>
                  </a:lnTo>
                  <a:lnTo>
                    <a:pt x="718594" y="3054566"/>
                  </a:lnTo>
                  <a:lnTo>
                    <a:pt x="725894" y="3045047"/>
                  </a:lnTo>
                  <a:lnTo>
                    <a:pt x="732560" y="3034576"/>
                  </a:lnTo>
                  <a:lnTo>
                    <a:pt x="738908" y="3023788"/>
                  </a:lnTo>
                  <a:lnTo>
                    <a:pt x="744621" y="3013000"/>
                  </a:lnTo>
                  <a:lnTo>
                    <a:pt x="750017" y="3001895"/>
                  </a:lnTo>
                  <a:lnTo>
                    <a:pt x="754460" y="2990472"/>
                  </a:lnTo>
                  <a:lnTo>
                    <a:pt x="758586" y="2979050"/>
                  </a:lnTo>
                  <a:lnTo>
                    <a:pt x="762078" y="2966676"/>
                  </a:lnTo>
                  <a:lnTo>
                    <a:pt x="765252" y="2954618"/>
                  </a:lnTo>
                  <a:lnTo>
                    <a:pt x="767473" y="2942244"/>
                  </a:lnTo>
                  <a:lnTo>
                    <a:pt x="769378" y="2929870"/>
                  </a:lnTo>
                  <a:lnTo>
                    <a:pt x="770330" y="2916861"/>
                  </a:lnTo>
                  <a:lnTo>
                    <a:pt x="770965" y="2903852"/>
                  </a:lnTo>
                  <a:lnTo>
                    <a:pt x="770647" y="2890843"/>
                  </a:lnTo>
                  <a:lnTo>
                    <a:pt x="770013" y="2877834"/>
                  </a:lnTo>
                  <a:lnTo>
                    <a:pt x="768426" y="2864507"/>
                  </a:lnTo>
                  <a:lnTo>
                    <a:pt x="766521" y="2851816"/>
                  </a:lnTo>
                  <a:lnTo>
                    <a:pt x="763982" y="2839441"/>
                  </a:lnTo>
                  <a:lnTo>
                    <a:pt x="760808" y="2827067"/>
                  </a:lnTo>
                  <a:lnTo>
                    <a:pt x="756682" y="2814692"/>
                  </a:lnTo>
                  <a:lnTo>
                    <a:pt x="752238" y="2802953"/>
                  </a:lnTo>
                  <a:lnTo>
                    <a:pt x="747160" y="2791530"/>
                  </a:lnTo>
                  <a:lnTo>
                    <a:pt x="741764" y="2780108"/>
                  </a:lnTo>
                  <a:lnTo>
                    <a:pt x="735416" y="2769637"/>
                  </a:lnTo>
                  <a:lnTo>
                    <a:pt x="729068" y="2759166"/>
                  </a:lnTo>
                  <a:lnTo>
                    <a:pt x="722086" y="2749013"/>
                  </a:lnTo>
                  <a:lnTo>
                    <a:pt x="714468" y="2739177"/>
                  </a:lnTo>
                  <a:lnTo>
                    <a:pt x="706533" y="2729658"/>
                  </a:lnTo>
                  <a:lnTo>
                    <a:pt x="697964" y="2720774"/>
                  </a:lnTo>
                  <a:lnTo>
                    <a:pt x="689394" y="2712207"/>
                  </a:lnTo>
                  <a:lnTo>
                    <a:pt x="680189" y="2704275"/>
                  </a:lnTo>
                  <a:lnTo>
                    <a:pt x="670350" y="2696342"/>
                  </a:lnTo>
                  <a:lnTo>
                    <a:pt x="660511" y="2689362"/>
                  </a:lnTo>
                  <a:lnTo>
                    <a:pt x="650037" y="2682382"/>
                  </a:lnTo>
                  <a:lnTo>
                    <a:pt x="639563" y="2676353"/>
                  </a:lnTo>
                  <a:lnTo>
                    <a:pt x="628771" y="2670324"/>
                  </a:lnTo>
                  <a:lnTo>
                    <a:pt x="617662" y="2665248"/>
                  </a:lnTo>
                  <a:lnTo>
                    <a:pt x="606236" y="2660171"/>
                  </a:lnTo>
                  <a:lnTo>
                    <a:pt x="594175" y="2656364"/>
                  </a:lnTo>
                  <a:lnTo>
                    <a:pt x="582431" y="2652873"/>
                  </a:lnTo>
                  <a:lnTo>
                    <a:pt x="570053" y="2650018"/>
                  </a:lnTo>
                  <a:lnTo>
                    <a:pt x="557992" y="2647479"/>
                  </a:lnTo>
                  <a:lnTo>
                    <a:pt x="545296" y="2645576"/>
                  </a:lnTo>
                  <a:lnTo>
                    <a:pt x="532600" y="2644306"/>
                  </a:lnTo>
                  <a:lnTo>
                    <a:pt x="519587" y="2643989"/>
                  </a:lnTo>
                  <a:lnTo>
                    <a:pt x="506574" y="2643989"/>
                  </a:lnTo>
                  <a:close/>
                  <a:moveTo>
                    <a:pt x="552279" y="2413000"/>
                  </a:moveTo>
                  <a:lnTo>
                    <a:pt x="560214" y="2505650"/>
                  </a:lnTo>
                  <a:lnTo>
                    <a:pt x="569736" y="2506602"/>
                  </a:lnTo>
                  <a:lnTo>
                    <a:pt x="578940" y="2508188"/>
                  </a:lnTo>
                  <a:lnTo>
                    <a:pt x="588779" y="2510092"/>
                  </a:lnTo>
                  <a:lnTo>
                    <a:pt x="597984" y="2511678"/>
                  </a:lnTo>
                  <a:lnTo>
                    <a:pt x="607506" y="2513582"/>
                  </a:lnTo>
                  <a:lnTo>
                    <a:pt x="617028" y="2516120"/>
                  </a:lnTo>
                  <a:lnTo>
                    <a:pt x="626232" y="2518976"/>
                  </a:lnTo>
                  <a:lnTo>
                    <a:pt x="635119" y="2521514"/>
                  </a:lnTo>
                  <a:lnTo>
                    <a:pt x="644006" y="2524370"/>
                  </a:lnTo>
                  <a:lnTo>
                    <a:pt x="653211" y="2527860"/>
                  </a:lnTo>
                  <a:lnTo>
                    <a:pt x="661780" y="2531033"/>
                  </a:lnTo>
                  <a:lnTo>
                    <a:pt x="670668" y="2534841"/>
                  </a:lnTo>
                  <a:lnTo>
                    <a:pt x="679237" y="2538648"/>
                  </a:lnTo>
                  <a:lnTo>
                    <a:pt x="687807" y="2542773"/>
                  </a:lnTo>
                  <a:lnTo>
                    <a:pt x="696377" y="2547215"/>
                  </a:lnTo>
                  <a:lnTo>
                    <a:pt x="704629" y="2551657"/>
                  </a:lnTo>
                  <a:lnTo>
                    <a:pt x="764299" y="2480266"/>
                  </a:lnTo>
                  <a:lnTo>
                    <a:pt x="884275" y="2581165"/>
                  </a:lnTo>
                  <a:lnTo>
                    <a:pt x="824922" y="2651921"/>
                  </a:lnTo>
                  <a:lnTo>
                    <a:pt x="830953" y="2659219"/>
                  </a:lnTo>
                  <a:lnTo>
                    <a:pt x="836348" y="2666517"/>
                  </a:lnTo>
                  <a:lnTo>
                    <a:pt x="842062" y="2674449"/>
                  </a:lnTo>
                  <a:lnTo>
                    <a:pt x="847140" y="2682382"/>
                  </a:lnTo>
                  <a:lnTo>
                    <a:pt x="852536" y="2690314"/>
                  </a:lnTo>
                  <a:lnTo>
                    <a:pt x="857297" y="2698563"/>
                  </a:lnTo>
                  <a:lnTo>
                    <a:pt x="862057" y="2706813"/>
                  </a:lnTo>
                  <a:lnTo>
                    <a:pt x="866501" y="2715380"/>
                  </a:lnTo>
                  <a:lnTo>
                    <a:pt x="870945" y="2723947"/>
                  </a:lnTo>
                  <a:lnTo>
                    <a:pt x="875071" y="2732514"/>
                  </a:lnTo>
                  <a:lnTo>
                    <a:pt x="879197" y="2741398"/>
                  </a:lnTo>
                  <a:lnTo>
                    <a:pt x="883006" y="2750282"/>
                  </a:lnTo>
                  <a:lnTo>
                    <a:pt x="886497" y="2759166"/>
                  </a:lnTo>
                  <a:lnTo>
                    <a:pt x="889671" y="2768050"/>
                  </a:lnTo>
                  <a:lnTo>
                    <a:pt x="892845" y="2777252"/>
                  </a:lnTo>
                  <a:lnTo>
                    <a:pt x="896019" y="2786453"/>
                  </a:lnTo>
                  <a:lnTo>
                    <a:pt x="986794" y="2779156"/>
                  </a:lnTo>
                  <a:lnTo>
                    <a:pt x="1000125" y="2934629"/>
                  </a:lnTo>
                  <a:lnTo>
                    <a:pt x="909667" y="2942879"/>
                  </a:lnTo>
                  <a:lnTo>
                    <a:pt x="908397" y="2952397"/>
                  </a:lnTo>
                  <a:lnTo>
                    <a:pt x="907128" y="2962233"/>
                  </a:lnTo>
                  <a:lnTo>
                    <a:pt x="905541" y="2971752"/>
                  </a:lnTo>
                  <a:lnTo>
                    <a:pt x="903636" y="2981588"/>
                  </a:lnTo>
                  <a:lnTo>
                    <a:pt x="901415" y="2990790"/>
                  </a:lnTo>
                  <a:lnTo>
                    <a:pt x="899193" y="3000309"/>
                  </a:lnTo>
                  <a:lnTo>
                    <a:pt x="896654" y="3009827"/>
                  </a:lnTo>
                  <a:lnTo>
                    <a:pt x="893797" y="3019029"/>
                  </a:lnTo>
                  <a:lnTo>
                    <a:pt x="890623" y="3027913"/>
                  </a:lnTo>
                  <a:lnTo>
                    <a:pt x="887449" y="3036797"/>
                  </a:lnTo>
                  <a:lnTo>
                    <a:pt x="883958" y="3045999"/>
                  </a:lnTo>
                  <a:lnTo>
                    <a:pt x="880149" y="3054566"/>
                  </a:lnTo>
                  <a:lnTo>
                    <a:pt x="876658" y="3063450"/>
                  </a:lnTo>
                  <a:lnTo>
                    <a:pt x="872532" y="3072017"/>
                  </a:lnTo>
                  <a:lnTo>
                    <a:pt x="868088" y="3080584"/>
                  </a:lnTo>
                  <a:lnTo>
                    <a:pt x="863644" y="3089150"/>
                  </a:lnTo>
                  <a:lnTo>
                    <a:pt x="933154" y="3147532"/>
                  </a:lnTo>
                  <a:lnTo>
                    <a:pt x="831905" y="3267151"/>
                  </a:lnTo>
                  <a:lnTo>
                    <a:pt x="763347" y="3209404"/>
                  </a:lnTo>
                  <a:lnTo>
                    <a:pt x="755730" y="3215433"/>
                  </a:lnTo>
                  <a:lnTo>
                    <a:pt x="748112" y="3221144"/>
                  </a:lnTo>
                  <a:lnTo>
                    <a:pt x="740177" y="3226538"/>
                  </a:lnTo>
                  <a:lnTo>
                    <a:pt x="732560" y="3231615"/>
                  </a:lnTo>
                  <a:lnTo>
                    <a:pt x="724307" y="3237009"/>
                  </a:lnTo>
                  <a:lnTo>
                    <a:pt x="716055" y="3242085"/>
                  </a:lnTo>
                  <a:lnTo>
                    <a:pt x="707485" y="3246527"/>
                  </a:lnTo>
                  <a:lnTo>
                    <a:pt x="698916" y="3251287"/>
                  </a:lnTo>
                  <a:lnTo>
                    <a:pt x="690346" y="3256046"/>
                  </a:lnTo>
                  <a:lnTo>
                    <a:pt x="681459" y="3259854"/>
                  </a:lnTo>
                  <a:lnTo>
                    <a:pt x="672572" y="3263979"/>
                  </a:lnTo>
                  <a:lnTo>
                    <a:pt x="663685" y="3267786"/>
                  </a:lnTo>
                  <a:lnTo>
                    <a:pt x="654480" y="3271276"/>
                  </a:lnTo>
                  <a:lnTo>
                    <a:pt x="645593" y="3274449"/>
                  </a:lnTo>
                  <a:lnTo>
                    <a:pt x="635754" y="3277305"/>
                  </a:lnTo>
                  <a:lnTo>
                    <a:pt x="626549" y="3280478"/>
                  </a:lnTo>
                  <a:lnTo>
                    <a:pt x="634484" y="3369637"/>
                  </a:lnTo>
                  <a:lnTo>
                    <a:pt x="478008" y="3382963"/>
                  </a:lnTo>
                  <a:lnTo>
                    <a:pt x="470390" y="3293804"/>
                  </a:lnTo>
                  <a:lnTo>
                    <a:pt x="460551" y="3292535"/>
                  </a:lnTo>
                  <a:lnTo>
                    <a:pt x="451029" y="3291266"/>
                  </a:lnTo>
                  <a:lnTo>
                    <a:pt x="441190" y="3289362"/>
                  </a:lnTo>
                  <a:lnTo>
                    <a:pt x="431668" y="3287458"/>
                  </a:lnTo>
                  <a:lnTo>
                    <a:pt x="421829" y="3285237"/>
                  </a:lnTo>
                  <a:lnTo>
                    <a:pt x="412624" y="3283016"/>
                  </a:lnTo>
                  <a:lnTo>
                    <a:pt x="403420" y="3280478"/>
                  </a:lnTo>
                  <a:lnTo>
                    <a:pt x="394215" y="3277305"/>
                  </a:lnTo>
                  <a:lnTo>
                    <a:pt x="384693" y="3274449"/>
                  </a:lnTo>
                  <a:lnTo>
                    <a:pt x="375806" y="3271276"/>
                  </a:lnTo>
                  <a:lnTo>
                    <a:pt x="366919" y="3267786"/>
                  </a:lnTo>
                  <a:lnTo>
                    <a:pt x="358032" y="3263979"/>
                  </a:lnTo>
                  <a:lnTo>
                    <a:pt x="349145" y="3259854"/>
                  </a:lnTo>
                  <a:lnTo>
                    <a:pt x="340575" y="3256046"/>
                  </a:lnTo>
                  <a:lnTo>
                    <a:pt x="332006" y="3251921"/>
                  </a:lnTo>
                  <a:lnTo>
                    <a:pt x="323436" y="3246845"/>
                  </a:lnTo>
                  <a:lnTo>
                    <a:pt x="265987" y="3315697"/>
                  </a:lnTo>
                  <a:lnTo>
                    <a:pt x="146012" y="3214798"/>
                  </a:lnTo>
                  <a:lnTo>
                    <a:pt x="204412" y="3145628"/>
                  </a:lnTo>
                  <a:lnTo>
                    <a:pt x="198382" y="3138331"/>
                  </a:lnTo>
                  <a:lnTo>
                    <a:pt x="192669" y="3130398"/>
                  </a:lnTo>
                  <a:lnTo>
                    <a:pt x="187273" y="3122466"/>
                  </a:lnTo>
                  <a:lnTo>
                    <a:pt x="181877" y="3114851"/>
                  </a:lnTo>
                  <a:lnTo>
                    <a:pt x="176799" y="3106602"/>
                  </a:lnTo>
                  <a:lnTo>
                    <a:pt x="172038" y="3098352"/>
                  </a:lnTo>
                  <a:lnTo>
                    <a:pt x="167277" y="3089785"/>
                  </a:lnTo>
                  <a:lnTo>
                    <a:pt x="162834" y="3081853"/>
                  </a:lnTo>
                  <a:lnTo>
                    <a:pt x="158390" y="3072969"/>
                  </a:lnTo>
                  <a:lnTo>
                    <a:pt x="154264" y="3064402"/>
                  </a:lnTo>
                  <a:lnTo>
                    <a:pt x="150455" y="3055517"/>
                  </a:lnTo>
                  <a:lnTo>
                    <a:pt x="146646" y="3046633"/>
                  </a:lnTo>
                  <a:lnTo>
                    <a:pt x="143155" y="3037114"/>
                  </a:lnTo>
                  <a:lnTo>
                    <a:pt x="139664" y="3028230"/>
                  </a:lnTo>
                  <a:lnTo>
                    <a:pt x="136807" y="3018711"/>
                  </a:lnTo>
                  <a:lnTo>
                    <a:pt x="133633" y="3009193"/>
                  </a:lnTo>
                  <a:lnTo>
                    <a:pt x="43175" y="3017125"/>
                  </a:lnTo>
                  <a:lnTo>
                    <a:pt x="30162" y="2861334"/>
                  </a:lnTo>
                  <a:lnTo>
                    <a:pt x="121255" y="2853402"/>
                  </a:lnTo>
                  <a:lnTo>
                    <a:pt x="122207" y="2843249"/>
                  </a:lnTo>
                  <a:lnTo>
                    <a:pt x="123794" y="2833730"/>
                  </a:lnTo>
                  <a:lnTo>
                    <a:pt x="125698" y="2824529"/>
                  </a:lnTo>
                  <a:lnTo>
                    <a:pt x="127285" y="2814692"/>
                  </a:lnTo>
                  <a:lnTo>
                    <a:pt x="129824" y="2805491"/>
                  </a:lnTo>
                  <a:lnTo>
                    <a:pt x="132046" y="2796290"/>
                  </a:lnTo>
                  <a:lnTo>
                    <a:pt x="134903" y="2787088"/>
                  </a:lnTo>
                  <a:lnTo>
                    <a:pt x="137442" y="2777569"/>
                  </a:lnTo>
                  <a:lnTo>
                    <a:pt x="140298" y="2768685"/>
                  </a:lnTo>
                  <a:lnTo>
                    <a:pt x="143790" y="2759801"/>
                  </a:lnTo>
                  <a:lnTo>
                    <a:pt x="147598" y="2750917"/>
                  </a:lnTo>
                  <a:lnTo>
                    <a:pt x="151090" y="2742032"/>
                  </a:lnTo>
                  <a:lnTo>
                    <a:pt x="154899" y="2733466"/>
                  </a:lnTo>
                  <a:lnTo>
                    <a:pt x="159025" y="2724899"/>
                  </a:lnTo>
                  <a:lnTo>
                    <a:pt x="167912" y="2707765"/>
                  </a:lnTo>
                  <a:lnTo>
                    <a:pt x="97450" y="2648749"/>
                  </a:lnTo>
                  <a:lnTo>
                    <a:pt x="198382" y="2528812"/>
                  </a:lnTo>
                  <a:lnTo>
                    <a:pt x="269161" y="2588780"/>
                  </a:lnTo>
                  <a:lnTo>
                    <a:pt x="284079" y="2577675"/>
                  </a:lnTo>
                  <a:lnTo>
                    <a:pt x="299631" y="2566887"/>
                  </a:lnTo>
                  <a:lnTo>
                    <a:pt x="307884" y="2561493"/>
                  </a:lnTo>
                  <a:lnTo>
                    <a:pt x="315819" y="2556734"/>
                  </a:lnTo>
                  <a:lnTo>
                    <a:pt x="324388" y="2552292"/>
                  </a:lnTo>
                  <a:lnTo>
                    <a:pt x="332323" y="2547532"/>
                  </a:lnTo>
                  <a:lnTo>
                    <a:pt x="340893" y="2543407"/>
                  </a:lnTo>
                  <a:lnTo>
                    <a:pt x="349463" y="2539283"/>
                  </a:lnTo>
                  <a:lnTo>
                    <a:pt x="358350" y="2535158"/>
                  </a:lnTo>
                  <a:lnTo>
                    <a:pt x="367237" y="2531350"/>
                  </a:lnTo>
                  <a:lnTo>
                    <a:pt x="376124" y="2528177"/>
                  </a:lnTo>
                  <a:lnTo>
                    <a:pt x="385646" y="2524687"/>
                  </a:lnTo>
                  <a:lnTo>
                    <a:pt x="394533" y="2521832"/>
                  </a:lnTo>
                  <a:lnTo>
                    <a:pt x="403737" y="2518976"/>
                  </a:lnTo>
                  <a:lnTo>
                    <a:pt x="396120" y="2426327"/>
                  </a:lnTo>
                  <a:lnTo>
                    <a:pt x="552279" y="2413000"/>
                  </a:lnTo>
                  <a:close/>
                  <a:moveTo>
                    <a:pt x="1753153" y="2246313"/>
                  </a:moveTo>
                  <a:lnTo>
                    <a:pt x="1813988" y="2246313"/>
                  </a:lnTo>
                  <a:lnTo>
                    <a:pt x="1817474" y="2246631"/>
                  </a:lnTo>
                  <a:lnTo>
                    <a:pt x="1820959" y="2247583"/>
                  </a:lnTo>
                  <a:lnTo>
                    <a:pt x="1823811" y="2248536"/>
                  </a:lnTo>
                  <a:lnTo>
                    <a:pt x="1826346" y="2250441"/>
                  </a:lnTo>
                  <a:lnTo>
                    <a:pt x="1828564" y="2252346"/>
                  </a:lnTo>
                  <a:lnTo>
                    <a:pt x="1830148" y="2254886"/>
                  </a:lnTo>
                  <a:lnTo>
                    <a:pt x="1831415" y="2257426"/>
                  </a:lnTo>
                  <a:lnTo>
                    <a:pt x="1831732" y="2259966"/>
                  </a:lnTo>
                  <a:lnTo>
                    <a:pt x="1831732" y="2310766"/>
                  </a:lnTo>
                  <a:lnTo>
                    <a:pt x="1842188" y="2312036"/>
                  </a:lnTo>
                  <a:lnTo>
                    <a:pt x="1852011" y="2313623"/>
                  </a:lnTo>
                  <a:lnTo>
                    <a:pt x="1862467" y="2315528"/>
                  </a:lnTo>
                  <a:lnTo>
                    <a:pt x="1871973" y="2317751"/>
                  </a:lnTo>
                  <a:lnTo>
                    <a:pt x="1880528" y="2319973"/>
                  </a:lnTo>
                  <a:lnTo>
                    <a:pt x="1889400" y="2322513"/>
                  </a:lnTo>
                  <a:lnTo>
                    <a:pt x="1897955" y="2325371"/>
                  </a:lnTo>
                  <a:lnTo>
                    <a:pt x="1907460" y="2328863"/>
                  </a:lnTo>
                  <a:lnTo>
                    <a:pt x="1916332" y="2332673"/>
                  </a:lnTo>
                  <a:lnTo>
                    <a:pt x="1925204" y="2336801"/>
                  </a:lnTo>
                  <a:lnTo>
                    <a:pt x="1934393" y="2341246"/>
                  </a:lnTo>
                  <a:lnTo>
                    <a:pt x="1942948" y="2345691"/>
                  </a:lnTo>
                  <a:lnTo>
                    <a:pt x="1951503" y="2350771"/>
                  </a:lnTo>
                  <a:lnTo>
                    <a:pt x="1960058" y="2355851"/>
                  </a:lnTo>
                  <a:lnTo>
                    <a:pt x="1967662" y="2361566"/>
                  </a:lnTo>
                  <a:lnTo>
                    <a:pt x="1975267" y="2367281"/>
                  </a:lnTo>
                  <a:lnTo>
                    <a:pt x="1982238" y="2372996"/>
                  </a:lnTo>
                  <a:lnTo>
                    <a:pt x="1988575" y="2379346"/>
                  </a:lnTo>
                  <a:lnTo>
                    <a:pt x="1994278" y="2385378"/>
                  </a:lnTo>
                  <a:lnTo>
                    <a:pt x="1999665" y="2392046"/>
                  </a:lnTo>
                  <a:lnTo>
                    <a:pt x="2002199" y="2396491"/>
                  </a:lnTo>
                  <a:lnTo>
                    <a:pt x="2004100" y="2401253"/>
                  </a:lnTo>
                  <a:lnTo>
                    <a:pt x="2005051" y="2406016"/>
                  </a:lnTo>
                  <a:lnTo>
                    <a:pt x="2005685" y="2411413"/>
                  </a:lnTo>
                  <a:lnTo>
                    <a:pt x="2005051" y="2416493"/>
                  </a:lnTo>
                  <a:lnTo>
                    <a:pt x="2003784" y="2421891"/>
                  </a:lnTo>
                  <a:lnTo>
                    <a:pt x="2001566" y="2427288"/>
                  </a:lnTo>
                  <a:lnTo>
                    <a:pt x="1998397" y="2432368"/>
                  </a:lnTo>
                  <a:lnTo>
                    <a:pt x="1996179" y="2435543"/>
                  </a:lnTo>
                  <a:lnTo>
                    <a:pt x="1993961" y="2438401"/>
                  </a:lnTo>
                  <a:lnTo>
                    <a:pt x="1991426" y="2441576"/>
                  </a:lnTo>
                  <a:lnTo>
                    <a:pt x="1988575" y="2444433"/>
                  </a:lnTo>
                  <a:lnTo>
                    <a:pt x="1985406" y="2447291"/>
                  </a:lnTo>
                  <a:lnTo>
                    <a:pt x="1982238" y="2449831"/>
                  </a:lnTo>
                  <a:lnTo>
                    <a:pt x="1978435" y="2452688"/>
                  </a:lnTo>
                  <a:lnTo>
                    <a:pt x="1974633" y="2454911"/>
                  </a:lnTo>
                  <a:lnTo>
                    <a:pt x="1971148" y="2457133"/>
                  </a:lnTo>
                  <a:lnTo>
                    <a:pt x="1967029" y="2459038"/>
                  </a:lnTo>
                  <a:lnTo>
                    <a:pt x="1962910" y="2460626"/>
                  </a:lnTo>
                  <a:lnTo>
                    <a:pt x="1958790" y="2462213"/>
                  </a:lnTo>
                  <a:lnTo>
                    <a:pt x="1954671" y="2463483"/>
                  </a:lnTo>
                  <a:lnTo>
                    <a:pt x="1950235" y="2464118"/>
                  </a:lnTo>
                  <a:lnTo>
                    <a:pt x="1945799" y="2464753"/>
                  </a:lnTo>
                  <a:lnTo>
                    <a:pt x="1941364" y="2464753"/>
                  </a:lnTo>
                  <a:lnTo>
                    <a:pt x="1936294" y="2464753"/>
                  </a:lnTo>
                  <a:lnTo>
                    <a:pt x="1931541" y="2464118"/>
                  </a:lnTo>
                  <a:lnTo>
                    <a:pt x="1926471" y="2462531"/>
                  </a:lnTo>
                  <a:lnTo>
                    <a:pt x="1922035" y="2460626"/>
                  </a:lnTo>
                  <a:lnTo>
                    <a:pt x="1917916" y="2458403"/>
                  </a:lnTo>
                  <a:lnTo>
                    <a:pt x="1914431" y="2455546"/>
                  </a:lnTo>
                  <a:lnTo>
                    <a:pt x="1910946" y="2452688"/>
                  </a:lnTo>
                  <a:lnTo>
                    <a:pt x="1908094" y="2448878"/>
                  </a:lnTo>
                  <a:lnTo>
                    <a:pt x="1904925" y="2445068"/>
                  </a:lnTo>
                  <a:lnTo>
                    <a:pt x="1903341" y="2443798"/>
                  </a:lnTo>
                  <a:lnTo>
                    <a:pt x="1897004" y="2438401"/>
                  </a:lnTo>
                  <a:lnTo>
                    <a:pt x="1890667" y="2433638"/>
                  </a:lnTo>
                  <a:lnTo>
                    <a:pt x="1883696" y="2429193"/>
                  </a:lnTo>
                  <a:lnTo>
                    <a:pt x="1876092" y="2424431"/>
                  </a:lnTo>
                  <a:lnTo>
                    <a:pt x="1868804" y="2419986"/>
                  </a:lnTo>
                  <a:lnTo>
                    <a:pt x="1861200" y="2415858"/>
                  </a:lnTo>
                  <a:lnTo>
                    <a:pt x="1853912" y="2412366"/>
                  </a:lnTo>
                  <a:lnTo>
                    <a:pt x="1847258" y="2409508"/>
                  </a:lnTo>
                  <a:lnTo>
                    <a:pt x="1840921" y="2407286"/>
                  </a:lnTo>
                  <a:lnTo>
                    <a:pt x="1834267" y="2405381"/>
                  </a:lnTo>
                  <a:lnTo>
                    <a:pt x="1827296" y="2403793"/>
                  </a:lnTo>
                  <a:lnTo>
                    <a:pt x="1820642" y="2402523"/>
                  </a:lnTo>
                  <a:lnTo>
                    <a:pt x="1813355" y="2401253"/>
                  </a:lnTo>
                  <a:lnTo>
                    <a:pt x="1806384" y="2400301"/>
                  </a:lnTo>
                  <a:lnTo>
                    <a:pt x="1799730" y="2399666"/>
                  </a:lnTo>
                  <a:lnTo>
                    <a:pt x="1792759" y="2399348"/>
                  </a:lnTo>
                  <a:lnTo>
                    <a:pt x="1786105" y="2399031"/>
                  </a:lnTo>
                  <a:lnTo>
                    <a:pt x="1776917" y="2399348"/>
                  </a:lnTo>
                  <a:lnTo>
                    <a:pt x="1767094" y="2400301"/>
                  </a:lnTo>
                  <a:lnTo>
                    <a:pt x="1756321" y="2401571"/>
                  </a:lnTo>
                  <a:lnTo>
                    <a:pt x="1745548" y="2404428"/>
                  </a:lnTo>
                  <a:lnTo>
                    <a:pt x="1740162" y="2405698"/>
                  </a:lnTo>
                  <a:lnTo>
                    <a:pt x="1734458" y="2407603"/>
                  </a:lnTo>
                  <a:lnTo>
                    <a:pt x="1729072" y="2409826"/>
                  </a:lnTo>
                  <a:lnTo>
                    <a:pt x="1723368" y="2412048"/>
                  </a:lnTo>
                  <a:lnTo>
                    <a:pt x="1717982" y="2414906"/>
                  </a:lnTo>
                  <a:lnTo>
                    <a:pt x="1712279" y="2418081"/>
                  </a:lnTo>
                  <a:lnTo>
                    <a:pt x="1706575" y="2421256"/>
                  </a:lnTo>
                  <a:lnTo>
                    <a:pt x="1701506" y="2425383"/>
                  </a:lnTo>
                  <a:lnTo>
                    <a:pt x="1698337" y="2427923"/>
                  </a:lnTo>
                  <a:lnTo>
                    <a:pt x="1695168" y="2431416"/>
                  </a:lnTo>
                  <a:lnTo>
                    <a:pt x="1692634" y="2434908"/>
                  </a:lnTo>
                  <a:lnTo>
                    <a:pt x="1690415" y="2438401"/>
                  </a:lnTo>
                  <a:lnTo>
                    <a:pt x="1688514" y="2442211"/>
                  </a:lnTo>
                  <a:lnTo>
                    <a:pt x="1686930" y="2446338"/>
                  </a:lnTo>
                  <a:lnTo>
                    <a:pt x="1686296" y="2450783"/>
                  </a:lnTo>
                  <a:lnTo>
                    <a:pt x="1685662" y="2455228"/>
                  </a:lnTo>
                  <a:lnTo>
                    <a:pt x="1685346" y="2459673"/>
                  </a:lnTo>
                  <a:lnTo>
                    <a:pt x="1685346" y="2464118"/>
                  </a:lnTo>
                  <a:lnTo>
                    <a:pt x="1685662" y="2468563"/>
                  </a:lnTo>
                  <a:lnTo>
                    <a:pt x="1686296" y="2473008"/>
                  </a:lnTo>
                  <a:lnTo>
                    <a:pt x="1687880" y="2477136"/>
                  </a:lnTo>
                  <a:lnTo>
                    <a:pt x="1689148" y="2481581"/>
                  </a:lnTo>
                  <a:lnTo>
                    <a:pt x="1691366" y="2485708"/>
                  </a:lnTo>
                  <a:lnTo>
                    <a:pt x="1693584" y="2489518"/>
                  </a:lnTo>
                  <a:lnTo>
                    <a:pt x="1698654" y="2495233"/>
                  </a:lnTo>
                  <a:lnTo>
                    <a:pt x="1703723" y="2500631"/>
                  </a:lnTo>
                  <a:lnTo>
                    <a:pt x="1709427" y="2505076"/>
                  </a:lnTo>
                  <a:lnTo>
                    <a:pt x="1715130" y="2508568"/>
                  </a:lnTo>
                  <a:lnTo>
                    <a:pt x="1721784" y="2512378"/>
                  </a:lnTo>
                  <a:lnTo>
                    <a:pt x="1729389" y="2515871"/>
                  </a:lnTo>
                  <a:lnTo>
                    <a:pt x="1745865" y="2522538"/>
                  </a:lnTo>
                  <a:lnTo>
                    <a:pt x="1750618" y="2524443"/>
                  </a:lnTo>
                  <a:lnTo>
                    <a:pt x="1778501" y="2534603"/>
                  </a:lnTo>
                  <a:lnTo>
                    <a:pt x="1797829" y="2542223"/>
                  </a:lnTo>
                  <a:lnTo>
                    <a:pt x="1816523" y="2549208"/>
                  </a:lnTo>
                  <a:lnTo>
                    <a:pt x="1827613" y="2553336"/>
                  </a:lnTo>
                  <a:lnTo>
                    <a:pt x="1854546" y="2562861"/>
                  </a:lnTo>
                  <a:lnTo>
                    <a:pt x="1868804" y="2568258"/>
                  </a:lnTo>
                  <a:lnTo>
                    <a:pt x="1882746" y="2573656"/>
                  </a:lnTo>
                  <a:lnTo>
                    <a:pt x="1897004" y="2579688"/>
                  </a:lnTo>
                  <a:lnTo>
                    <a:pt x="1911262" y="2585721"/>
                  </a:lnTo>
                  <a:lnTo>
                    <a:pt x="1925204" y="2592388"/>
                  </a:lnTo>
                  <a:lnTo>
                    <a:pt x="1938512" y="2599373"/>
                  </a:lnTo>
                  <a:lnTo>
                    <a:pt x="1951503" y="2606676"/>
                  </a:lnTo>
                  <a:lnTo>
                    <a:pt x="1964177" y="2614613"/>
                  </a:lnTo>
                  <a:lnTo>
                    <a:pt x="1969563" y="2618741"/>
                  </a:lnTo>
                  <a:lnTo>
                    <a:pt x="1975584" y="2622868"/>
                  </a:lnTo>
                  <a:lnTo>
                    <a:pt x="1980653" y="2627313"/>
                  </a:lnTo>
                  <a:lnTo>
                    <a:pt x="1986040" y="2631758"/>
                  </a:lnTo>
                  <a:lnTo>
                    <a:pt x="1990793" y="2636203"/>
                  </a:lnTo>
                  <a:lnTo>
                    <a:pt x="1995229" y="2640966"/>
                  </a:lnTo>
                  <a:lnTo>
                    <a:pt x="1999665" y="2645728"/>
                  </a:lnTo>
                  <a:lnTo>
                    <a:pt x="2003467" y="2651126"/>
                  </a:lnTo>
                  <a:lnTo>
                    <a:pt x="2006952" y="2656206"/>
                  </a:lnTo>
                  <a:lnTo>
                    <a:pt x="2010438" y="2661286"/>
                  </a:lnTo>
                  <a:lnTo>
                    <a:pt x="2012972" y="2667001"/>
                  </a:lnTo>
                  <a:lnTo>
                    <a:pt x="2015507" y="2672398"/>
                  </a:lnTo>
                  <a:lnTo>
                    <a:pt x="2017408" y="2677796"/>
                  </a:lnTo>
                  <a:lnTo>
                    <a:pt x="2019309" y="2682876"/>
                  </a:lnTo>
                  <a:lnTo>
                    <a:pt x="2020260" y="2688273"/>
                  </a:lnTo>
                  <a:lnTo>
                    <a:pt x="2021844" y="2693671"/>
                  </a:lnTo>
                  <a:lnTo>
                    <a:pt x="2022478" y="2699068"/>
                  </a:lnTo>
                  <a:lnTo>
                    <a:pt x="2023429" y="2704148"/>
                  </a:lnTo>
                  <a:lnTo>
                    <a:pt x="2023745" y="2709546"/>
                  </a:lnTo>
                  <a:lnTo>
                    <a:pt x="2024062" y="2714943"/>
                  </a:lnTo>
                  <a:lnTo>
                    <a:pt x="2024062" y="2720023"/>
                  </a:lnTo>
                  <a:lnTo>
                    <a:pt x="2024062" y="2725738"/>
                  </a:lnTo>
                  <a:lnTo>
                    <a:pt x="2023429" y="2730818"/>
                  </a:lnTo>
                  <a:lnTo>
                    <a:pt x="2022478" y="2736216"/>
                  </a:lnTo>
                  <a:lnTo>
                    <a:pt x="2021844" y="2741296"/>
                  </a:lnTo>
                  <a:lnTo>
                    <a:pt x="2020894" y="2746376"/>
                  </a:lnTo>
                  <a:lnTo>
                    <a:pt x="2019309" y="2751773"/>
                  </a:lnTo>
                  <a:lnTo>
                    <a:pt x="2017725" y="2756853"/>
                  </a:lnTo>
                  <a:lnTo>
                    <a:pt x="2014240" y="2767331"/>
                  </a:lnTo>
                  <a:lnTo>
                    <a:pt x="2009170" y="2777173"/>
                  </a:lnTo>
                  <a:lnTo>
                    <a:pt x="2004100" y="2787016"/>
                  </a:lnTo>
                  <a:lnTo>
                    <a:pt x="1997763" y="2796223"/>
                  </a:lnTo>
                  <a:lnTo>
                    <a:pt x="1990476" y="2805431"/>
                  </a:lnTo>
                  <a:lnTo>
                    <a:pt x="1982554" y="2814003"/>
                  </a:lnTo>
                  <a:lnTo>
                    <a:pt x="1973683" y="2822576"/>
                  </a:lnTo>
                  <a:lnTo>
                    <a:pt x="1964177" y="2830513"/>
                  </a:lnTo>
                  <a:lnTo>
                    <a:pt x="1958474" y="2834641"/>
                  </a:lnTo>
                  <a:lnTo>
                    <a:pt x="1952137" y="2838768"/>
                  </a:lnTo>
                  <a:lnTo>
                    <a:pt x="1945799" y="2842261"/>
                  </a:lnTo>
                  <a:lnTo>
                    <a:pt x="1938829" y="2845753"/>
                  </a:lnTo>
                  <a:lnTo>
                    <a:pt x="1931541" y="2848928"/>
                  </a:lnTo>
                  <a:lnTo>
                    <a:pt x="1923937" y="2852421"/>
                  </a:lnTo>
                  <a:lnTo>
                    <a:pt x="1915698" y="2854961"/>
                  </a:lnTo>
                  <a:lnTo>
                    <a:pt x="1907777" y="2857818"/>
                  </a:lnTo>
                  <a:lnTo>
                    <a:pt x="1899222" y="2860041"/>
                  </a:lnTo>
                  <a:lnTo>
                    <a:pt x="1890350" y="2862263"/>
                  </a:lnTo>
                  <a:lnTo>
                    <a:pt x="1880845" y="2864486"/>
                  </a:lnTo>
                  <a:lnTo>
                    <a:pt x="1871656" y="2866391"/>
                  </a:lnTo>
                  <a:lnTo>
                    <a:pt x="1862150" y="2867978"/>
                  </a:lnTo>
                  <a:lnTo>
                    <a:pt x="1852011" y="2869566"/>
                  </a:lnTo>
                  <a:lnTo>
                    <a:pt x="1842188" y="2870201"/>
                  </a:lnTo>
                  <a:lnTo>
                    <a:pt x="1831732" y="2871471"/>
                  </a:lnTo>
                  <a:lnTo>
                    <a:pt x="1831732" y="2918143"/>
                  </a:lnTo>
                  <a:lnTo>
                    <a:pt x="1831415" y="2921001"/>
                  </a:lnTo>
                  <a:lnTo>
                    <a:pt x="1830148" y="2923858"/>
                  </a:lnTo>
                  <a:lnTo>
                    <a:pt x="1828564" y="2926081"/>
                  </a:lnTo>
                  <a:lnTo>
                    <a:pt x="1826346" y="2928303"/>
                  </a:lnTo>
                  <a:lnTo>
                    <a:pt x="1823811" y="2929573"/>
                  </a:lnTo>
                  <a:lnTo>
                    <a:pt x="1820959" y="2931161"/>
                  </a:lnTo>
                  <a:lnTo>
                    <a:pt x="1817474" y="2931796"/>
                  </a:lnTo>
                  <a:lnTo>
                    <a:pt x="1813988" y="2932113"/>
                  </a:lnTo>
                  <a:lnTo>
                    <a:pt x="1753153" y="2932113"/>
                  </a:lnTo>
                  <a:lnTo>
                    <a:pt x="1749350" y="2931796"/>
                  </a:lnTo>
                  <a:lnTo>
                    <a:pt x="1745865" y="2931161"/>
                  </a:lnTo>
                  <a:lnTo>
                    <a:pt x="1743013" y="2929573"/>
                  </a:lnTo>
                  <a:lnTo>
                    <a:pt x="1740478" y="2928303"/>
                  </a:lnTo>
                  <a:lnTo>
                    <a:pt x="1738261" y="2926081"/>
                  </a:lnTo>
                  <a:lnTo>
                    <a:pt x="1736676" y="2923858"/>
                  </a:lnTo>
                  <a:lnTo>
                    <a:pt x="1735726" y="2921001"/>
                  </a:lnTo>
                  <a:lnTo>
                    <a:pt x="1735409" y="2918143"/>
                  </a:lnTo>
                  <a:lnTo>
                    <a:pt x="1735409" y="2867661"/>
                  </a:lnTo>
                  <a:lnTo>
                    <a:pt x="1722418" y="2865438"/>
                  </a:lnTo>
                  <a:lnTo>
                    <a:pt x="1708793" y="2863216"/>
                  </a:lnTo>
                  <a:lnTo>
                    <a:pt x="1696436" y="2860041"/>
                  </a:lnTo>
                  <a:lnTo>
                    <a:pt x="1683444" y="2857183"/>
                  </a:lnTo>
                  <a:lnTo>
                    <a:pt x="1670770" y="2853373"/>
                  </a:lnTo>
                  <a:lnTo>
                    <a:pt x="1658413" y="2849246"/>
                  </a:lnTo>
                  <a:lnTo>
                    <a:pt x="1646689" y="2844801"/>
                  </a:lnTo>
                  <a:lnTo>
                    <a:pt x="1635283" y="2840038"/>
                  </a:lnTo>
                  <a:lnTo>
                    <a:pt x="1624193" y="2834958"/>
                  </a:lnTo>
                  <a:lnTo>
                    <a:pt x="1613420" y="2829243"/>
                  </a:lnTo>
                  <a:lnTo>
                    <a:pt x="1603280" y="2823528"/>
                  </a:lnTo>
                  <a:lnTo>
                    <a:pt x="1594092" y="2816543"/>
                  </a:lnTo>
                  <a:lnTo>
                    <a:pt x="1585220" y="2809876"/>
                  </a:lnTo>
                  <a:lnTo>
                    <a:pt x="1576982" y="2802573"/>
                  </a:lnTo>
                  <a:lnTo>
                    <a:pt x="1569377" y="2794636"/>
                  </a:lnTo>
                  <a:lnTo>
                    <a:pt x="1566209" y="2790826"/>
                  </a:lnTo>
                  <a:lnTo>
                    <a:pt x="1563357" y="2786698"/>
                  </a:lnTo>
                  <a:lnTo>
                    <a:pt x="1560188" y="2782253"/>
                  </a:lnTo>
                  <a:lnTo>
                    <a:pt x="1558287" y="2777173"/>
                  </a:lnTo>
                  <a:lnTo>
                    <a:pt x="1557337" y="2772411"/>
                  </a:lnTo>
                  <a:lnTo>
                    <a:pt x="1557337" y="2767331"/>
                  </a:lnTo>
                  <a:lnTo>
                    <a:pt x="1557654" y="2761933"/>
                  </a:lnTo>
                  <a:lnTo>
                    <a:pt x="1559238" y="2756853"/>
                  </a:lnTo>
                  <a:lnTo>
                    <a:pt x="1561456" y="2751456"/>
                  </a:lnTo>
                  <a:lnTo>
                    <a:pt x="1564308" y="2746058"/>
                  </a:lnTo>
                  <a:lnTo>
                    <a:pt x="1566209" y="2743201"/>
                  </a:lnTo>
                  <a:lnTo>
                    <a:pt x="1568743" y="2740026"/>
                  </a:lnTo>
                  <a:lnTo>
                    <a:pt x="1571278" y="2737168"/>
                  </a:lnTo>
                  <a:lnTo>
                    <a:pt x="1574447" y="2734311"/>
                  </a:lnTo>
                  <a:lnTo>
                    <a:pt x="1577299" y="2731136"/>
                  </a:lnTo>
                  <a:lnTo>
                    <a:pt x="1580784" y="2728596"/>
                  </a:lnTo>
                  <a:lnTo>
                    <a:pt x="1583952" y="2726056"/>
                  </a:lnTo>
                  <a:lnTo>
                    <a:pt x="1587755" y="2723833"/>
                  </a:lnTo>
                  <a:lnTo>
                    <a:pt x="1591874" y="2721611"/>
                  </a:lnTo>
                  <a:lnTo>
                    <a:pt x="1595359" y="2719706"/>
                  </a:lnTo>
                  <a:lnTo>
                    <a:pt x="1599478" y="2717801"/>
                  </a:lnTo>
                  <a:lnTo>
                    <a:pt x="1603914" y="2716531"/>
                  </a:lnTo>
                  <a:lnTo>
                    <a:pt x="1608033" y="2715261"/>
                  </a:lnTo>
                  <a:lnTo>
                    <a:pt x="1612469" y="2714626"/>
                  </a:lnTo>
                  <a:lnTo>
                    <a:pt x="1616905" y="2713673"/>
                  </a:lnTo>
                  <a:lnTo>
                    <a:pt x="1621341" y="2713673"/>
                  </a:lnTo>
                  <a:lnTo>
                    <a:pt x="1626411" y="2713673"/>
                  </a:lnTo>
                  <a:lnTo>
                    <a:pt x="1631480" y="2714943"/>
                  </a:lnTo>
                  <a:lnTo>
                    <a:pt x="1635916" y="2715896"/>
                  </a:lnTo>
                  <a:lnTo>
                    <a:pt x="1640352" y="2717801"/>
                  </a:lnTo>
                  <a:lnTo>
                    <a:pt x="1644471" y="2720023"/>
                  </a:lnTo>
                  <a:lnTo>
                    <a:pt x="1648274" y="2723198"/>
                  </a:lnTo>
                  <a:lnTo>
                    <a:pt x="1651759" y="2726056"/>
                  </a:lnTo>
                  <a:lnTo>
                    <a:pt x="1654928" y="2729866"/>
                  </a:lnTo>
                  <a:lnTo>
                    <a:pt x="1657462" y="2733041"/>
                  </a:lnTo>
                  <a:lnTo>
                    <a:pt x="1658096" y="2733993"/>
                  </a:lnTo>
                  <a:lnTo>
                    <a:pt x="1659364" y="2734946"/>
                  </a:lnTo>
                  <a:lnTo>
                    <a:pt x="1665701" y="2740026"/>
                  </a:lnTo>
                  <a:lnTo>
                    <a:pt x="1671721" y="2744471"/>
                  </a:lnTo>
                  <a:lnTo>
                    <a:pt x="1678692" y="2748598"/>
                  </a:lnTo>
                  <a:lnTo>
                    <a:pt x="1685662" y="2752726"/>
                  </a:lnTo>
                  <a:lnTo>
                    <a:pt x="1692634" y="2756853"/>
                  </a:lnTo>
                  <a:lnTo>
                    <a:pt x="1699921" y="2760346"/>
                  </a:lnTo>
                  <a:lnTo>
                    <a:pt x="1707526" y="2763521"/>
                  </a:lnTo>
                  <a:lnTo>
                    <a:pt x="1714497" y="2766061"/>
                  </a:lnTo>
                  <a:lnTo>
                    <a:pt x="1720834" y="2768283"/>
                  </a:lnTo>
                  <a:lnTo>
                    <a:pt x="1731607" y="2771458"/>
                  </a:lnTo>
                  <a:lnTo>
                    <a:pt x="1742380" y="2773998"/>
                  </a:lnTo>
                  <a:lnTo>
                    <a:pt x="1753153" y="2776221"/>
                  </a:lnTo>
                  <a:lnTo>
                    <a:pt x="1764242" y="2778126"/>
                  </a:lnTo>
                  <a:lnTo>
                    <a:pt x="1775016" y="2779396"/>
                  </a:lnTo>
                  <a:lnTo>
                    <a:pt x="1785789" y="2780666"/>
                  </a:lnTo>
                  <a:lnTo>
                    <a:pt x="1795928" y="2780983"/>
                  </a:lnTo>
                  <a:lnTo>
                    <a:pt x="1806067" y="2781301"/>
                  </a:lnTo>
                  <a:lnTo>
                    <a:pt x="1817157" y="2780983"/>
                  </a:lnTo>
                  <a:lnTo>
                    <a:pt x="1827613" y="2780348"/>
                  </a:lnTo>
                  <a:lnTo>
                    <a:pt x="1837119" y="2778761"/>
                  </a:lnTo>
                  <a:lnTo>
                    <a:pt x="1845991" y="2776856"/>
                  </a:lnTo>
                  <a:lnTo>
                    <a:pt x="1854546" y="2774633"/>
                  </a:lnTo>
                  <a:lnTo>
                    <a:pt x="1862467" y="2771776"/>
                  </a:lnTo>
                  <a:lnTo>
                    <a:pt x="1869121" y="2768283"/>
                  </a:lnTo>
                  <a:lnTo>
                    <a:pt x="1875458" y="2764791"/>
                  </a:lnTo>
                  <a:lnTo>
                    <a:pt x="1879260" y="2761616"/>
                  </a:lnTo>
                  <a:lnTo>
                    <a:pt x="1882429" y="2758441"/>
                  </a:lnTo>
                  <a:lnTo>
                    <a:pt x="1885280" y="2754948"/>
                  </a:lnTo>
                  <a:lnTo>
                    <a:pt x="1888132" y="2751456"/>
                  </a:lnTo>
                  <a:lnTo>
                    <a:pt x="1890350" y="2747646"/>
                  </a:lnTo>
                  <a:lnTo>
                    <a:pt x="1892251" y="2743518"/>
                  </a:lnTo>
                  <a:lnTo>
                    <a:pt x="1893519" y="2739391"/>
                  </a:lnTo>
                  <a:lnTo>
                    <a:pt x="1894786" y="2734946"/>
                  </a:lnTo>
                  <a:lnTo>
                    <a:pt x="1895420" y="2730818"/>
                  </a:lnTo>
                  <a:lnTo>
                    <a:pt x="1895737" y="2726373"/>
                  </a:lnTo>
                  <a:lnTo>
                    <a:pt x="1895420" y="2721928"/>
                  </a:lnTo>
                  <a:lnTo>
                    <a:pt x="1895103" y="2717483"/>
                  </a:lnTo>
                  <a:lnTo>
                    <a:pt x="1893836" y="2713038"/>
                  </a:lnTo>
                  <a:lnTo>
                    <a:pt x="1892885" y="2708911"/>
                  </a:lnTo>
                  <a:lnTo>
                    <a:pt x="1890984" y="2704783"/>
                  </a:lnTo>
                  <a:lnTo>
                    <a:pt x="1888766" y="2700656"/>
                  </a:lnTo>
                  <a:lnTo>
                    <a:pt x="1885280" y="2696211"/>
                  </a:lnTo>
                  <a:lnTo>
                    <a:pt x="1881478" y="2691766"/>
                  </a:lnTo>
                  <a:lnTo>
                    <a:pt x="1876092" y="2687321"/>
                  </a:lnTo>
                  <a:lnTo>
                    <a:pt x="1870705" y="2682876"/>
                  </a:lnTo>
                  <a:lnTo>
                    <a:pt x="1864368" y="2678748"/>
                  </a:lnTo>
                  <a:lnTo>
                    <a:pt x="1857714" y="2674621"/>
                  </a:lnTo>
                  <a:lnTo>
                    <a:pt x="1850110" y="2671128"/>
                  </a:lnTo>
                  <a:lnTo>
                    <a:pt x="1842188" y="2667318"/>
                  </a:lnTo>
                  <a:lnTo>
                    <a:pt x="1817474" y="2657158"/>
                  </a:lnTo>
                  <a:lnTo>
                    <a:pt x="1720517" y="2617471"/>
                  </a:lnTo>
                  <a:lnTo>
                    <a:pt x="1673305" y="2597786"/>
                  </a:lnTo>
                  <a:lnTo>
                    <a:pt x="1644471" y="2585086"/>
                  </a:lnTo>
                  <a:lnTo>
                    <a:pt x="1639085" y="2582546"/>
                  </a:lnTo>
                  <a:lnTo>
                    <a:pt x="1634015" y="2580006"/>
                  </a:lnTo>
                  <a:lnTo>
                    <a:pt x="1624827" y="2574608"/>
                  </a:lnTo>
                  <a:lnTo>
                    <a:pt x="1615638" y="2567623"/>
                  </a:lnTo>
                  <a:lnTo>
                    <a:pt x="1607083" y="2560638"/>
                  </a:lnTo>
                  <a:lnTo>
                    <a:pt x="1598845" y="2552383"/>
                  </a:lnTo>
                  <a:lnTo>
                    <a:pt x="1591874" y="2544446"/>
                  </a:lnTo>
                  <a:lnTo>
                    <a:pt x="1588072" y="2540001"/>
                  </a:lnTo>
                  <a:lnTo>
                    <a:pt x="1585220" y="2534921"/>
                  </a:lnTo>
                  <a:lnTo>
                    <a:pt x="1581734" y="2530476"/>
                  </a:lnTo>
                  <a:lnTo>
                    <a:pt x="1579200" y="2525713"/>
                  </a:lnTo>
                  <a:lnTo>
                    <a:pt x="1576348" y="2520633"/>
                  </a:lnTo>
                  <a:lnTo>
                    <a:pt x="1574130" y="2515236"/>
                  </a:lnTo>
                  <a:lnTo>
                    <a:pt x="1571912" y="2510156"/>
                  </a:lnTo>
                  <a:lnTo>
                    <a:pt x="1570011" y="2505076"/>
                  </a:lnTo>
                  <a:lnTo>
                    <a:pt x="1568110" y="2499678"/>
                  </a:lnTo>
                  <a:lnTo>
                    <a:pt x="1566525" y="2494598"/>
                  </a:lnTo>
                  <a:lnTo>
                    <a:pt x="1565575" y="2488883"/>
                  </a:lnTo>
                  <a:lnTo>
                    <a:pt x="1564624" y="2483803"/>
                  </a:lnTo>
                  <a:lnTo>
                    <a:pt x="1563991" y="2478088"/>
                  </a:lnTo>
                  <a:lnTo>
                    <a:pt x="1563674" y="2473008"/>
                  </a:lnTo>
                  <a:lnTo>
                    <a:pt x="1563357" y="2467293"/>
                  </a:lnTo>
                  <a:lnTo>
                    <a:pt x="1563674" y="2461896"/>
                  </a:lnTo>
                  <a:lnTo>
                    <a:pt x="1563991" y="2456816"/>
                  </a:lnTo>
                  <a:lnTo>
                    <a:pt x="1564308" y="2451101"/>
                  </a:lnTo>
                  <a:lnTo>
                    <a:pt x="1565575" y="2446021"/>
                  </a:lnTo>
                  <a:lnTo>
                    <a:pt x="1566525" y="2440306"/>
                  </a:lnTo>
                  <a:lnTo>
                    <a:pt x="1567793" y="2435226"/>
                  </a:lnTo>
                  <a:lnTo>
                    <a:pt x="1569060" y="2429828"/>
                  </a:lnTo>
                  <a:lnTo>
                    <a:pt x="1570961" y="2424748"/>
                  </a:lnTo>
                  <a:lnTo>
                    <a:pt x="1573179" y="2419668"/>
                  </a:lnTo>
                  <a:lnTo>
                    <a:pt x="1575397" y="2414271"/>
                  </a:lnTo>
                  <a:lnTo>
                    <a:pt x="1577932" y="2409191"/>
                  </a:lnTo>
                  <a:lnTo>
                    <a:pt x="1580784" y="2404428"/>
                  </a:lnTo>
                  <a:lnTo>
                    <a:pt x="1583636" y="2399031"/>
                  </a:lnTo>
                  <a:lnTo>
                    <a:pt x="1586804" y="2394268"/>
                  </a:lnTo>
                  <a:lnTo>
                    <a:pt x="1590290" y="2389506"/>
                  </a:lnTo>
                  <a:lnTo>
                    <a:pt x="1594092" y="2385061"/>
                  </a:lnTo>
                  <a:lnTo>
                    <a:pt x="1598211" y="2379981"/>
                  </a:lnTo>
                  <a:lnTo>
                    <a:pt x="1602013" y="2375536"/>
                  </a:lnTo>
                  <a:lnTo>
                    <a:pt x="1606766" y="2371091"/>
                  </a:lnTo>
                  <a:lnTo>
                    <a:pt x="1611202" y="2367281"/>
                  </a:lnTo>
                  <a:lnTo>
                    <a:pt x="1615955" y="2363153"/>
                  </a:lnTo>
                  <a:lnTo>
                    <a:pt x="1621658" y="2358073"/>
                  </a:lnTo>
                  <a:lnTo>
                    <a:pt x="1627678" y="2353628"/>
                  </a:lnTo>
                  <a:lnTo>
                    <a:pt x="1634015" y="2349818"/>
                  </a:lnTo>
                  <a:lnTo>
                    <a:pt x="1640669" y="2345691"/>
                  </a:lnTo>
                  <a:lnTo>
                    <a:pt x="1647323" y="2341881"/>
                  </a:lnTo>
                  <a:lnTo>
                    <a:pt x="1654294" y="2338071"/>
                  </a:lnTo>
                  <a:lnTo>
                    <a:pt x="1661898" y="2334896"/>
                  </a:lnTo>
                  <a:lnTo>
                    <a:pt x="1669186" y="2331403"/>
                  </a:lnTo>
                  <a:lnTo>
                    <a:pt x="1676790" y="2328546"/>
                  </a:lnTo>
                  <a:lnTo>
                    <a:pt x="1684395" y="2325371"/>
                  </a:lnTo>
                  <a:lnTo>
                    <a:pt x="1692634" y="2322831"/>
                  </a:lnTo>
                  <a:lnTo>
                    <a:pt x="1700872" y="2320608"/>
                  </a:lnTo>
                  <a:lnTo>
                    <a:pt x="1709427" y="2318386"/>
                  </a:lnTo>
                  <a:lnTo>
                    <a:pt x="1717982" y="2316163"/>
                  </a:lnTo>
                  <a:lnTo>
                    <a:pt x="1726220" y="2314893"/>
                  </a:lnTo>
                  <a:lnTo>
                    <a:pt x="1735409" y="2312988"/>
                  </a:lnTo>
                  <a:lnTo>
                    <a:pt x="1735409" y="2259966"/>
                  </a:lnTo>
                  <a:lnTo>
                    <a:pt x="1735726" y="2257426"/>
                  </a:lnTo>
                  <a:lnTo>
                    <a:pt x="1736676" y="2254886"/>
                  </a:lnTo>
                  <a:lnTo>
                    <a:pt x="1738261" y="2252346"/>
                  </a:lnTo>
                  <a:lnTo>
                    <a:pt x="1740478" y="2250441"/>
                  </a:lnTo>
                  <a:lnTo>
                    <a:pt x="1743013" y="2248536"/>
                  </a:lnTo>
                  <a:lnTo>
                    <a:pt x="1745865" y="2247583"/>
                  </a:lnTo>
                  <a:lnTo>
                    <a:pt x="1749350" y="2246631"/>
                  </a:lnTo>
                  <a:lnTo>
                    <a:pt x="1753153" y="2246313"/>
                  </a:lnTo>
                  <a:close/>
                  <a:moveTo>
                    <a:pt x="1796891" y="2159710"/>
                  </a:moveTo>
                  <a:lnTo>
                    <a:pt x="1786093" y="2160028"/>
                  </a:lnTo>
                  <a:lnTo>
                    <a:pt x="1775296" y="2160663"/>
                  </a:lnTo>
                  <a:lnTo>
                    <a:pt x="1764817" y="2161298"/>
                  </a:lnTo>
                  <a:lnTo>
                    <a:pt x="1754337" y="2162251"/>
                  </a:lnTo>
                  <a:lnTo>
                    <a:pt x="1743540" y="2163839"/>
                  </a:lnTo>
                  <a:lnTo>
                    <a:pt x="1733695" y="2165427"/>
                  </a:lnTo>
                  <a:lnTo>
                    <a:pt x="1723216" y="2167332"/>
                  </a:lnTo>
                  <a:lnTo>
                    <a:pt x="1712736" y="2169555"/>
                  </a:lnTo>
                  <a:lnTo>
                    <a:pt x="1702892" y="2171778"/>
                  </a:lnTo>
                  <a:lnTo>
                    <a:pt x="1692730" y="2174318"/>
                  </a:lnTo>
                  <a:lnTo>
                    <a:pt x="1683202" y="2177177"/>
                  </a:lnTo>
                  <a:lnTo>
                    <a:pt x="1673040" y="2180352"/>
                  </a:lnTo>
                  <a:lnTo>
                    <a:pt x="1663513" y="2183528"/>
                  </a:lnTo>
                  <a:lnTo>
                    <a:pt x="1653669" y="2187021"/>
                  </a:lnTo>
                  <a:lnTo>
                    <a:pt x="1644460" y="2190514"/>
                  </a:lnTo>
                  <a:lnTo>
                    <a:pt x="1635250" y="2194643"/>
                  </a:lnTo>
                  <a:lnTo>
                    <a:pt x="1625723" y="2198771"/>
                  </a:lnTo>
                  <a:lnTo>
                    <a:pt x="1616514" y="2203217"/>
                  </a:lnTo>
                  <a:lnTo>
                    <a:pt x="1607622" y="2207663"/>
                  </a:lnTo>
                  <a:lnTo>
                    <a:pt x="1598730" y="2213061"/>
                  </a:lnTo>
                  <a:lnTo>
                    <a:pt x="1589839" y="2217825"/>
                  </a:lnTo>
                  <a:lnTo>
                    <a:pt x="1581264" y="2222906"/>
                  </a:lnTo>
                  <a:lnTo>
                    <a:pt x="1572690" y="2228622"/>
                  </a:lnTo>
                  <a:lnTo>
                    <a:pt x="1564116" y="2234020"/>
                  </a:lnTo>
                  <a:lnTo>
                    <a:pt x="1555859" y="2240054"/>
                  </a:lnTo>
                  <a:lnTo>
                    <a:pt x="1547920" y="2246088"/>
                  </a:lnTo>
                  <a:lnTo>
                    <a:pt x="1539981" y="2252439"/>
                  </a:lnTo>
                  <a:lnTo>
                    <a:pt x="1532042" y="2258473"/>
                  </a:lnTo>
                  <a:lnTo>
                    <a:pt x="1524420" y="2265459"/>
                  </a:lnTo>
                  <a:lnTo>
                    <a:pt x="1517117" y="2272128"/>
                  </a:lnTo>
                  <a:lnTo>
                    <a:pt x="1509495" y="2279114"/>
                  </a:lnTo>
                  <a:lnTo>
                    <a:pt x="1502509" y="2286101"/>
                  </a:lnTo>
                  <a:lnTo>
                    <a:pt x="1495522" y="2293405"/>
                  </a:lnTo>
                  <a:lnTo>
                    <a:pt x="1488853" y="2301026"/>
                  </a:lnTo>
                  <a:lnTo>
                    <a:pt x="1482185" y="2308648"/>
                  </a:lnTo>
                  <a:lnTo>
                    <a:pt x="1475833" y="2316269"/>
                  </a:lnTo>
                  <a:lnTo>
                    <a:pt x="1469482" y="2324526"/>
                  </a:lnTo>
                  <a:lnTo>
                    <a:pt x="1463131" y="2332465"/>
                  </a:lnTo>
                  <a:lnTo>
                    <a:pt x="1457415" y="2340722"/>
                  </a:lnTo>
                  <a:lnTo>
                    <a:pt x="1451698" y="2348978"/>
                  </a:lnTo>
                  <a:lnTo>
                    <a:pt x="1446300" y="2357553"/>
                  </a:lnTo>
                  <a:lnTo>
                    <a:pt x="1440901" y="2366444"/>
                  </a:lnTo>
                  <a:lnTo>
                    <a:pt x="1435820" y="2375019"/>
                  </a:lnTo>
                  <a:lnTo>
                    <a:pt x="1431057" y="2383910"/>
                  </a:lnTo>
                  <a:lnTo>
                    <a:pt x="1426293" y="2393120"/>
                  </a:lnTo>
                  <a:lnTo>
                    <a:pt x="1421847" y="2402012"/>
                  </a:lnTo>
                  <a:lnTo>
                    <a:pt x="1417719" y="2411221"/>
                  </a:lnTo>
                  <a:lnTo>
                    <a:pt x="1413591" y="2421065"/>
                  </a:lnTo>
                  <a:lnTo>
                    <a:pt x="1410098" y="2430592"/>
                  </a:lnTo>
                  <a:lnTo>
                    <a:pt x="1406287" y="2440437"/>
                  </a:lnTo>
                  <a:lnTo>
                    <a:pt x="1403111" y="2449964"/>
                  </a:lnTo>
                  <a:lnTo>
                    <a:pt x="1399936" y="2460126"/>
                  </a:lnTo>
                  <a:lnTo>
                    <a:pt x="1397395" y="2469653"/>
                  </a:lnTo>
                  <a:lnTo>
                    <a:pt x="1394855" y="2480132"/>
                  </a:lnTo>
                  <a:lnTo>
                    <a:pt x="1391996" y="2490294"/>
                  </a:lnTo>
                  <a:lnTo>
                    <a:pt x="1390091" y="2500456"/>
                  </a:lnTo>
                  <a:lnTo>
                    <a:pt x="1388503" y="2510936"/>
                  </a:lnTo>
                  <a:lnTo>
                    <a:pt x="1386598" y="2521416"/>
                  </a:lnTo>
                  <a:lnTo>
                    <a:pt x="1385328" y="2532213"/>
                  </a:lnTo>
                  <a:lnTo>
                    <a:pt x="1384375" y="2542692"/>
                  </a:lnTo>
                  <a:lnTo>
                    <a:pt x="1383422" y="2553172"/>
                  </a:lnTo>
                  <a:lnTo>
                    <a:pt x="1382787" y="2564604"/>
                  </a:lnTo>
                  <a:lnTo>
                    <a:pt x="1382787" y="2575401"/>
                  </a:lnTo>
                  <a:lnTo>
                    <a:pt x="1382787" y="2585881"/>
                  </a:lnTo>
                  <a:lnTo>
                    <a:pt x="1382787" y="2596678"/>
                  </a:lnTo>
                  <a:lnTo>
                    <a:pt x="1383422" y="2607475"/>
                  </a:lnTo>
                  <a:lnTo>
                    <a:pt x="1384375" y="2617955"/>
                  </a:lnTo>
                  <a:lnTo>
                    <a:pt x="1385328" y="2628434"/>
                  </a:lnTo>
                  <a:lnTo>
                    <a:pt x="1386598" y="2638914"/>
                  </a:lnTo>
                  <a:lnTo>
                    <a:pt x="1388503" y="2649076"/>
                  </a:lnTo>
                  <a:lnTo>
                    <a:pt x="1390091" y="2659556"/>
                  </a:lnTo>
                  <a:lnTo>
                    <a:pt x="1391996" y="2669718"/>
                  </a:lnTo>
                  <a:lnTo>
                    <a:pt x="1394855" y="2680197"/>
                  </a:lnTo>
                  <a:lnTo>
                    <a:pt x="1397077" y="2690042"/>
                  </a:lnTo>
                  <a:lnTo>
                    <a:pt x="1399936" y="2699886"/>
                  </a:lnTo>
                  <a:lnTo>
                    <a:pt x="1402794" y="2709731"/>
                  </a:lnTo>
                  <a:lnTo>
                    <a:pt x="1406287" y="2719575"/>
                  </a:lnTo>
                  <a:lnTo>
                    <a:pt x="1409462" y="2729102"/>
                  </a:lnTo>
                  <a:lnTo>
                    <a:pt x="1413591" y="2738312"/>
                  </a:lnTo>
                  <a:lnTo>
                    <a:pt x="1417402" y="2748156"/>
                  </a:lnTo>
                  <a:lnTo>
                    <a:pt x="1421847" y="2757048"/>
                  </a:lnTo>
                  <a:lnTo>
                    <a:pt x="1425976" y="2766257"/>
                  </a:lnTo>
                  <a:lnTo>
                    <a:pt x="1430739" y="2775149"/>
                  </a:lnTo>
                  <a:lnTo>
                    <a:pt x="1435503" y="2784041"/>
                  </a:lnTo>
                  <a:lnTo>
                    <a:pt x="1440266" y="2792932"/>
                  </a:lnTo>
                  <a:lnTo>
                    <a:pt x="1445982" y="2801507"/>
                  </a:lnTo>
                  <a:lnTo>
                    <a:pt x="1451063" y="2810081"/>
                  </a:lnTo>
                  <a:lnTo>
                    <a:pt x="1456779" y="2818655"/>
                  </a:lnTo>
                  <a:lnTo>
                    <a:pt x="1462813" y="2826912"/>
                  </a:lnTo>
                  <a:lnTo>
                    <a:pt x="1468529" y="2834851"/>
                  </a:lnTo>
                  <a:lnTo>
                    <a:pt x="1474881" y="2842790"/>
                  </a:lnTo>
                  <a:lnTo>
                    <a:pt x="1481549" y="2850729"/>
                  </a:lnTo>
                  <a:lnTo>
                    <a:pt x="1487901" y="2858351"/>
                  </a:lnTo>
                  <a:lnTo>
                    <a:pt x="1494887" y="2865972"/>
                  </a:lnTo>
                  <a:lnTo>
                    <a:pt x="1501873" y="2873276"/>
                  </a:lnTo>
                  <a:lnTo>
                    <a:pt x="1509177" y="2880262"/>
                  </a:lnTo>
                  <a:lnTo>
                    <a:pt x="1516164" y="2887249"/>
                  </a:lnTo>
                  <a:lnTo>
                    <a:pt x="1524103" y="2894235"/>
                  </a:lnTo>
                  <a:lnTo>
                    <a:pt x="1531407" y="2900904"/>
                  </a:lnTo>
                  <a:lnTo>
                    <a:pt x="1539346" y="2907255"/>
                  </a:lnTo>
                  <a:lnTo>
                    <a:pt x="1546968" y="2913289"/>
                  </a:lnTo>
                  <a:lnTo>
                    <a:pt x="1555224" y="2919323"/>
                  </a:lnTo>
                  <a:lnTo>
                    <a:pt x="1563481" y="2925356"/>
                  </a:lnTo>
                  <a:lnTo>
                    <a:pt x="1572055" y="2930755"/>
                  </a:lnTo>
                  <a:lnTo>
                    <a:pt x="1580629" y="2936471"/>
                  </a:lnTo>
                  <a:lnTo>
                    <a:pt x="1589203" y="2941552"/>
                  </a:lnTo>
                  <a:lnTo>
                    <a:pt x="1598095" y="2946951"/>
                  </a:lnTo>
                  <a:lnTo>
                    <a:pt x="1606987" y="2951714"/>
                  </a:lnTo>
                  <a:lnTo>
                    <a:pt x="1615879" y="2956478"/>
                  </a:lnTo>
                  <a:lnTo>
                    <a:pt x="1625088" y="2960606"/>
                  </a:lnTo>
                  <a:lnTo>
                    <a:pt x="1634298" y="2965052"/>
                  </a:lnTo>
                  <a:lnTo>
                    <a:pt x="1643824" y="2969180"/>
                  </a:lnTo>
                  <a:lnTo>
                    <a:pt x="1653351" y="2972991"/>
                  </a:lnTo>
                  <a:lnTo>
                    <a:pt x="1662878" y="2976167"/>
                  </a:lnTo>
                  <a:lnTo>
                    <a:pt x="1672723" y="2979660"/>
                  </a:lnTo>
                  <a:lnTo>
                    <a:pt x="1682567" y="2982518"/>
                  </a:lnTo>
                  <a:lnTo>
                    <a:pt x="1692730" y="2985376"/>
                  </a:lnTo>
                  <a:lnTo>
                    <a:pt x="1702892" y="2988234"/>
                  </a:lnTo>
                  <a:lnTo>
                    <a:pt x="1713054" y="2990457"/>
                  </a:lnTo>
                  <a:lnTo>
                    <a:pt x="1723216" y="2992680"/>
                  </a:lnTo>
                  <a:lnTo>
                    <a:pt x="1733695" y="2994585"/>
                  </a:lnTo>
                  <a:lnTo>
                    <a:pt x="1744493" y="2995856"/>
                  </a:lnTo>
                  <a:lnTo>
                    <a:pt x="1754655" y="2997443"/>
                  </a:lnTo>
                  <a:lnTo>
                    <a:pt x="1765452" y="2998396"/>
                  </a:lnTo>
                  <a:lnTo>
                    <a:pt x="1776249" y="2999349"/>
                  </a:lnTo>
                  <a:lnTo>
                    <a:pt x="1787046" y="2999666"/>
                  </a:lnTo>
                  <a:lnTo>
                    <a:pt x="1797843" y="2999984"/>
                  </a:lnTo>
                  <a:lnTo>
                    <a:pt x="1808958" y="2999984"/>
                  </a:lnTo>
                  <a:lnTo>
                    <a:pt x="1819438" y="2999666"/>
                  </a:lnTo>
                  <a:lnTo>
                    <a:pt x="1830235" y="2999349"/>
                  </a:lnTo>
                  <a:lnTo>
                    <a:pt x="1841032" y="2998396"/>
                  </a:lnTo>
                  <a:lnTo>
                    <a:pt x="1851512" y="2997443"/>
                  </a:lnTo>
                  <a:lnTo>
                    <a:pt x="1861674" y="2995856"/>
                  </a:lnTo>
                  <a:lnTo>
                    <a:pt x="1872153" y="2994585"/>
                  </a:lnTo>
                  <a:lnTo>
                    <a:pt x="1882633" y="2992680"/>
                  </a:lnTo>
                  <a:lnTo>
                    <a:pt x="1892795" y="2990457"/>
                  </a:lnTo>
                  <a:lnTo>
                    <a:pt x="1902639" y="2988234"/>
                  </a:lnTo>
                  <a:lnTo>
                    <a:pt x="1912801" y="2985376"/>
                  </a:lnTo>
                  <a:lnTo>
                    <a:pt x="1922646" y="2982836"/>
                  </a:lnTo>
                  <a:lnTo>
                    <a:pt x="1932490" y="2979660"/>
                  </a:lnTo>
                  <a:lnTo>
                    <a:pt x="1942017" y="2976484"/>
                  </a:lnTo>
                  <a:lnTo>
                    <a:pt x="1951862" y="2972991"/>
                  </a:lnTo>
                  <a:lnTo>
                    <a:pt x="1961389" y="2969180"/>
                  </a:lnTo>
                  <a:lnTo>
                    <a:pt x="1970598" y="2965052"/>
                  </a:lnTo>
                  <a:lnTo>
                    <a:pt x="1980125" y="2960924"/>
                  </a:lnTo>
                  <a:lnTo>
                    <a:pt x="1989334" y="2956478"/>
                  </a:lnTo>
                  <a:lnTo>
                    <a:pt x="1998226" y="2952032"/>
                  </a:lnTo>
                  <a:lnTo>
                    <a:pt x="2007118" y="2947268"/>
                  </a:lnTo>
                  <a:lnTo>
                    <a:pt x="2016010" y="2942187"/>
                  </a:lnTo>
                  <a:lnTo>
                    <a:pt x="2024584" y="2936789"/>
                  </a:lnTo>
                  <a:lnTo>
                    <a:pt x="2033158" y="2931390"/>
                  </a:lnTo>
                  <a:lnTo>
                    <a:pt x="2041415" y="2925674"/>
                  </a:lnTo>
                  <a:lnTo>
                    <a:pt x="2049354" y="2919640"/>
                  </a:lnTo>
                  <a:lnTo>
                    <a:pt x="2057610" y="2913924"/>
                  </a:lnTo>
                  <a:lnTo>
                    <a:pt x="2065867" y="2907573"/>
                  </a:lnTo>
                  <a:lnTo>
                    <a:pt x="2073489" y="2901222"/>
                  </a:lnTo>
                  <a:lnTo>
                    <a:pt x="2081110" y="2894553"/>
                  </a:lnTo>
                  <a:lnTo>
                    <a:pt x="2088414" y="2887884"/>
                  </a:lnTo>
                  <a:lnTo>
                    <a:pt x="2096036" y="2880580"/>
                  </a:lnTo>
                  <a:lnTo>
                    <a:pt x="2103022" y="2873594"/>
                  </a:lnTo>
                  <a:lnTo>
                    <a:pt x="2110008" y="2866290"/>
                  </a:lnTo>
                  <a:lnTo>
                    <a:pt x="2116677" y="2858668"/>
                  </a:lnTo>
                  <a:lnTo>
                    <a:pt x="2123346" y="2851364"/>
                  </a:lnTo>
                  <a:lnTo>
                    <a:pt x="2130015" y="2843425"/>
                  </a:lnTo>
                  <a:lnTo>
                    <a:pt x="2136049" y="2835804"/>
                  </a:lnTo>
                  <a:lnTo>
                    <a:pt x="2142400" y="2827547"/>
                  </a:lnTo>
                  <a:lnTo>
                    <a:pt x="2148434" y="2819290"/>
                  </a:lnTo>
                  <a:lnTo>
                    <a:pt x="2153832" y="2810716"/>
                  </a:lnTo>
                  <a:lnTo>
                    <a:pt x="2159548" y="2802459"/>
                  </a:lnTo>
                  <a:lnTo>
                    <a:pt x="2164629" y="2793885"/>
                  </a:lnTo>
                  <a:lnTo>
                    <a:pt x="2169393" y="2784993"/>
                  </a:lnTo>
                  <a:lnTo>
                    <a:pt x="2174474" y="2775784"/>
                  </a:lnTo>
                  <a:lnTo>
                    <a:pt x="2179237" y="2766892"/>
                  </a:lnTo>
                  <a:lnTo>
                    <a:pt x="2183683" y="2757683"/>
                  </a:lnTo>
                  <a:lnTo>
                    <a:pt x="2187811" y="2748474"/>
                  </a:lnTo>
                  <a:lnTo>
                    <a:pt x="2191622" y="2739264"/>
                  </a:lnTo>
                  <a:lnTo>
                    <a:pt x="2195433" y="2729420"/>
                  </a:lnTo>
                  <a:lnTo>
                    <a:pt x="2199244" y="2719893"/>
                  </a:lnTo>
                  <a:lnTo>
                    <a:pt x="2202102" y="2710048"/>
                  </a:lnTo>
                  <a:lnTo>
                    <a:pt x="2205595" y="2700204"/>
                  </a:lnTo>
                  <a:lnTo>
                    <a:pt x="2208136" y="2690042"/>
                  </a:lnTo>
                  <a:lnTo>
                    <a:pt x="2210676" y="2680197"/>
                  </a:lnTo>
                  <a:lnTo>
                    <a:pt x="2213217" y="2669718"/>
                  </a:lnTo>
                  <a:lnTo>
                    <a:pt x="2215122" y="2659556"/>
                  </a:lnTo>
                  <a:lnTo>
                    <a:pt x="2217027" y="2649076"/>
                  </a:lnTo>
                  <a:lnTo>
                    <a:pt x="2218615" y="2638279"/>
                  </a:lnTo>
                  <a:lnTo>
                    <a:pt x="2219885" y="2628117"/>
                  </a:lnTo>
                  <a:lnTo>
                    <a:pt x="2221156" y="2617320"/>
                  </a:lnTo>
                  <a:lnTo>
                    <a:pt x="2221791" y="2606523"/>
                  </a:lnTo>
                  <a:lnTo>
                    <a:pt x="2222743" y="2595725"/>
                  </a:lnTo>
                  <a:lnTo>
                    <a:pt x="2222743" y="2584611"/>
                  </a:lnTo>
                  <a:lnTo>
                    <a:pt x="2222743" y="2573814"/>
                  </a:lnTo>
                  <a:lnTo>
                    <a:pt x="2222743" y="2563016"/>
                  </a:lnTo>
                  <a:lnTo>
                    <a:pt x="2221791" y="2552537"/>
                  </a:lnTo>
                  <a:lnTo>
                    <a:pt x="2221156" y="2541740"/>
                  </a:lnTo>
                  <a:lnTo>
                    <a:pt x="2219885" y="2531260"/>
                  </a:lnTo>
                  <a:lnTo>
                    <a:pt x="2218933" y="2521098"/>
                  </a:lnTo>
                  <a:lnTo>
                    <a:pt x="2217027" y="2510618"/>
                  </a:lnTo>
                  <a:lnTo>
                    <a:pt x="2215122" y="2500139"/>
                  </a:lnTo>
                  <a:lnTo>
                    <a:pt x="2213217" y="2490294"/>
                  </a:lnTo>
                  <a:lnTo>
                    <a:pt x="2210994" y="2479815"/>
                  </a:lnTo>
                  <a:lnTo>
                    <a:pt x="2208453" y="2469970"/>
                  </a:lnTo>
                  <a:lnTo>
                    <a:pt x="2205595" y="2460126"/>
                  </a:lnTo>
                  <a:lnTo>
                    <a:pt x="2202419" y="2449964"/>
                  </a:lnTo>
                  <a:lnTo>
                    <a:pt x="2199244" y="2440437"/>
                  </a:lnTo>
                  <a:lnTo>
                    <a:pt x="2195751" y="2430910"/>
                  </a:lnTo>
                  <a:lnTo>
                    <a:pt x="2192257" y="2421383"/>
                  </a:lnTo>
                  <a:lnTo>
                    <a:pt x="2188129" y="2412174"/>
                  </a:lnTo>
                  <a:lnTo>
                    <a:pt x="2184001" y="2402964"/>
                  </a:lnTo>
                  <a:lnTo>
                    <a:pt x="2179555" y="2393437"/>
                  </a:lnTo>
                  <a:lnTo>
                    <a:pt x="2174791" y="2384546"/>
                  </a:lnTo>
                  <a:lnTo>
                    <a:pt x="2169710" y="2375654"/>
                  </a:lnTo>
                  <a:lnTo>
                    <a:pt x="2164947" y="2366762"/>
                  </a:lnTo>
                  <a:lnTo>
                    <a:pt x="2159866" y="2358188"/>
                  </a:lnTo>
                  <a:lnTo>
                    <a:pt x="2154150" y="2349614"/>
                  </a:lnTo>
                  <a:lnTo>
                    <a:pt x="2148751" y="2341357"/>
                  </a:lnTo>
                  <a:lnTo>
                    <a:pt x="2142717" y="2333418"/>
                  </a:lnTo>
                  <a:lnTo>
                    <a:pt x="2136684" y="2325161"/>
                  </a:lnTo>
                  <a:lnTo>
                    <a:pt x="2130332" y="2316905"/>
                  </a:lnTo>
                  <a:lnTo>
                    <a:pt x="2124299" y="2309283"/>
                  </a:lnTo>
                  <a:lnTo>
                    <a:pt x="2117312" y="2301661"/>
                  </a:lnTo>
                  <a:lnTo>
                    <a:pt x="2110643" y="2294357"/>
                  </a:lnTo>
                  <a:lnTo>
                    <a:pt x="2103657" y="2286736"/>
                  </a:lnTo>
                  <a:lnTo>
                    <a:pt x="2096671" y="2279750"/>
                  </a:lnTo>
                  <a:lnTo>
                    <a:pt x="2089367" y="2272763"/>
                  </a:lnTo>
                  <a:lnTo>
                    <a:pt x="2081745" y="2265777"/>
                  </a:lnTo>
                  <a:lnTo>
                    <a:pt x="2074124" y="2259425"/>
                  </a:lnTo>
                  <a:lnTo>
                    <a:pt x="2066185" y="2252757"/>
                  </a:lnTo>
                  <a:lnTo>
                    <a:pt x="2058245" y="2246405"/>
                  </a:lnTo>
                  <a:lnTo>
                    <a:pt x="2050306" y="2240372"/>
                  </a:lnTo>
                  <a:lnTo>
                    <a:pt x="2042050" y="2234338"/>
                  </a:lnTo>
                  <a:lnTo>
                    <a:pt x="2033793" y="2228939"/>
                  </a:lnTo>
                  <a:lnTo>
                    <a:pt x="2025219" y="2223223"/>
                  </a:lnTo>
                  <a:lnTo>
                    <a:pt x="2016327" y="2218142"/>
                  </a:lnTo>
                  <a:lnTo>
                    <a:pt x="2007753" y="2213061"/>
                  </a:lnTo>
                  <a:lnTo>
                    <a:pt x="1998861" y="2207980"/>
                  </a:lnTo>
                  <a:lnTo>
                    <a:pt x="1989652" y="2203534"/>
                  </a:lnTo>
                  <a:lnTo>
                    <a:pt x="1980760" y="2199088"/>
                  </a:lnTo>
                  <a:lnTo>
                    <a:pt x="1971551" y="2194643"/>
                  </a:lnTo>
                  <a:lnTo>
                    <a:pt x="1961706" y="2190832"/>
                  </a:lnTo>
                  <a:lnTo>
                    <a:pt x="1952179" y="2187021"/>
                  </a:lnTo>
                  <a:lnTo>
                    <a:pt x="1942335" y="2183528"/>
                  </a:lnTo>
                  <a:lnTo>
                    <a:pt x="1932808" y="2180352"/>
                  </a:lnTo>
                  <a:lnTo>
                    <a:pt x="1922963" y="2177177"/>
                  </a:lnTo>
                  <a:lnTo>
                    <a:pt x="1913119" y="2174318"/>
                  </a:lnTo>
                  <a:lnTo>
                    <a:pt x="1902639" y="2171778"/>
                  </a:lnTo>
                  <a:lnTo>
                    <a:pt x="1892795" y="2169555"/>
                  </a:lnTo>
                  <a:lnTo>
                    <a:pt x="1882315" y="2167332"/>
                  </a:lnTo>
                  <a:lnTo>
                    <a:pt x="1871836" y="2165427"/>
                  </a:lnTo>
                  <a:lnTo>
                    <a:pt x="1861356" y="2163839"/>
                  </a:lnTo>
                  <a:lnTo>
                    <a:pt x="1850559" y="2162251"/>
                  </a:lnTo>
                  <a:lnTo>
                    <a:pt x="1840397" y="2161298"/>
                  </a:lnTo>
                  <a:lnTo>
                    <a:pt x="1829600" y="2160663"/>
                  </a:lnTo>
                  <a:lnTo>
                    <a:pt x="1818167" y="2160028"/>
                  </a:lnTo>
                  <a:lnTo>
                    <a:pt x="1807688" y="2159710"/>
                  </a:lnTo>
                  <a:lnTo>
                    <a:pt x="1796891" y="2159710"/>
                  </a:lnTo>
                  <a:close/>
                  <a:moveTo>
                    <a:pt x="1703527" y="1784350"/>
                  </a:moveTo>
                  <a:lnTo>
                    <a:pt x="1960753" y="1793877"/>
                  </a:lnTo>
                  <a:lnTo>
                    <a:pt x="1955037" y="1945990"/>
                  </a:lnTo>
                  <a:lnTo>
                    <a:pt x="1970280" y="1950118"/>
                  </a:lnTo>
                  <a:lnTo>
                    <a:pt x="1985841" y="1954247"/>
                  </a:lnTo>
                  <a:lnTo>
                    <a:pt x="2000766" y="1959010"/>
                  </a:lnTo>
                  <a:lnTo>
                    <a:pt x="2016010" y="1963774"/>
                  </a:lnTo>
                  <a:lnTo>
                    <a:pt x="2030935" y="1969172"/>
                  </a:lnTo>
                  <a:lnTo>
                    <a:pt x="2045225" y="1975206"/>
                  </a:lnTo>
                  <a:lnTo>
                    <a:pt x="2059833" y="1980922"/>
                  </a:lnTo>
                  <a:lnTo>
                    <a:pt x="2074441" y="1987273"/>
                  </a:lnTo>
                  <a:lnTo>
                    <a:pt x="2088414" y="1993942"/>
                  </a:lnTo>
                  <a:lnTo>
                    <a:pt x="2102069" y="2001246"/>
                  </a:lnTo>
                  <a:lnTo>
                    <a:pt x="2116042" y="2008550"/>
                  </a:lnTo>
                  <a:lnTo>
                    <a:pt x="2129697" y="2016172"/>
                  </a:lnTo>
                  <a:lnTo>
                    <a:pt x="2143035" y="2024111"/>
                  </a:lnTo>
                  <a:lnTo>
                    <a:pt x="2156055" y="2032367"/>
                  </a:lnTo>
                  <a:lnTo>
                    <a:pt x="2169075" y="2041259"/>
                  </a:lnTo>
                  <a:lnTo>
                    <a:pt x="2181778" y="2050151"/>
                  </a:lnTo>
                  <a:lnTo>
                    <a:pt x="2293243" y="1945990"/>
                  </a:lnTo>
                  <a:lnTo>
                    <a:pt x="2468220" y="2134941"/>
                  </a:lnTo>
                  <a:lnTo>
                    <a:pt x="2357390" y="2237831"/>
                  </a:lnTo>
                  <a:lnTo>
                    <a:pt x="2365330" y="2251169"/>
                  </a:lnTo>
                  <a:lnTo>
                    <a:pt x="2373269" y="2264507"/>
                  </a:lnTo>
                  <a:lnTo>
                    <a:pt x="2380573" y="2278162"/>
                  </a:lnTo>
                  <a:lnTo>
                    <a:pt x="2387559" y="2292135"/>
                  </a:lnTo>
                  <a:lnTo>
                    <a:pt x="2394228" y="2306107"/>
                  </a:lnTo>
                  <a:lnTo>
                    <a:pt x="2400897" y="2320715"/>
                  </a:lnTo>
                  <a:lnTo>
                    <a:pt x="2406930" y="2335323"/>
                  </a:lnTo>
                  <a:lnTo>
                    <a:pt x="2412647" y="2349614"/>
                  </a:lnTo>
                  <a:lnTo>
                    <a:pt x="2418045" y="2364539"/>
                  </a:lnTo>
                  <a:lnTo>
                    <a:pt x="2423444" y="2379465"/>
                  </a:lnTo>
                  <a:lnTo>
                    <a:pt x="2427890" y="2394708"/>
                  </a:lnTo>
                  <a:lnTo>
                    <a:pt x="2432335" y="2409951"/>
                  </a:lnTo>
                  <a:lnTo>
                    <a:pt x="2435829" y="2425194"/>
                  </a:lnTo>
                  <a:lnTo>
                    <a:pt x="2439639" y="2440754"/>
                  </a:lnTo>
                  <a:lnTo>
                    <a:pt x="2443133" y="2456315"/>
                  </a:lnTo>
                  <a:lnTo>
                    <a:pt x="2445673" y="2472193"/>
                  </a:lnTo>
                  <a:lnTo>
                    <a:pt x="2595563" y="2477909"/>
                  </a:lnTo>
                  <a:lnTo>
                    <a:pt x="2586354" y="2735136"/>
                  </a:lnTo>
                  <a:lnTo>
                    <a:pt x="2437099" y="2729420"/>
                  </a:lnTo>
                  <a:lnTo>
                    <a:pt x="2432971" y="2744980"/>
                  </a:lnTo>
                  <a:lnTo>
                    <a:pt x="2428842" y="2760541"/>
                  </a:lnTo>
                  <a:lnTo>
                    <a:pt x="2424079" y="2776419"/>
                  </a:lnTo>
                  <a:lnTo>
                    <a:pt x="2419315" y="2791027"/>
                  </a:lnTo>
                  <a:lnTo>
                    <a:pt x="2413599" y="2806270"/>
                  </a:lnTo>
                  <a:lnTo>
                    <a:pt x="2408201" y="2821196"/>
                  </a:lnTo>
                  <a:lnTo>
                    <a:pt x="2402167" y="2835804"/>
                  </a:lnTo>
                  <a:lnTo>
                    <a:pt x="2395816" y="2850094"/>
                  </a:lnTo>
                  <a:lnTo>
                    <a:pt x="2388829" y="2864702"/>
                  </a:lnTo>
                  <a:lnTo>
                    <a:pt x="2381525" y="2878992"/>
                  </a:lnTo>
                  <a:lnTo>
                    <a:pt x="2374221" y="2892647"/>
                  </a:lnTo>
                  <a:lnTo>
                    <a:pt x="2366917" y="2906303"/>
                  </a:lnTo>
                  <a:lnTo>
                    <a:pt x="2358661" y="2919640"/>
                  </a:lnTo>
                  <a:lnTo>
                    <a:pt x="2350404" y="2932978"/>
                  </a:lnTo>
                  <a:lnTo>
                    <a:pt x="2341512" y="2945998"/>
                  </a:lnTo>
                  <a:lnTo>
                    <a:pt x="2332620" y="2958701"/>
                  </a:lnTo>
                  <a:lnTo>
                    <a:pt x="2433606" y="3067625"/>
                  </a:lnTo>
                  <a:lnTo>
                    <a:pt x="2245290" y="3242603"/>
                  </a:lnTo>
                  <a:lnTo>
                    <a:pt x="2144940" y="3134949"/>
                  </a:lnTo>
                  <a:lnTo>
                    <a:pt x="2131285" y="3143205"/>
                  </a:lnTo>
                  <a:lnTo>
                    <a:pt x="2117947" y="3150509"/>
                  </a:lnTo>
                  <a:lnTo>
                    <a:pt x="2103657" y="3157813"/>
                  </a:lnTo>
                  <a:lnTo>
                    <a:pt x="2089684" y="3165117"/>
                  </a:lnTo>
                  <a:lnTo>
                    <a:pt x="2075394" y="3172103"/>
                  </a:lnTo>
                  <a:lnTo>
                    <a:pt x="2061104" y="3178455"/>
                  </a:lnTo>
                  <a:lnTo>
                    <a:pt x="2046496" y="3184488"/>
                  </a:lnTo>
                  <a:lnTo>
                    <a:pt x="2031570" y="3190205"/>
                  </a:lnTo>
                  <a:lnTo>
                    <a:pt x="2016645" y="3195603"/>
                  </a:lnTo>
                  <a:lnTo>
                    <a:pt x="2001402" y="3200684"/>
                  </a:lnTo>
                  <a:lnTo>
                    <a:pt x="1986159" y="3205448"/>
                  </a:lnTo>
                  <a:lnTo>
                    <a:pt x="1970598" y="3209576"/>
                  </a:lnTo>
                  <a:lnTo>
                    <a:pt x="1955037" y="3213704"/>
                  </a:lnTo>
                  <a:lnTo>
                    <a:pt x="1939477" y="3217515"/>
                  </a:lnTo>
                  <a:lnTo>
                    <a:pt x="1923916" y="3220373"/>
                  </a:lnTo>
                  <a:lnTo>
                    <a:pt x="1908038" y="3223231"/>
                  </a:lnTo>
                  <a:lnTo>
                    <a:pt x="1902322" y="3370263"/>
                  </a:lnTo>
                  <a:lnTo>
                    <a:pt x="1645095" y="3360736"/>
                  </a:lnTo>
                  <a:lnTo>
                    <a:pt x="1650493" y="3213704"/>
                  </a:lnTo>
                  <a:lnTo>
                    <a:pt x="1634615" y="3209576"/>
                  </a:lnTo>
                  <a:lnTo>
                    <a:pt x="1619054" y="3205130"/>
                  </a:lnTo>
                  <a:lnTo>
                    <a:pt x="1603494" y="3200684"/>
                  </a:lnTo>
                  <a:lnTo>
                    <a:pt x="1588251" y="3195603"/>
                  </a:lnTo>
                  <a:lnTo>
                    <a:pt x="1573325" y="3189887"/>
                  </a:lnTo>
                  <a:lnTo>
                    <a:pt x="1558717" y="3184488"/>
                  </a:lnTo>
                  <a:lnTo>
                    <a:pt x="1543792" y="3178137"/>
                  </a:lnTo>
                  <a:lnTo>
                    <a:pt x="1529184" y="3171786"/>
                  </a:lnTo>
                  <a:lnTo>
                    <a:pt x="1515211" y="3164482"/>
                  </a:lnTo>
                  <a:lnTo>
                    <a:pt x="1500921" y="3157496"/>
                  </a:lnTo>
                  <a:lnTo>
                    <a:pt x="1486948" y="3150192"/>
                  </a:lnTo>
                  <a:lnTo>
                    <a:pt x="1472975" y="3142252"/>
                  </a:lnTo>
                  <a:lnTo>
                    <a:pt x="1459637" y="3134313"/>
                  </a:lnTo>
                  <a:lnTo>
                    <a:pt x="1446300" y="3125739"/>
                  </a:lnTo>
                  <a:lnTo>
                    <a:pt x="1433280" y="3117165"/>
                  </a:lnTo>
                  <a:lnTo>
                    <a:pt x="1420577" y="3107638"/>
                  </a:lnTo>
                  <a:lnTo>
                    <a:pt x="1312606" y="3207988"/>
                  </a:lnTo>
                  <a:lnTo>
                    <a:pt x="1137310" y="3019673"/>
                  </a:lnTo>
                  <a:lnTo>
                    <a:pt x="1245917" y="2918688"/>
                  </a:lnTo>
                  <a:lnTo>
                    <a:pt x="1238296" y="2905350"/>
                  </a:lnTo>
                  <a:lnTo>
                    <a:pt x="1230357" y="2891377"/>
                  </a:lnTo>
                  <a:lnTo>
                    <a:pt x="1223053" y="2877722"/>
                  </a:lnTo>
                  <a:lnTo>
                    <a:pt x="1216066" y="2863749"/>
                  </a:lnTo>
                  <a:lnTo>
                    <a:pt x="1209397" y="2849459"/>
                  </a:lnTo>
                  <a:lnTo>
                    <a:pt x="1203046" y="2834851"/>
                  </a:lnTo>
                  <a:lnTo>
                    <a:pt x="1197012" y="2820560"/>
                  </a:lnTo>
                  <a:lnTo>
                    <a:pt x="1191296" y="2805635"/>
                  </a:lnTo>
                  <a:lnTo>
                    <a:pt x="1186215" y="2790710"/>
                  </a:lnTo>
                  <a:lnTo>
                    <a:pt x="1181134" y="2775466"/>
                  </a:lnTo>
                  <a:lnTo>
                    <a:pt x="1176688" y="2760223"/>
                  </a:lnTo>
                  <a:lnTo>
                    <a:pt x="1172560" y="2744980"/>
                  </a:lnTo>
                  <a:lnTo>
                    <a:pt x="1168432" y="2729420"/>
                  </a:lnTo>
                  <a:lnTo>
                    <a:pt x="1164938" y="2713859"/>
                  </a:lnTo>
                  <a:lnTo>
                    <a:pt x="1161763" y="2697981"/>
                  </a:lnTo>
                  <a:lnTo>
                    <a:pt x="1159222" y="2682420"/>
                  </a:lnTo>
                  <a:lnTo>
                    <a:pt x="1009650" y="2676704"/>
                  </a:lnTo>
                  <a:lnTo>
                    <a:pt x="1019494" y="2419478"/>
                  </a:lnTo>
                  <a:lnTo>
                    <a:pt x="1169384" y="2425194"/>
                  </a:lnTo>
                  <a:lnTo>
                    <a:pt x="1173513" y="2409633"/>
                  </a:lnTo>
                  <a:lnTo>
                    <a:pt x="1177641" y="2393755"/>
                  </a:lnTo>
                  <a:lnTo>
                    <a:pt x="1182404" y="2378512"/>
                  </a:lnTo>
                  <a:lnTo>
                    <a:pt x="1187803" y="2363904"/>
                  </a:lnTo>
                  <a:lnTo>
                    <a:pt x="1193202" y="2348978"/>
                  </a:lnTo>
                  <a:lnTo>
                    <a:pt x="1198918" y="2334053"/>
                  </a:lnTo>
                  <a:lnTo>
                    <a:pt x="1205269" y="2319445"/>
                  </a:lnTo>
                  <a:lnTo>
                    <a:pt x="1211620" y="2305155"/>
                  </a:lnTo>
                  <a:lnTo>
                    <a:pt x="1218607" y="2290864"/>
                  </a:lnTo>
                  <a:lnTo>
                    <a:pt x="1225593" y="2277209"/>
                  </a:lnTo>
                  <a:lnTo>
                    <a:pt x="1233215" y="2263554"/>
                  </a:lnTo>
                  <a:lnTo>
                    <a:pt x="1240836" y="2249581"/>
                  </a:lnTo>
                  <a:lnTo>
                    <a:pt x="1248775" y="2236243"/>
                  </a:lnTo>
                  <a:lnTo>
                    <a:pt x="1257349" y="2223223"/>
                  </a:lnTo>
                  <a:lnTo>
                    <a:pt x="1265606" y="2210203"/>
                  </a:lnTo>
                  <a:lnTo>
                    <a:pt x="1274815" y="2197818"/>
                  </a:lnTo>
                  <a:lnTo>
                    <a:pt x="1171607" y="2086988"/>
                  </a:lnTo>
                  <a:lnTo>
                    <a:pt x="1360558" y="1912011"/>
                  </a:lnTo>
                  <a:lnTo>
                    <a:pt x="1464083" y="2023476"/>
                  </a:lnTo>
                  <a:lnTo>
                    <a:pt x="1477421" y="2015537"/>
                  </a:lnTo>
                  <a:lnTo>
                    <a:pt x="1491076" y="2007915"/>
                  </a:lnTo>
                  <a:lnTo>
                    <a:pt x="1504732" y="2000611"/>
                  </a:lnTo>
                  <a:lnTo>
                    <a:pt x="1518387" y="1993625"/>
                  </a:lnTo>
                  <a:lnTo>
                    <a:pt x="1532677" y="1986956"/>
                  </a:lnTo>
                  <a:lnTo>
                    <a:pt x="1546650" y="1980605"/>
                  </a:lnTo>
                  <a:lnTo>
                    <a:pt x="1561258" y="1974571"/>
                  </a:lnTo>
                  <a:lnTo>
                    <a:pt x="1575548" y="1969172"/>
                  </a:lnTo>
                  <a:lnTo>
                    <a:pt x="1590474" y="1963774"/>
                  </a:lnTo>
                  <a:lnTo>
                    <a:pt x="1605399" y="1958693"/>
                  </a:lnTo>
                  <a:lnTo>
                    <a:pt x="1620325" y="1954247"/>
                  </a:lnTo>
                  <a:lnTo>
                    <a:pt x="1635568" y="1950118"/>
                  </a:lnTo>
                  <a:lnTo>
                    <a:pt x="1650811" y="1945990"/>
                  </a:lnTo>
                  <a:lnTo>
                    <a:pt x="1666371" y="1942815"/>
                  </a:lnTo>
                  <a:lnTo>
                    <a:pt x="1681932" y="1939321"/>
                  </a:lnTo>
                  <a:lnTo>
                    <a:pt x="1697493" y="1936781"/>
                  </a:lnTo>
                  <a:lnTo>
                    <a:pt x="1703527" y="1784350"/>
                  </a:lnTo>
                  <a:close/>
                  <a:moveTo>
                    <a:pt x="499967" y="1495425"/>
                  </a:moveTo>
                  <a:lnTo>
                    <a:pt x="512673" y="1507816"/>
                  </a:lnTo>
                  <a:lnTo>
                    <a:pt x="526015" y="1520207"/>
                  </a:lnTo>
                  <a:lnTo>
                    <a:pt x="540309" y="1532916"/>
                  </a:lnTo>
                  <a:lnTo>
                    <a:pt x="555557" y="1545307"/>
                  </a:lnTo>
                  <a:lnTo>
                    <a:pt x="571122" y="1557381"/>
                  </a:lnTo>
                  <a:lnTo>
                    <a:pt x="587958" y="1569136"/>
                  </a:lnTo>
                  <a:lnTo>
                    <a:pt x="596217" y="1574220"/>
                  </a:lnTo>
                  <a:lnTo>
                    <a:pt x="604794" y="1579939"/>
                  </a:lnTo>
                  <a:lnTo>
                    <a:pt x="613371" y="1584705"/>
                  </a:lnTo>
                  <a:lnTo>
                    <a:pt x="622265" y="1589788"/>
                  </a:lnTo>
                  <a:lnTo>
                    <a:pt x="639736" y="1608851"/>
                  </a:lnTo>
                  <a:lnTo>
                    <a:pt x="657525" y="1628868"/>
                  </a:lnTo>
                  <a:lnTo>
                    <a:pt x="692150" y="1668583"/>
                  </a:lnTo>
                  <a:lnTo>
                    <a:pt x="641960" y="1916723"/>
                  </a:lnTo>
                  <a:lnTo>
                    <a:pt x="640054" y="1924030"/>
                  </a:lnTo>
                  <a:lnTo>
                    <a:pt x="637830" y="1931338"/>
                  </a:lnTo>
                  <a:lnTo>
                    <a:pt x="635289" y="1938328"/>
                  </a:lnTo>
                  <a:lnTo>
                    <a:pt x="631795" y="1945000"/>
                  </a:lnTo>
                  <a:lnTo>
                    <a:pt x="628618" y="1951672"/>
                  </a:lnTo>
                  <a:lnTo>
                    <a:pt x="624489" y="1958026"/>
                  </a:lnTo>
                  <a:lnTo>
                    <a:pt x="620041" y="1963745"/>
                  </a:lnTo>
                  <a:lnTo>
                    <a:pt x="615277" y="1969464"/>
                  </a:lnTo>
                  <a:lnTo>
                    <a:pt x="247746" y="2374875"/>
                  </a:lnTo>
                  <a:lnTo>
                    <a:pt x="244252" y="2379323"/>
                  </a:lnTo>
                  <a:lnTo>
                    <a:pt x="240122" y="2382818"/>
                  </a:lnTo>
                  <a:lnTo>
                    <a:pt x="235675" y="2386631"/>
                  </a:lnTo>
                  <a:lnTo>
                    <a:pt x="231228" y="2390126"/>
                  </a:lnTo>
                  <a:lnTo>
                    <a:pt x="226781" y="2393303"/>
                  </a:lnTo>
                  <a:lnTo>
                    <a:pt x="222334" y="2395845"/>
                  </a:lnTo>
                  <a:lnTo>
                    <a:pt x="217251" y="2399022"/>
                  </a:lnTo>
                  <a:lnTo>
                    <a:pt x="212486" y="2401246"/>
                  </a:lnTo>
                  <a:lnTo>
                    <a:pt x="207404" y="2403470"/>
                  </a:lnTo>
                  <a:lnTo>
                    <a:pt x="202639" y="2405377"/>
                  </a:lnTo>
                  <a:lnTo>
                    <a:pt x="197239" y="2406965"/>
                  </a:lnTo>
                  <a:lnTo>
                    <a:pt x="192156" y="2408236"/>
                  </a:lnTo>
                  <a:lnTo>
                    <a:pt x="187074" y="2409189"/>
                  </a:lnTo>
                  <a:lnTo>
                    <a:pt x="181673" y="2410460"/>
                  </a:lnTo>
                  <a:lnTo>
                    <a:pt x="176273" y="2411095"/>
                  </a:lnTo>
                  <a:lnTo>
                    <a:pt x="170873" y="2411413"/>
                  </a:lnTo>
                  <a:lnTo>
                    <a:pt x="165473" y="2411413"/>
                  </a:lnTo>
                  <a:lnTo>
                    <a:pt x="160073" y="2411413"/>
                  </a:lnTo>
                  <a:lnTo>
                    <a:pt x="154990" y="2411095"/>
                  </a:lnTo>
                  <a:lnTo>
                    <a:pt x="149272" y="2410460"/>
                  </a:lnTo>
                  <a:lnTo>
                    <a:pt x="144190" y="2409825"/>
                  </a:lnTo>
                  <a:lnTo>
                    <a:pt x="139107" y="2408554"/>
                  </a:lnTo>
                  <a:lnTo>
                    <a:pt x="133707" y="2406965"/>
                  </a:lnTo>
                  <a:lnTo>
                    <a:pt x="128625" y="2405377"/>
                  </a:lnTo>
                  <a:lnTo>
                    <a:pt x="123224" y="2403470"/>
                  </a:lnTo>
                  <a:lnTo>
                    <a:pt x="118459" y="2401246"/>
                  </a:lnTo>
                  <a:lnTo>
                    <a:pt x="113377" y="2399022"/>
                  </a:lnTo>
                  <a:lnTo>
                    <a:pt x="108612" y="2395845"/>
                  </a:lnTo>
                  <a:lnTo>
                    <a:pt x="104165" y="2392985"/>
                  </a:lnTo>
                  <a:lnTo>
                    <a:pt x="99082" y="2390126"/>
                  </a:lnTo>
                  <a:lnTo>
                    <a:pt x="94635" y="2386313"/>
                  </a:lnTo>
                  <a:lnTo>
                    <a:pt x="90506" y="2382501"/>
                  </a:lnTo>
                  <a:lnTo>
                    <a:pt x="86058" y="2378688"/>
                  </a:lnTo>
                  <a:lnTo>
                    <a:pt x="82564" y="2374875"/>
                  </a:lnTo>
                  <a:lnTo>
                    <a:pt x="78752" y="2370427"/>
                  </a:lnTo>
                  <a:lnTo>
                    <a:pt x="75258" y="2365661"/>
                  </a:lnTo>
                  <a:lnTo>
                    <a:pt x="72081" y="2361213"/>
                  </a:lnTo>
                  <a:lnTo>
                    <a:pt x="69222" y="2356448"/>
                  </a:lnTo>
                  <a:lnTo>
                    <a:pt x="66364" y="2351999"/>
                  </a:lnTo>
                  <a:lnTo>
                    <a:pt x="64140" y="2346916"/>
                  </a:lnTo>
                  <a:lnTo>
                    <a:pt x="61916" y="2342150"/>
                  </a:lnTo>
                  <a:lnTo>
                    <a:pt x="60328" y="2336749"/>
                  </a:lnTo>
                  <a:lnTo>
                    <a:pt x="58422" y="2331983"/>
                  </a:lnTo>
                  <a:lnTo>
                    <a:pt x="57151" y="2326900"/>
                  </a:lnTo>
                  <a:lnTo>
                    <a:pt x="55563" y="2321498"/>
                  </a:lnTo>
                  <a:lnTo>
                    <a:pt x="54928" y="2316097"/>
                  </a:lnTo>
                  <a:lnTo>
                    <a:pt x="54293" y="2310696"/>
                  </a:lnTo>
                  <a:lnTo>
                    <a:pt x="53975" y="2305612"/>
                  </a:lnTo>
                  <a:lnTo>
                    <a:pt x="53975" y="2299893"/>
                  </a:lnTo>
                  <a:lnTo>
                    <a:pt x="53975" y="2294810"/>
                  </a:lnTo>
                  <a:lnTo>
                    <a:pt x="54293" y="2289726"/>
                  </a:lnTo>
                  <a:lnTo>
                    <a:pt x="54928" y="2284007"/>
                  </a:lnTo>
                  <a:lnTo>
                    <a:pt x="55563" y="2278924"/>
                  </a:lnTo>
                  <a:lnTo>
                    <a:pt x="56834" y="2273523"/>
                  </a:lnTo>
                  <a:lnTo>
                    <a:pt x="58422" y="2268439"/>
                  </a:lnTo>
                  <a:lnTo>
                    <a:pt x="60328" y="2263355"/>
                  </a:lnTo>
                  <a:lnTo>
                    <a:pt x="61916" y="2257954"/>
                  </a:lnTo>
                  <a:lnTo>
                    <a:pt x="64140" y="2253188"/>
                  </a:lnTo>
                  <a:lnTo>
                    <a:pt x="66364" y="2248105"/>
                  </a:lnTo>
                  <a:lnTo>
                    <a:pt x="69222" y="2243021"/>
                  </a:lnTo>
                  <a:lnTo>
                    <a:pt x="72081" y="2238573"/>
                  </a:lnTo>
                  <a:lnTo>
                    <a:pt x="75258" y="2233807"/>
                  </a:lnTo>
                  <a:lnTo>
                    <a:pt x="78752" y="2229359"/>
                  </a:lnTo>
                  <a:lnTo>
                    <a:pt x="82882" y="2224911"/>
                  </a:lnTo>
                  <a:lnTo>
                    <a:pt x="429129" y="1842376"/>
                  </a:lnTo>
                  <a:lnTo>
                    <a:pt x="499967" y="1495425"/>
                  </a:lnTo>
                  <a:close/>
                  <a:moveTo>
                    <a:pt x="2178844" y="1055220"/>
                  </a:moveTo>
                  <a:lnTo>
                    <a:pt x="2166450" y="1055537"/>
                  </a:lnTo>
                  <a:lnTo>
                    <a:pt x="2154055" y="1056172"/>
                  </a:lnTo>
                  <a:lnTo>
                    <a:pt x="2141978" y="1058076"/>
                  </a:lnTo>
                  <a:lnTo>
                    <a:pt x="2129584" y="1059979"/>
                  </a:lnTo>
                  <a:lnTo>
                    <a:pt x="2117507" y="1062518"/>
                  </a:lnTo>
                  <a:lnTo>
                    <a:pt x="2105430" y="1066008"/>
                  </a:lnTo>
                  <a:lnTo>
                    <a:pt x="2093671" y="1070133"/>
                  </a:lnTo>
                  <a:lnTo>
                    <a:pt x="2081594" y="1074575"/>
                  </a:lnTo>
                  <a:lnTo>
                    <a:pt x="2070153" y="1079334"/>
                  </a:lnTo>
                  <a:lnTo>
                    <a:pt x="2058712" y="1085363"/>
                  </a:lnTo>
                  <a:lnTo>
                    <a:pt x="2047588" y="1091709"/>
                  </a:lnTo>
                  <a:lnTo>
                    <a:pt x="2036783" y="1098372"/>
                  </a:lnTo>
                  <a:lnTo>
                    <a:pt x="2025977" y="1105987"/>
                  </a:lnTo>
                  <a:lnTo>
                    <a:pt x="2015490" y="1114236"/>
                  </a:lnTo>
                  <a:lnTo>
                    <a:pt x="2005320" y="1122803"/>
                  </a:lnTo>
                  <a:lnTo>
                    <a:pt x="1996103" y="1132005"/>
                  </a:lnTo>
                  <a:lnTo>
                    <a:pt x="1987204" y="1141206"/>
                  </a:lnTo>
                  <a:lnTo>
                    <a:pt x="1978941" y="1151042"/>
                  </a:lnTo>
                  <a:lnTo>
                    <a:pt x="1971314" y="1161513"/>
                  </a:lnTo>
                  <a:lnTo>
                    <a:pt x="1964322" y="1171666"/>
                  </a:lnTo>
                  <a:lnTo>
                    <a:pt x="1957330" y="1182454"/>
                  </a:lnTo>
                  <a:lnTo>
                    <a:pt x="1951610" y="1193242"/>
                  </a:lnTo>
                  <a:lnTo>
                    <a:pt x="1945889" y="1204348"/>
                  </a:lnTo>
                  <a:lnTo>
                    <a:pt x="1941122" y="1216088"/>
                  </a:lnTo>
                  <a:lnTo>
                    <a:pt x="1936673" y="1227510"/>
                  </a:lnTo>
                  <a:lnTo>
                    <a:pt x="1932859" y="1239250"/>
                  </a:lnTo>
                  <a:lnTo>
                    <a:pt x="1929999" y="1251307"/>
                  </a:lnTo>
                  <a:lnTo>
                    <a:pt x="1927456" y="1263047"/>
                  </a:lnTo>
                  <a:lnTo>
                    <a:pt x="1925231" y="1275421"/>
                  </a:lnTo>
                  <a:lnTo>
                    <a:pt x="1923642" y="1287796"/>
                  </a:lnTo>
                  <a:lnTo>
                    <a:pt x="1923007" y="1299853"/>
                  </a:lnTo>
                  <a:lnTo>
                    <a:pt x="1922371" y="1312545"/>
                  </a:lnTo>
                  <a:lnTo>
                    <a:pt x="1923007" y="1324919"/>
                  </a:lnTo>
                  <a:lnTo>
                    <a:pt x="1923642" y="1336976"/>
                  </a:lnTo>
                  <a:lnTo>
                    <a:pt x="1925231" y="1349351"/>
                  </a:lnTo>
                  <a:lnTo>
                    <a:pt x="1927456" y="1361408"/>
                  </a:lnTo>
                  <a:lnTo>
                    <a:pt x="1929999" y="1373465"/>
                  </a:lnTo>
                  <a:lnTo>
                    <a:pt x="1933177" y="1385522"/>
                  </a:lnTo>
                  <a:lnTo>
                    <a:pt x="1936990" y="1397579"/>
                  </a:lnTo>
                  <a:lnTo>
                    <a:pt x="1941440" y="1409002"/>
                  </a:lnTo>
                  <a:lnTo>
                    <a:pt x="1946843" y="1420424"/>
                  </a:lnTo>
                  <a:lnTo>
                    <a:pt x="1952563" y="1432164"/>
                  </a:lnTo>
                  <a:lnTo>
                    <a:pt x="1958919" y="1443269"/>
                  </a:lnTo>
                  <a:lnTo>
                    <a:pt x="1965593" y="1454375"/>
                  </a:lnTo>
                  <a:lnTo>
                    <a:pt x="1973539" y="1465163"/>
                  </a:lnTo>
                  <a:lnTo>
                    <a:pt x="1981802" y="1475633"/>
                  </a:lnTo>
                  <a:lnTo>
                    <a:pt x="1990065" y="1485152"/>
                  </a:lnTo>
                  <a:lnTo>
                    <a:pt x="1999281" y="1494671"/>
                  </a:lnTo>
                  <a:lnTo>
                    <a:pt x="2008816" y="1503872"/>
                  </a:lnTo>
                  <a:lnTo>
                    <a:pt x="2018350" y="1511805"/>
                  </a:lnTo>
                  <a:lnTo>
                    <a:pt x="2028838" y="1519737"/>
                  </a:lnTo>
                  <a:lnTo>
                    <a:pt x="2039325" y="1526717"/>
                  </a:lnTo>
                  <a:lnTo>
                    <a:pt x="2049813" y="1533381"/>
                  </a:lnTo>
                  <a:lnTo>
                    <a:pt x="2060937" y="1539409"/>
                  </a:lnTo>
                  <a:lnTo>
                    <a:pt x="2072060" y="1544803"/>
                  </a:lnTo>
                  <a:lnTo>
                    <a:pt x="2083501" y="1549880"/>
                  </a:lnTo>
                  <a:lnTo>
                    <a:pt x="2094942" y="1554005"/>
                  </a:lnTo>
                  <a:lnTo>
                    <a:pt x="2107019" y="1557812"/>
                  </a:lnTo>
                  <a:lnTo>
                    <a:pt x="2118778" y="1560985"/>
                  </a:lnTo>
                  <a:lnTo>
                    <a:pt x="2130855" y="1563523"/>
                  </a:lnTo>
                  <a:lnTo>
                    <a:pt x="2142932" y="1565745"/>
                  </a:lnTo>
                  <a:lnTo>
                    <a:pt x="2155326" y="1567331"/>
                  </a:lnTo>
                  <a:lnTo>
                    <a:pt x="2167721" y="1567966"/>
                  </a:lnTo>
                  <a:lnTo>
                    <a:pt x="2179798" y="1568283"/>
                  </a:lnTo>
                  <a:lnTo>
                    <a:pt x="2192510" y="1567966"/>
                  </a:lnTo>
                  <a:lnTo>
                    <a:pt x="2204905" y="1567014"/>
                  </a:lnTo>
                  <a:lnTo>
                    <a:pt x="2216982" y="1565427"/>
                  </a:lnTo>
                  <a:lnTo>
                    <a:pt x="2229058" y="1563206"/>
                  </a:lnTo>
                  <a:lnTo>
                    <a:pt x="2241135" y="1560668"/>
                  </a:lnTo>
                  <a:lnTo>
                    <a:pt x="2253212" y="1557178"/>
                  </a:lnTo>
                  <a:lnTo>
                    <a:pt x="2264971" y="1553370"/>
                  </a:lnTo>
                  <a:lnTo>
                    <a:pt x="2277048" y="1548928"/>
                  </a:lnTo>
                  <a:lnTo>
                    <a:pt x="2288489" y="1543851"/>
                  </a:lnTo>
                  <a:lnTo>
                    <a:pt x="2299930" y="1538140"/>
                  </a:lnTo>
                  <a:lnTo>
                    <a:pt x="2311053" y="1532111"/>
                  </a:lnTo>
                  <a:lnTo>
                    <a:pt x="2321859" y="1524814"/>
                  </a:lnTo>
                  <a:lnTo>
                    <a:pt x="2332665" y="1517516"/>
                  </a:lnTo>
                  <a:lnTo>
                    <a:pt x="2343152" y="1509266"/>
                  </a:lnTo>
                  <a:lnTo>
                    <a:pt x="2353322" y="1500382"/>
                  </a:lnTo>
                  <a:lnTo>
                    <a:pt x="2362539" y="1491498"/>
                  </a:lnTo>
                  <a:lnTo>
                    <a:pt x="2371437" y="1482296"/>
                  </a:lnTo>
                  <a:lnTo>
                    <a:pt x="2379701" y="1472143"/>
                  </a:lnTo>
                  <a:lnTo>
                    <a:pt x="2387328" y="1462307"/>
                  </a:lnTo>
                  <a:lnTo>
                    <a:pt x="2394955" y="1451836"/>
                  </a:lnTo>
                  <a:lnTo>
                    <a:pt x="2400994" y="1441048"/>
                  </a:lnTo>
                  <a:lnTo>
                    <a:pt x="2407350" y="1430260"/>
                  </a:lnTo>
                  <a:lnTo>
                    <a:pt x="2412753" y="1419155"/>
                  </a:lnTo>
                  <a:lnTo>
                    <a:pt x="2417520" y="1407415"/>
                  </a:lnTo>
                  <a:lnTo>
                    <a:pt x="2421969" y="1395993"/>
                  </a:lnTo>
                  <a:lnTo>
                    <a:pt x="2425783" y="1384253"/>
                  </a:lnTo>
                  <a:lnTo>
                    <a:pt x="2428961" y="1372196"/>
                  </a:lnTo>
                  <a:lnTo>
                    <a:pt x="2431504" y="1360139"/>
                  </a:lnTo>
                  <a:lnTo>
                    <a:pt x="2433411" y="1348081"/>
                  </a:lnTo>
                  <a:lnTo>
                    <a:pt x="2435000" y="1336024"/>
                  </a:lnTo>
                  <a:lnTo>
                    <a:pt x="2435635" y="1323333"/>
                  </a:lnTo>
                  <a:lnTo>
                    <a:pt x="2435953" y="1310958"/>
                  </a:lnTo>
                  <a:lnTo>
                    <a:pt x="2435635" y="1298901"/>
                  </a:lnTo>
                  <a:lnTo>
                    <a:pt x="2435000" y="1286527"/>
                  </a:lnTo>
                  <a:lnTo>
                    <a:pt x="2433411" y="1274152"/>
                  </a:lnTo>
                  <a:lnTo>
                    <a:pt x="2431186" y="1262095"/>
                  </a:lnTo>
                  <a:lnTo>
                    <a:pt x="2428643" y="1250038"/>
                  </a:lnTo>
                  <a:lnTo>
                    <a:pt x="2425465" y="1237981"/>
                  </a:lnTo>
                  <a:lnTo>
                    <a:pt x="2421652" y="1225924"/>
                  </a:lnTo>
                  <a:lnTo>
                    <a:pt x="2416884" y="1214501"/>
                  </a:lnTo>
                  <a:lnTo>
                    <a:pt x="2411799" y="1203079"/>
                  </a:lnTo>
                  <a:lnTo>
                    <a:pt x="2406079" y="1191339"/>
                  </a:lnTo>
                  <a:lnTo>
                    <a:pt x="2399723" y="1180233"/>
                  </a:lnTo>
                  <a:lnTo>
                    <a:pt x="2393049" y="1169128"/>
                  </a:lnTo>
                  <a:lnTo>
                    <a:pt x="2385103" y="1158657"/>
                  </a:lnTo>
                  <a:lnTo>
                    <a:pt x="2376840" y="1148187"/>
                  </a:lnTo>
                  <a:lnTo>
                    <a:pt x="2368259" y="1138351"/>
                  </a:lnTo>
                  <a:lnTo>
                    <a:pt x="2359043" y="1128832"/>
                  </a:lnTo>
                  <a:lnTo>
                    <a:pt x="2349826" y="1120265"/>
                  </a:lnTo>
                  <a:lnTo>
                    <a:pt x="2340292" y="1111698"/>
                  </a:lnTo>
                  <a:lnTo>
                    <a:pt x="2329804" y="1103766"/>
                  </a:lnTo>
                  <a:lnTo>
                    <a:pt x="2319317" y="1096785"/>
                  </a:lnTo>
                  <a:lnTo>
                    <a:pt x="2308829" y="1090122"/>
                  </a:lnTo>
                  <a:lnTo>
                    <a:pt x="2297705" y="1084094"/>
                  </a:lnTo>
                  <a:lnTo>
                    <a:pt x="2286582" y="1078700"/>
                  </a:lnTo>
                  <a:lnTo>
                    <a:pt x="2275141" y="1073623"/>
                  </a:lnTo>
                  <a:lnTo>
                    <a:pt x="2263700" y="1069181"/>
                  </a:lnTo>
                  <a:lnTo>
                    <a:pt x="2251623" y="1065691"/>
                  </a:lnTo>
                  <a:lnTo>
                    <a:pt x="2239864" y="1062518"/>
                  </a:lnTo>
                  <a:lnTo>
                    <a:pt x="2227787" y="1059979"/>
                  </a:lnTo>
                  <a:lnTo>
                    <a:pt x="2215710" y="1057758"/>
                  </a:lnTo>
                  <a:lnTo>
                    <a:pt x="2203316" y="1056172"/>
                  </a:lnTo>
                  <a:lnTo>
                    <a:pt x="2190921" y="1055537"/>
                  </a:lnTo>
                  <a:lnTo>
                    <a:pt x="2178844" y="1055220"/>
                  </a:lnTo>
                  <a:close/>
                  <a:moveTo>
                    <a:pt x="2144839" y="823913"/>
                  </a:moveTo>
                  <a:lnTo>
                    <a:pt x="2301519" y="838826"/>
                  </a:lnTo>
                  <a:lnTo>
                    <a:pt x="2292938" y="930841"/>
                  </a:lnTo>
                  <a:lnTo>
                    <a:pt x="2302155" y="933379"/>
                  </a:lnTo>
                  <a:lnTo>
                    <a:pt x="2311053" y="936235"/>
                  </a:lnTo>
                  <a:lnTo>
                    <a:pt x="2319952" y="939725"/>
                  </a:lnTo>
                  <a:lnTo>
                    <a:pt x="2328851" y="943215"/>
                  </a:lnTo>
                  <a:lnTo>
                    <a:pt x="2338067" y="946706"/>
                  </a:lnTo>
                  <a:lnTo>
                    <a:pt x="2346330" y="950513"/>
                  </a:lnTo>
                  <a:lnTo>
                    <a:pt x="2354911" y="954638"/>
                  </a:lnTo>
                  <a:lnTo>
                    <a:pt x="2363492" y="959080"/>
                  </a:lnTo>
                  <a:lnTo>
                    <a:pt x="2372073" y="963522"/>
                  </a:lnTo>
                  <a:lnTo>
                    <a:pt x="2380654" y="968282"/>
                  </a:lnTo>
                  <a:lnTo>
                    <a:pt x="2388917" y="973358"/>
                  </a:lnTo>
                  <a:lnTo>
                    <a:pt x="2397180" y="978752"/>
                  </a:lnTo>
                  <a:lnTo>
                    <a:pt x="2405125" y="983829"/>
                  </a:lnTo>
                  <a:lnTo>
                    <a:pt x="2413071" y="989540"/>
                  </a:lnTo>
                  <a:lnTo>
                    <a:pt x="2420698" y="995569"/>
                  </a:lnTo>
                  <a:lnTo>
                    <a:pt x="2428643" y="1001280"/>
                  </a:lnTo>
                  <a:lnTo>
                    <a:pt x="2499197" y="943215"/>
                  </a:lnTo>
                  <a:lnTo>
                    <a:pt x="2599625" y="1063787"/>
                  </a:lnTo>
                  <a:lnTo>
                    <a:pt x="2529389" y="1122169"/>
                  </a:lnTo>
                  <a:lnTo>
                    <a:pt x="2533839" y="1130736"/>
                  </a:lnTo>
                  <a:lnTo>
                    <a:pt x="2538288" y="1139620"/>
                  </a:lnTo>
                  <a:lnTo>
                    <a:pt x="2542420" y="1148504"/>
                  </a:lnTo>
                  <a:lnTo>
                    <a:pt x="2546551" y="1157388"/>
                  </a:lnTo>
                  <a:lnTo>
                    <a:pt x="2550365" y="1166590"/>
                  </a:lnTo>
                  <a:lnTo>
                    <a:pt x="2553543" y="1175474"/>
                  </a:lnTo>
                  <a:lnTo>
                    <a:pt x="2557039" y="1184676"/>
                  </a:lnTo>
                  <a:lnTo>
                    <a:pt x="2559899" y="1193560"/>
                  </a:lnTo>
                  <a:lnTo>
                    <a:pt x="2562442" y="1203079"/>
                  </a:lnTo>
                  <a:lnTo>
                    <a:pt x="2564984" y="1212280"/>
                  </a:lnTo>
                  <a:lnTo>
                    <a:pt x="2567527" y="1221799"/>
                  </a:lnTo>
                  <a:lnTo>
                    <a:pt x="2569116" y="1231318"/>
                  </a:lnTo>
                  <a:lnTo>
                    <a:pt x="2571022" y="1240519"/>
                  </a:lnTo>
                  <a:lnTo>
                    <a:pt x="2572612" y="1249721"/>
                  </a:lnTo>
                  <a:lnTo>
                    <a:pt x="2574201" y="1259557"/>
                  </a:lnTo>
                  <a:lnTo>
                    <a:pt x="2575154" y="1269075"/>
                  </a:lnTo>
                  <a:lnTo>
                    <a:pt x="2665412" y="1277325"/>
                  </a:lnTo>
                  <a:lnTo>
                    <a:pt x="2650793" y="1433433"/>
                  </a:lnTo>
                  <a:lnTo>
                    <a:pt x="2561170" y="1425501"/>
                  </a:lnTo>
                  <a:lnTo>
                    <a:pt x="2558310" y="1434385"/>
                  </a:lnTo>
                  <a:lnTo>
                    <a:pt x="2555132" y="1443587"/>
                  </a:lnTo>
                  <a:lnTo>
                    <a:pt x="2552272" y="1452471"/>
                  </a:lnTo>
                  <a:lnTo>
                    <a:pt x="2548458" y="1461355"/>
                  </a:lnTo>
                  <a:lnTo>
                    <a:pt x="2544644" y="1470239"/>
                  </a:lnTo>
                  <a:lnTo>
                    <a:pt x="2540513" y="1479124"/>
                  </a:lnTo>
                  <a:lnTo>
                    <a:pt x="2536381" y="1488008"/>
                  </a:lnTo>
                  <a:lnTo>
                    <a:pt x="2531932" y="1496575"/>
                  </a:lnTo>
                  <a:lnTo>
                    <a:pt x="2527482" y="1505142"/>
                  </a:lnTo>
                  <a:lnTo>
                    <a:pt x="2522715" y="1513708"/>
                  </a:lnTo>
                  <a:lnTo>
                    <a:pt x="2517630" y="1521958"/>
                  </a:lnTo>
                  <a:lnTo>
                    <a:pt x="2512228" y="1530208"/>
                  </a:lnTo>
                  <a:lnTo>
                    <a:pt x="2506825" y="1538140"/>
                  </a:lnTo>
                  <a:lnTo>
                    <a:pt x="2501104" y="1546390"/>
                  </a:lnTo>
                  <a:lnTo>
                    <a:pt x="2495384" y="1554322"/>
                  </a:lnTo>
                  <a:lnTo>
                    <a:pt x="2489027" y="1561937"/>
                  </a:lnTo>
                  <a:lnTo>
                    <a:pt x="2546233" y="1631107"/>
                  </a:lnTo>
                  <a:lnTo>
                    <a:pt x="2425465" y="1731372"/>
                  </a:lnTo>
                  <a:lnTo>
                    <a:pt x="2367624" y="1662202"/>
                  </a:lnTo>
                  <a:lnTo>
                    <a:pt x="2359043" y="1666644"/>
                  </a:lnTo>
                  <a:lnTo>
                    <a:pt x="2350144" y="1671086"/>
                  </a:lnTo>
                  <a:lnTo>
                    <a:pt x="2341245" y="1675211"/>
                  </a:lnTo>
                  <a:lnTo>
                    <a:pt x="2332029" y="1679018"/>
                  </a:lnTo>
                  <a:lnTo>
                    <a:pt x="2323130" y="1682826"/>
                  </a:lnTo>
                  <a:lnTo>
                    <a:pt x="2313596" y="1685999"/>
                  </a:lnTo>
                  <a:lnTo>
                    <a:pt x="2304697" y="1689489"/>
                  </a:lnTo>
                  <a:lnTo>
                    <a:pt x="2295481" y="1692344"/>
                  </a:lnTo>
                  <a:lnTo>
                    <a:pt x="2286264" y="1694883"/>
                  </a:lnTo>
                  <a:lnTo>
                    <a:pt x="2277048" y="1697421"/>
                  </a:lnTo>
                  <a:lnTo>
                    <a:pt x="2267196" y="1699642"/>
                  </a:lnTo>
                  <a:lnTo>
                    <a:pt x="2257979" y="1701546"/>
                  </a:lnTo>
                  <a:lnTo>
                    <a:pt x="2248763" y="1703450"/>
                  </a:lnTo>
                  <a:lnTo>
                    <a:pt x="2238910" y="1705036"/>
                  </a:lnTo>
                  <a:lnTo>
                    <a:pt x="2229376" y="1706623"/>
                  </a:lnTo>
                  <a:lnTo>
                    <a:pt x="2220160" y="1707575"/>
                  </a:lnTo>
                  <a:lnTo>
                    <a:pt x="2211579" y="1797051"/>
                  </a:lnTo>
                  <a:lnTo>
                    <a:pt x="2054898" y="1782138"/>
                  </a:lnTo>
                  <a:lnTo>
                    <a:pt x="2063161" y="1692027"/>
                  </a:lnTo>
                  <a:lnTo>
                    <a:pt x="2054263" y="1689172"/>
                  </a:lnTo>
                  <a:lnTo>
                    <a:pt x="2045364" y="1685999"/>
                  </a:lnTo>
                  <a:lnTo>
                    <a:pt x="2035830" y="1682826"/>
                  </a:lnTo>
                  <a:lnTo>
                    <a:pt x="2027249" y="1679335"/>
                  </a:lnTo>
                  <a:lnTo>
                    <a:pt x="2018350" y="1675528"/>
                  </a:lnTo>
                  <a:lnTo>
                    <a:pt x="2009451" y="1671720"/>
                  </a:lnTo>
                  <a:lnTo>
                    <a:pt x="2000870" y="1667596"/>
                  </a:lnTo>
                  <a:lnTo>
                    <a:pt x="1992289" y="1663154"/>
                  </a:lnTo>
                  <a:lnTo>
                    <a:pt x="1984026" y="1658077"/>
                  </a:lnTo>
                  <a:lnTo>
                    <a:pt x="1975445" y="1653317"/>
                  </a:lnTo>
                  <a:lnTo>
                    <a:pt x="1967182" y="1648241"/>
                  </a:lnTo>
                  <a:lnTo>
                    <a:pt x="1958919" y="1642847"/>
                  </a:lnTo>
                  <a:lnTo>
                    <a:pt x="1950656" y="1637453"/>
                  </a:lnTo>
                  <a:lnTo>
                    <a:pt x="1943029" y="1631742"/>
                  </a:lnTo>
                  <a:lnTo>
                    <a:pt x="1935084" y="1626030"/>
                  </a:lnTo>
                  <a:lnTo>
                    <a:pt x="1927456" y="1620002"/>
                  </a:lnTo>
                  <a:lnTo>
                    <a:pt x="1857220" y="1678384"/>
                  </a:lnTo>
                  <a:lnTo>
                    <a:pt x="1756792" y="1556860"/>
                  </a:lnTo>
                  <a:lnTo>
                    <a:pt x="1827346" y="1498478"/>
                  </a:lnTo>
                  <a:lnTo>
                    <a:pt x="1822896" y="1489594"/>
                  </a:lnTo>
                  <a:lnTo>
                    <a:pt x="1818765" y="1481027"/>
                  </a:lnTo>
                  <a:lnTo>
                    <a:pt x="1814633" y="1472143"/>
                  </a:lnTo>
                  <a:lnTo>
                    <a:pt x="1810820" y="1463259"/>
                  </a:lnTo>
                  <a:lnTo>
                    <a:pt x="1807324" y="1454057"/>
                  </a:lnTo>
                  <a:lnTo>
                    <a:pt x="1803828" y="1445173"/>
                  </a:lnTo>
                  <a:lnTo>
                    <a:pt x="1800968" y="1436289"/>
                  </a:lnTo>
                  <a:lnTo>
                    <a:pt x="1797789" y="1426770"/>
                  </a:lnTo>
                  <a:lnTo>
                    <a:pt x="1795247" y="1417569"/>
                  </a:lnTo>
                  <a:lnTo>
                    <a:pt x="1792704" y="1408367"/>
                  </a:lnTo>
                  <a:lnTo>
                    <a:pt x="1790480" y="1399166"/>
                  </a:lnTo>
                  <a:lnTo>
                    <a:pt x="1788573" y="1389647"/>
                  </a:lnTo>
                  <a:lnTo>
                    <a:pt x="1786666" y="1380445"/>
                  </a:lnTo>
                  <a:lnTo>
                    <a:pt x="1785395" y="1371244"/>
                  </a:lnTo>
                  <a:lnTo>
                    <a:pt x="1783170" y="1352206"/>
                  </a:lnTo>
                  <a:lnTo>
                    <a:pt x="1690687" y="1343639"/>
                  </a:lnTo>
                  <a:lnTo>
                    <a:pt x="1705624" y="1186897"/>
                  </a:lnTo>
                  <a:lnTo>
                    <a:pt x="1798425" y="1195781"/>
                  </a:lnTo>
                  <a:lnTo>
                    <a:pt x="1801285" y="1186897"/>
                  </a:lnTo>
                  <a:lnTo>
                    <a:pt x="1804146" y="1178012"/>
                  </a:lnTo>
                  <a:lnTo>
                    <a:pt x="1807642" y="1169128"/>
                  </a:lnTo>
                  <a:lnTo>
                    <a:pt x="1810820" y="1160244"/>
                  </a:lnTo>
                  <a:lnTo>
                    <a:pt x="1814633" y="1151677"/>
                  </a:lnTo>
                  <a:lnTo>
                    <a:pt x="1818765" y="1142793"/>
                  </a:lnTo>
                  <a:lnTo>
                    <a:pt x="1822896" y="1134226"/>
                  </a:lnTo>
                  <a:lnTo>
                    <a:pt x="1827346" y="1125659"/>
                  </a:lnTo>
                  <a:lnTo>
                    <a:pt x="1831795" y="1117727"/>
                  </a:lnTo>
                  <a:lnTo>
                    <a:pt x="1836562" y="1109160"/>
                  </a:lnTo>
                  <a:lnTo>
                    <a:pt x="1841329" y="1100910"/>
                  </a:lnTo>
                  <a:lnTo>
                    <a:pt x="1846732" y="1092661"/>
                  </a:lnTo>
                  <a:lnTo>
                    <a:pt x="1852135" y="1085045"/>
                  </a:lnTo>
                  <a:lnTo>
                    <a:pt x="1857856" y="1077113"/>
                  </a:lnTo>
                  <a:lnTo>
                    <a:pt x="1863894" y="1069181"/>
                  </a:lnTo>
                  <a:lnTo>
                    <a:pt x="1869615" y="1061566"/>
                  </a:lnTo>
                  <a:lnTo>
                    <a:pt x="1810184" y="989858"/>
                  </a:lnTo>
                  <a:lnTo>
                    <a:pt x="1931588" y="889593"/>
                  </a:lnTo>
                  <a:lnTo>
                    <a:pt x="1990700" y="961301"/>
                  </a:lnTo>
                  <a:lnTo>
                    <a:pt x="1999599" y="956859"/>
                  </a:lnTo>
                  <a:lnTo>
                    <a:pt x="2008180" y="952734"/>
                  </a:lnTo>
                  <a:lnTo>
                    <a:pt x="2017079" y="948609"/>
                  </a:lnTo>
                  <a:lnTo>
                    <a:pt x="2025977" y="944485"/>
                  </a:lnTo>
                  <a:lnTo>
                    <a:pt x="2034876" y="941312"/>
                  </a:lnTo>
                  <a:lnTo>
                    <a:pt x="2043775" y="937504"/>
                  </a:lnTo>
                  <a:lnTo>
                    <a:pt x="2052673" y="934649"/>
                  </a:lnTo>
                  <a:lnTo>
                    <a:pt x="2061890" y="931476"/>
                  </a:lnTo>
                  <a:lnTo>
                    <a:pt x="2071424" y="928937"/>
                  </a:lnTo>
                  <a:lnTo>
                    <a:pt x="2080641" y="926399"/>
                  </a:lnTo>
                  <a:lnTo>
                    <a:pt x="2089539" y="924178"/>
                  </a:lnTo>
                  <a:lnTo>
                    <a:pt x="2099074" y="922274"/>
                  </a:lnTo>
                  <a:lnTo>
                    <a:pt x="2108608" y="920370"/>
                  </a:lnTo>
                  <a:lnTo>
                    <a:pt x="2117825" y="918784"/>
                  </a:lnTo>
                  <a:lnTo>
                    <a:pt x="2127041" y="917515"/>
                  </a:lnTo>
                  <a:lnTo>
                    <a:pt x="2136258" y="916246"/>
                  </a:lnTo>
                  <a:lnTo>
                    <a:pt x="2144839" y="823913"/>
                  </a:lnTo>
                  <a:close/>
                  <a:moveTo>
                    <a:pt x="1509345" y="590550"/>
                  </a:moveTo>
                  <a:lnTo>
                    <a:pt x="1518239" y="590550"/>
                  </a:lnTo>
                  <a:lnTo>
                    <a:pt x="1526817" y="591817"/>
                  </a:lnTo>
                  <a:lnTo>
                    <a:pt x="1535394" y="593400"/>
                  </a:lnTo>
                  <a:lnTo>
                    <a:pt x="1543971" y="596250"/>
                  </a:lnTo>
                  <a:lnTo>
                    <a:pt x="1551912" y="599417"/>
                  </a:lnTo>
                  <a:lnTo>
                    <a:pt x="1559854" y="603534"/>
                  </a:lnTo>
                  <a:lnTo>
                    <a:pt x="1566843" y="608601"/>
                  </a:lnTo>
                  <a:lnTo>
                    <a:pt x="1570655" y="611452"/>
                  </a:lnTo>
                  <a:lnTo>
                    <a:pt x="1574149" y="614302"/>
                  </a:lnTo>
                  <a:lnTo>
                    <a:pt x="1577326" y="617469"/>
                  </a:lnTo>
                  <a:lnTo>
                    <a:pt x="1580185" y="620953"/>
                  </a:lnTo>
                  <a:lnTo>
                    <a:pt x="1583362" y="624753"/>
                  </a:lnTo>
                  <a:lnTo>
                    <a:pt x="1586221" y="628237"/>
                  </a:lnTo>
                  <a:lnTo>
                    <a:pt x="1588762" y="632037"/>
                  </a:lnTo>
                  <a:lnTo>
                    <a:pt x="1591621" y="636154"/>
                  </a:lnTo>
                  <a:lnTo>
                    <a:pt x="1593845" y="640271"/>
                  </a:lnTo>
                  <a:lnTo>
                    <a:pt x="1595433" y="644388"/>
                  </a:lnTo>
                  <a:lnTo>
                    <a:pt x="1597339" y="648505"/>
                  </a:lnTo>
                  <a:lnTo>
                    <a:pt x="1598927" y="652305"/>
                  </a:lnTo>
                  <a:lnTo>
                    <a:pt x="1601151" y="660856"/>
                  </a:lnTo>
                  <a:lnTo>
                    <a:pt x="1603057" y="669724"/>
                  </a:lnTo>
                  <a:lnTo>
                    <a:pt x="1603375" y="678274"/>
                  </a:lnTo>
                  <a:lnTo>
                    <a:pt x="1603375" y="687142"/>
                  </a:lnTo>
                  <a:lnTo>
                    <a:pt x="1602104" y="696326"/>
                  </a:lnTo>
                  <a:lnTo>
                    <a:pt x="1600516" y="704560"/>
                  </a:lnTo>
                  <a:lnTo>
                    <a:pt x="1597657" y="712794"/>
                  </a:lnTo>
                  <a:lnTo>
                    <a:pt x="1594480" y="721028"/>
                  </a:lnTo>
                  <a:lnTo>
                    <a:pt x="1590350" y="728629"/>
                  </a:lnTo>
                  <a:lnTo>
                    <a:pt x="1585268" y="736229"/>
                  </a:lnTo>
                  <a:lnTo>
                    <a:pt x="1582409" y="739396"/>
                  </a:lnTo>
                  <a:lnTo>
                    <a:pt x="1579550" y="742880"/>
                  </a:lnTo>
                  <a:lnTo>
                    <a:pt x="1576373" y="746047"/>
                  </a:lnTo>
                  <a:lnTo>
                    <a:pt x="1572879" y="749531"/>
                  </a:lnTo>
                  <a:lnTo>
                    <a:pt x="1569384" y="752381"/>
                  </a:lnTo>
                  <a:lnTo>
                    <a:pt x="1565572" y="755231"/>
                  </a:lnTo>
                  <a:lnTo>
                    <a:pt x="1297460" y="948099"/>
                  </a:lnTo>
                  <a:lnTo>
                    <a:pt x="1293012" y="951266"/>
                  </a:lnTo>
                  <a:lnTo>
                    <a:pt x="1288247" y="953799"/>
                  </a:lnTo>
                  <a:lnTo>
                    <a:pt x="1283164" y="956333"/>
                  </a:lnTo>
                  <a:lnTo>
                    <a:pt x="1278399" y="958550"/>
                  </a:lnTo>
                  <a:lnTo>
                    <a:pt x="1273634" y="960450"/>
                  </a:lnTo>
                  <a:lnTo>
                    <a:pt x="1268869" y="962033"/>
                  </a:lnTo>
                  <a:lnTo>
                    <a:pt x="1263469" y="962983"/>
                  </a:lnTo>
                  <a:lnTo>
                    <a:pt x="1258386" y="964250"/>
                  </a:lnTo>
                  <a:lnTo>
                    <a:pt x="1253304" y="964884"/>
                  </a:lnTo>
                  <a:lnTo>
                    <a:pt x="1247903" y="965200"/>
                  </a:lnTo>
                  <a:lnTo>
                    <a:pt x="1242820" y="965200"/>
                  </a:lnTo>
                  <a:lnTo>
                    <a:pt x="1237102" y="964884"/>
                  </a:lnTo>
                  <a:lnTo>
                    <a:pt x="1232020" y="964567"/>
                  </a:lnTo>
                  <a:lnTo>
                    <a:pt x="1226937" y="963617"/>
                  </a:lnTo>
                  <a:lnTo>
                    <a:pt x="1221537" y="962667"/>
                  </a:lnTo>
                  <a:lnTo>
                    <a:pt x="1216454" y="961083"/>
                  </a:lnTo>
                  <a:lnTo>
                    <a:pt x="1006475" y="894894"/>
                  </a:lnTo>
                  <a:lnTo>
                    <a:pt x="1009652" y="885393"/>
                  </a:lnTo>
                  <a:lnTo>
                    <a:pt x="1013464" y="875259"/>
                  </a:lnTo>
                  <a:lnTo>
                    <a:pt x="1017911" y="862591"/>
                  </a:lnTo>
                  <a:lnTo>
                    <a:pt x="1022676" y="847706"/>
                  </a:lnTo>
                  <a:lnTo>
                    <a:pt x="1027123" y="832188"/>
                  </a:lnTo>
                  <a:lnTo>
                    <a:pt x="1029029" y="824271"/>
                  </a:lnTo>
                  <a:lnTo>
                    <a:pt x="1030935" y="816353"/>
                  </a:lnTo>
                  <a:lnTo>
                    <a:pt x="1031888" y="808753"/>
                  </a:lnTo>
                  <a:lnTo>
                    <a:pt x="1033159" y="801469"/>
                  </a:lnTo>
                  <a:lnTo>
                    <a:pt x="1033794" y="793868"/>
                  </a:lnTo>
                  <a:lnTo>
                    <a:pt x="1033794" y="786584"/>
                  </a:lnTo>
                  <a:lnTo>
                    <a:pt x="1033794" y="778666"/>
                  </a:lnTo>
                  <a:lnTo>
                    <a:pt x="1033477" y="770749"/>
                  </a:lnTo>
                  <a:lnTo>
                    <a:pt x="1032841" y="762832"/>
                  </a:lnTo>
                  <a:lnTo>
                    <a:pt x="1031888" y="755548"/>
                  </a:lnTo>
                  <a:lnTo>
                    <a:pt x="1029665" y="740980"/>
                  </a:lnTo>
                  <a:lnTo>
                    <a:pt x="1027441" y="727995"/>
                  </a:lnTo>
                  <a:lnTo>
                    <a:pt x="1025217" y="718178"/>
                  </a:lnTo>
                  <a:lnTo>
                    <a:pt x="1022994" y="708994"/>
                  </a:lnTo>
                  <a:lnTo>
                    <a:pt x="1227572" y="773599"/>
                  </a:lnTo>
                  <a:lnTo>
                    <a:pt x="1458835" y="607651"/>
                  </a:lnTo>
                  <a:lnTo>
                    <a:pt x="1462965" y="605118"/>
                  </a:lnTo>
                  <a:lnTo>
                    <a:pt x="1467095" y="602268"/>
                  </a:lnTo>
                  <a:lnTo>
                    <a:pt x="1470589" y="600051"/>
                  </a:lnTo>
                  <a:lnTo>
                    <a:pt x="1474719" y="598467"/>
                  </a:lnTo>
                  <a:lnTo>
                    <a:pt x="1479166" y="596567"/>
                  </a:lnTo>
                  <a:lnTo>
                    <a:pt x="1483296" y="594984"/>
                  </a:lnTo>
                  <a:lnTo>
                    <a:pt x="1491873" y="592767"/>
                  </a:lnTo>
                  <a:lnTo>
                    <a:pt x="1500768" y="591183"/>
                  </a:lnTo>
                  <a:lnTo>
                    <a:pt x="1509345" y="590550"/>
                  </a:lnTo>
                  <a:close/>
                  <a:moveTo>
                    <a:pt x="690596" y="539750"/>
                  </a:moveTo>
                  <a:lnTo>
                    <a:pt x="691548" y="539750"/>
                  </a:lnTo>
                  <a:lnTo>
                    <a:pt x="693769" y="540067"/>
                  </a:lnTo>
                  <a:lnTo>
                    <a:pt x="702016" y="540702"/>
                  </a:lnTo>
                  <a:lnTo>
                    <a:pt x="727394" y="541020"/>
                  </a:lnTo>
                  <a:lnTo>
                    <a:pt x="757531" y="541655"/>
                  </a:lnTo>
                  <a:lnTo>
                    <a:pt x="770854" y="541972"/>
                  </a:lnTo>
                  <a:lnTo>
                    <a:pt x="781640" y="543242"/>
                  </a:lnTo>
                  <a:lnTo>
                    <a:pt x="781957" y="543242"/>
                  </a:lnTo>
                  <a:lnTo>
                    <a:pt x="785763" y="546734"/>
                  </a:lnTo>
                  <a:lnTo>
                    <a:pt x="789887" y="552130"/>
                  </a:lnTo>
                  <a:lnTo>
                    <a:pt x="794646" y="558479"/>
                  </a:lnTo>
                  <a:lnTo>
                    <a:pt x="799404" y="566415"/>
                  </a:lnTo>
                  <a:lnTo>
                    <a:pt x="804797" y="576573"/>
                  </a:lnTo>
                  <a:lnTo>
                    <a:pt x="809872" y="588001"/>
                  </a:lnTo>
                  <a:lnTo>
                    <a:pt x="812093" y="594668"/>
                  </a:lnTo>
                  <a:lnTo>
                    <a:pt x="814631" y="602286"/>
                  </a:lnTo>
                  <a:lnTo>
                    <a:pt x="817169" y="609905"/>
                  </a:lnTo>
                  <a:lnTo>
                    <a:pt x="820024" y="618476"/>
                  </a:lnTo>
                  <a:lnTo>
                    <a:pt x="822244" y="627364"/>
                  </a:lnTo>
                  <a:lnTo>
                    <a:pt x="824465" y="637205"/>
                  </a:lnTo>
                  <a:lnTo>
                    <a:pt x="826685" y="647681"/>
                  </a:lnTo>
                  <a:lnTo>
                    <a:pt x="828906" y="658791"/>
                  </a:lnTo>
                  <a:lnTo>
                    <a:pt x="830809" y="670537"/>
                  </a:lnTo>
                  <a:lnTo>
                    <a:pt x="832395" y="683235"/>
                  </a:lnTo>
                  <a:lnTo>
                    <a:pt x="834299" y="696567"/>
                  </a:lnTo>
                  <a:lnTo>
                    <a:pt x="835885" y="710535"/>
                  </a:lnTo>
                  <a:lnTo>
                    <a:pt x="836836" y="725454"/>
                  </a:lnTo>
                  <a:lnTo>
                    <a:pt x="838105" y="741644"/>
                  </a:lnTo>
                  <a:lnTo>
                    <a:pt x="839057" y="757834"/>
                  </a:lnTo>
                  <a:lnTo>
                    <a:pt x="840009" y="775611"/>
                  </a:lnTo>
                  <a:lnTo>
                    <a:pt x="840326" y="794022"/>
                  </a:lnTo>
                  <a:lnTo>
                    <a:pt x="840643" y="813069"/>
                  </a:lnTo>
                  <a:lnTo>
                    <a:pt x="840326" y="833703"/>
                  </a:lnTo>
                  <a:lnTo>
                    <a:pt x="840326" y="854972"/>
                  </a:lnTo>
                  <a:lnTo>
                    <a:pt x="844767" y="839735"/>
                  </a:lnTo>
                  <a:lnTo>
                    <a:pt x="849208" y="824497"/>
                  </a:lnTo>
                  <a:lnTo>
                    <a:pt x="857456" y="794975"/>
                  </a:lnTo>
                  <a:lnTo>
                    <a:pt x="864435" y="767992"/>
                  </a:lnTo>
                  <a:lnTo>
                    <a:pt x="870145" y="742914"/>
                  </a:lnTo>
                  <a:lnTo>
                    <a:pt x="878710" y="705456"/>
                  </a:lnTo>
                  <a:lnTo>
                    <a:pt x="881248" y="694028"/>
                  </a:lnTo>
                  <a:lnTo>
                    <a:pt x="882517" y="688314"/>
                  </a:lnTo>
                  <a:lnTo>
                    <a:pt x="878076" y="679425"/>
                  </a:lnTo>
                  <a:lnTo>
                    <a:pt x="874586" y="670854"/>
                  </a:lnTo>
                  <a:lnTo>
                    <a:pt x="871097" y="663236"/>
                  </a:lnTo>
                  <a:lnTo>
                    <a:pt x="868559" y="655617"/>
                  </a:lnTo>
                  <a:lnTo>
                    <a:pt x="864752" y="644506"/>
                  </a:lnTo>
                  <a:lnTo>
                    <a:pt x="863801" y="640380"/>
                  </a:lnTo>
                  <a:lnTo>
                    <a:pt x="867290" y="637205"/>
                  </a:lnTo>
                  <a:lnTo>
                    <a:pt x="876489" y="629269"/>
                  </a:lnTo>
                  <a:lnTo>
                    <a:pt x="881882" y="624507"/>
                  </a:lnTo>
                  <a:lnTo>
                    <a:pt x="888227" y="619746"/>
                  </a:lnTo>
                  <a:lnTo>
                    <a:pt x="894571" y="615619"/>
                  </a:lnTo>
                  <a:lnTo>
                    <a:pt x="900598" y="611810"/>
                  </a:lnTo>
                  <a:lnTo>
                    <a:pt x="921535" y="619746"/>
                  </a:lnTo>
                  <a:lnTo>
                    <a:pt x="939300" y="659426"/>
                  </a:lnTo>
                  <a:lnTo>
                    <a:pt x="934224" y="671172"/>
                  </a:lnTo>
                  <a:lnTo>
                    <a:pt x="928514" y="683235"/>
                  </a:lnTo>
                  <a:lnTo>
                    <a:pt x="922487" y="695932"/>
                  </a:lnTo>
                  <a:lnTo>
                    <a:pt x="923439" y="707043"/>
                  </a:lnTo>
                  <a:lnTo>
                    <a:pt x="924073" y="720693"/>
                  </a:lnTo>
                  <a:lnTo>
                    <a:pt x="924708" y="736248"/>
                  </a:lnTo>
                  <a:lnTo>
                    <a:pt x="924073" y="753390"/>
                  </a:lnTo>
                  <a:lnTo>
                    <a:pt x="923439" y="790213"/>
                  </a:lnTo>
                  <a:lnTo>
                    <a:pt x="921852" y="827354"/>
                  </a:lnTo>
                  <a:lnTo>
                    <a:pt x="920266" y="862273"/>
                  </a:lnTo>
                  <a:lnTo>
                    <a:pt x="918680" y="891161"/>
                  </a:lnTo>
                  <a:lnTo>
                    <a:pt x="916777" y="918461"/>
                  </a:lnTo>
                  <a:lnTo>
                    <a:pt x="918680" y="913382"/>
                  </a:lnTo>
                  <a:lnTo>
                    <a:pt x="923756" y="899097"/>
                  </a:lnTo>
                  <a:lnTo>
                    <a:pt x="927245" y="888621"/>
                  </a:lnTo>
                  <a:lnTo>
                    <a:pt x="931369" y="876241"/>
                  </a:lnTo>
                  <a:lnTo>
                    <a:pt x="935493" y="862273"/>
                  </a:lnTo>
                  <a:lnTo>
                    <a:pt x="939934" y="846401"/>
                  </a:lnTo>
                  <a:lnTo>
                    <a:pt x="943741" y="828307"/>
                  </a:lnTo>
                  <a:lnTo>
                    <a:pt x="947865" y="809260"/>
                  </a:lnTo>
                  <a:lnTo>
                    <a:pt x="951672" y="788626"/>
                  </a:lnTo>
                  <a:lnTo>
                    <a:pt x="955161" y="766722"/>
                  </a:lnTo>
                  <a:lnTo>
                    <a:pt x="957699" y="743866"/>
                  </a:lnTo>
                  <a:lnTo>
                    <a:pt x="958650" y="731486"/>
                  </a:lnTo>
                  <a:lnTo>
                    <a:pt x="959919" y="719106"/>
                  </a:lnTo>
                  <a:lnTo>
                    <a:pt x="960554" y="707043"/>
                  </a:lnTo>
                  <a:lnTo>
                    <a:pt x="960871" y="694345"/>
                  </a:lnTo>
                  <a:lnTo>
                    <a:pt x="961188" y="681330"/>
                  </a:lnTo>
                  <a:lnTo>
                    <a:pt x="961188" y="668315"/>
                  </a:lnTo>
                  <a:lnTo>
                    <a:pt x="969119" y="649268"/>
                  </a:lnTo>
                  <a:lnTo>
                    <a:pt x="970705" y="651173"/>
                  </a:lnTo>
                  <a:lnTo>
                    <a:pt x="973877" y="656887"/>
                  </a:lnTo>
                  <a:lnTo>
                    <a:pt x="976098" y="661331"/>
                  </a:lnTo>
                  <a:lnTo>
                    <a:pt x="978636" y="666727"/>
                  </a:lnTo>
                  <a:lnTo>
                    <a:pt x="981808" y="673076"/>
                  </a:lnTo>
                  <a:lnTo>
                    <a:pt x="984663" y="681012"/>
                  </a:lnTo>
                  <a:lnTo>
                    <a:pt x="988152" y="690218"/>
                  </a:lnTo>
                  <a:lnTo>
                    <a:pt x="991007" y="700377"/>
                  </a:lnTo>
                  <a:lnTo>
                    <a:pt x="993862" y="712122"/>
                  </a:lnTo>
                  <a:lnTo>
                    <a:pt x="997035" y="724820"/>
                  </a:lnTo>
                  <a:lnTo>
                    <a:pt x="999572" y="739422"/>
                  </a:lnTo>
                  <a:lnTo>
                    <a:pt x="1002110" y="754977"/>
                  </a:lnTo>
                  <a:lnTo>
                    <a:pt x="1004013" y="772436"/>
                  </a:lnTo>
                  <a:lnTo>
                    <a:pt x="1005600" y="790848"/>
                  </a:lnTo>
                  <a:lnTo>
                    <a:pt x="1005282" y="796244"/>
                  </a:lnTo>
                  <a:lnTo>
                    <a:pt x="1004331" y="801958"/>
                  </a:lnTo>
                  <a:lnTo>
                    <a:pt x="1003062" y="809260"/>
                  </a:lnTo>
                  <a:lnTo>
                    <a:pt x="1000841" y="817196"/>
                  </a:lnTo>
                  <a:lnTo>
                    <a:pt x="997669" y="826085"/>
                  </a:lnTo>
                  <a:lnTo>
                    <a:pt x="994497" y="836243"/>
                  </a:lnTo>
                  <a:lnTo>
                    <a:pt x="985932" y="858781"/>
                  </a:lnTo>
                  <a:lnTo>
                    <a:pt x="964043" y="914969"/>
                  </a:lnTo>
                  <a:lnTo>
                    <a:pt x="951037" y="948301"/>
                  </a:lnTo>
                  <a:lnTo>
                    <a:pt x="937079" y="985442"/>
                  </a:lnTo>
                  <a:lnTo>
                    <a:pt x="922804" y="1025757"/>
                  </a:lnTo>
                  <a:lnTo>
                    <a:pt x="915825" y="1047026"/>
                  </a:lnTo>
                  <a:lnTo>
                    <a:pt x="908212" y="1068929"/>
                  </a:lnTo>
                  <a:lnTo>
                    <a:pt x="901233" y="1091785"/>
                  </a:lnTo>
                  <a:lnTo>
                    <a:pt x="894254" y="1115594"/>
                  </a:lnTo>
                  <a:lnTo>
                    <a:pt x="886958" y="1139719"/>
                  </a:lnTo>
                  <a:lnTo>
                    <a:pt x="880296" y="1165115"/>
                  </a:lnTo>
                  <a:lnTo>
                    <a:pt x="873634" y="1190510"/>
                  </a:lnTo>
                  <a:lnTo>
                    <a:pt x="867290" y="1217493"/>
                  </a:lnTo>
                  <a:lnTo>
                    <a:pt x="861580" y="1244476"/>
                  </a:lnTo>
                  <a:lnTo>
                    <a:pt x="855553" y="1272728"/>
                  </a:lnTo>
                  <a:lnTo>
                    <a:pt x="850477" y="1301298"/>
                  </a:lnTo>
                  <a:lnTo>
                    <a:pt x="845402" y="1330821"/>
                  </a:lnTo>
                  <a:lnTo>
                    <a:pt x="840960" y="1360343"/>
                  </a:lnTo>
                  <a:lnTo>
                    <a:pt x="836836" y="1391135"/>
                  </a:lnTo>
                  <a:lnTo>
                    <a:pt x="874586" y="1434307"/>
                  </a:lnTo>
                  <a:lnTo>
                    <a:pt x="949768" y="1522239"/>
                  </a:lnTo>
                  <a:lnTo>
                    <a:pt x="990373" y="1569856"/>
                  </a:lnTo>
                  <a:lnTo>
                    <a:pt x="1026219" y="1613028"/>
                  </a:lnTo>
                  <a:lnTo>
                    <a:pt x="1041129" y="1631122"/>
                  </a:lnTo>
                  <a:lnTo>
                    <a:pt x="1053500" y="1646042"/>
                  </a:lnTo>
                  <a:lnTo>
                    <a:pt x="1062065" y="1657470"/>
                  </a:lnTo>
                  <a:lnTo>
                    <a:pt x="1066824" y="1664137"/>
                  </a:lnTo>
                  <a:lnTo>
                    <a:pt x="1071582" y="1671755"/>
                  </a:lnTo>
                  <a:lnTo>
                    <a:pt x="1077292" y="1680326"/>
                  </a:lnTo>
                  <a:lnTo>
                    <a:pt x="1080147" y="1685088"/>
                  </a:lnTo>
                  <a:lnTo>
                    <a:pt x="1083002" y="1689850"/>
                  </a:lnTo>
                  <a:lnTo>
                    <a:pt x="1085540" y="1695564"/>
                  </a:lnTo>
                  <a:lnTo>
                    <a:pt x="1088395" y="1701913"/>
                  </a:lnTo>
                  <a:lnTo>
                    <a:pt x="1090616" y="1708579"/>
                  </a:lnTo>
                  <a:lnTo>
                    <a:pt x="1091884" y="1715880"/>
                  </a:lnTo>
                  <a:lnTo>
                    <a:pt x="1093471" y="1724134"/>
                  </a:lnTo>
                  <a:lnTo>
                    <a:pt x="1093788" y="1733022"/>
                  </a:lnTo>
                  <a:lnTo>
                    <a:pt x="1093788" y="1742545"/>
                  </a:lnTo>
                  <a:lnTo>
                    <a:pt x="1092836" y="1753021"/>
                  </a:lnTo>
                  <a:lnTo>
                    <a:pt x="1090933" y="1765084"/>
                  </a:lnTo>
                  <a:lnTo>
                    <a:pt x="1087761" y="1777147"/>
                  </a:lnTo>
                  <a:lnTo>
                    <a:pt x="1086809" y="1785083"/>
                  </a:lnTo>
                  <a:lnTo>
                    <a:pt x="1084271" y="1801272"/>
                  </a:lnTo>
                  <a:lnTo>
                    <a:pt x="1076340" y="1854920"/>
                  </a:lnTo>
                  <a:lnTo>
                    <a:pt x="1054452" y="2009516"/>
                  </a:lnTo>
                  <a:lnTo>
                    <a:pt x="1023681" y="2230139"/>
                  </a:lnTo>
                  <a:lnTo>
                    <a:pt x="1022730" y="2236488"/>
                  </a:lnTo>
                  <a:lnTo>
                    <a:pt x="1021461" y="2242520"/>
                  </a:lnTo>
                  <a:lnTo>
                    <a:pt x="1019875" y="2248551"/>
                  </a:lnTo>
                  <a:lnTo>
                    <a:pt x="1018289" y="2254582"/>
                  </a:lnTo>
                  <a:lnTo>
                    <a:pt x="1015751" y="2259979"/>
                  </a:lnTo>
                  <a:lnTo>
                    <a:pt x="1013530" y="2265693"/>
                  </a:lnTo>
                  <a:lnTo>
                    <a:pt x="1011310" y="2271407"/>
                  </a:lnTo>
                  <a:lnTo>
                    <a:pt x="1008455" y="2276486"/>
                  </a:lnTo>
                  <a:lnTo>
                    <a:pt x="1005917" y="2281248"/>
                  </a:lnTo>
                  <a:lnTo>
                    <a:pt x="1002427" y="2286009"/>
                  </a:lnTo>
                  <a:lnTo>
                    <a:pt x="999255" y="2291088"/>
                  </a:lnTo>
                  <a:lnTo>
                    <a:pt x="995766" y="2295533"/>
                  </a:lnTo>
                  <a:lnTo>
                    <a:pt x="992276" y="2299659"/>
                  </a:lnTo>
                  <a:lnTo>
                    <a:pt x="988470" y="2303469"/>
                  </a:lnTo>
                  <a:lnTo>
                    <a:pt x="984346" y="2307278"/>
                  </a:lnTo>
                  <a:lnTo>
                    <a:pt x="980222" y="2311087"/>
                  </a:lnTo>
                  <a:lnTo>
                    <a:pt x="975781" y="2314262"/>
                  </a:lnTo>
                  <a:lnTo>
                    <a:pt x="971339" y="2317436"/>
                  </a:lnTo>
                  <a:lnTo>
                    <a:pt x="966581" y="2320293"/>
                  </a:lnTo>
                  <a:lnTo>
                    <a:pt x="961823" y="2322833"/>
                  </a:lnTo>
                  <a:lnTo>
                    <a:pt x="956747" y="2325372"/>
                  </a:lnTo>
                  <a:lnTo>
                    <a:pt x="951989" y="2327277"/>
                  </a:lnTo>
                  <a:lnTo>
                    <a:pt x="946913" y="2329182"/>
                  </a:lnTo>
                  <a:lnTo>
                    <a:pt x="941203" y="2331086"/>
                  </a:lnTo>
                  <a:lnTo>
                    <a:pt x="936128" y="2332674"/>
                  </a:lnTo>
                  <a:lnTo>
                    <a:pt x="930418" y="2333309"/>
                  </a:lnTo>
                  <a:lnTo>
                    <a:pt x="925025" y="2334578"/>
                  </a:lnTo>
                  <a:lnTo>
                    <a:pt x="919315" y="2334896"/>
                  </a:lnTo>
                  <a:lnTo>
                    <a:pt x="913605" y="2335213"/>
                  </a:lnTo>
                  <a:lnTo>
                    <a:pt x="907577" y="2335213"/>
                  </a:lnTo>
                  <a:lnTo>
                    <a:pt x="901550" y="2334896"/>
                  </a:lnTo>
                  <a:lnTo>
                    <a:pt x="895523" y="2333943"/>
                  </a:lnTo>
                  <a:lnTo>
                    <a:pt x="889813" y="2333309"/>
                  </a:lnTo>
                  <a:lnTo>
                    <a:pt x="883786" y="2332356"/>
                  </a:lnTo>
                  <a:lnTo>
                    <a:pt x="878076" y="2330769"/>
                  </a:lnTo>
                  <a:lnTo>
                    <a:pt x="872683" y="2328864"/>
                  </a:lnTo>
                  <a:lnTo>
                    <a:pt x="867290" y="2326642"/>
                  </a:lnTo>
                  <a:lnTo>
                    <a:pt x="862214" y="2324420"/>
                  </a:lnTo>
                  <a:lnTo>
                    <a:pt x="857456" y="2321881"/>
                  </a:lnTo>
                  <a:lnTo>
                    <a:pt x="852698" y="2319341"/>
                  </a:lnTo>
                  <a:lnTo>
                    <a:pt x="848257" y="2316167"/>
                  </a:lnTo>
                  <a:lnTo>
                    <a:pt x="843815" y="2312992"/>
                  </a:lnTo>
                  <a:lnTo>
                    <a:pt x="839692" y="2309183"/>
                  </a:lnTo>
                  <a:lnTo>
                    <a:pt x="835568" y="2305373"/>
                  </a:lnTo>
                  <a:lnTo>
                    <a:pt x="831761" y="2301882"/>
                  </a:lnTo>
                  <a:lnTo>
                    <a:pt x="827954" y="2297755"/>
                  </a:lnTo>
                  <a:lnTo>
                    <a:pt x="824782" y="2293311"/>
                  </a:lnTo>
                  <a:lnTo>
                    <a:pt x="821293" y="2288866"/>
                  </a:lnTo>
                  <a:lnTo>
                    <a:pt x="818755" y="2283787"/>
                  </a:lnTo>
                  <a:lnTo>
                    <a:pt x="815900" y="2279026"/>
                  </a:lnTo>
                  <a:lnTo>
                    <a:pt x="813362" y="2274264"/>
                  </a:lnTo>
                  <a:lnTo>
                    <a:pt x="811141" y="2269185"/>
                  </a:lnTo>
                  <a:lnTo>
                    <a:pt x="809238" y="2263471"/>
                  </a:lnTo>
                  <a:lnTo>
                    <a:pt x="807335" y="2258392"/>
                  </a:lnTo>
                  <a:lnTo>
                    <a:pt x="805749" y="2252678"/>
                  </a:lnTo>
                  <a:lnTo>
                    <a:pt x="804162" y="2246646"/>
                  </a:lnTo>
                  <a:lnTo>
                    <a:pt x="803211" y="2241250"/>
                  </a:lnTo>
                  <a:lnTo>
                    <a:pt x="802576" y="2234901"/>
                  </a:lnTo>
                  <a:lnTo>
                    <a:pt x="801942" y="2228869"/>
                  </a:lnTo>
                  <a:lnTo>
                    <a:pt x="801625" y="2222838"/>
                  </a:lnTo>
                  <a:lnTo>
                    <a:pt x="801625" y="2216807"/>
                  </a:lnTo>
                  <a:lnTo>
                    <a:pt x="801942" y="2210458"/>
                  </a:lnTo>
                  <a:lnTo>
                    <a:pt x="802576" y="2204109"/>
                  </a:lnTo>
                  <a:lnTo>
                    <a:pt x="803211" y="2197443"/>
                  </a:lnTo>
                  <a:lnTo>
                    <a:pt x="833981" y="1990152"/>
                  </a:lnTo>
                  <a:lnTo>
                    <a:pt x="855235" y="1846032"/>
                  </a:lnTo>
                  <a:lnTo>
                    <a:pt x="861897" y="1797146"/>
                  </a:lnTo>
                  <a:lnTo>
                    <a:pt x="863801" y="1783178"/>
                  </a:lnTo>
                  <a:lnTo>
                    <a:pt x="864435" y="1777147"/>
                  </a:lnTo>
                  <a:lnTo>
                    <a:pt x="861897" y="1774290"/>
                  </a:lnTo>
                  <a:lnTo>
                    <a:pt x="855553" y="1767623"/>
                  </a:lnTo>
                  <a:lnTo>
                    <a:pt x="833030" y="1744133"/>
                  </a:lnTo>
                  <a:lnTo>
                    <a:pt x="763558" y="1673343"/>
                  </a:lnTo>
                  <a:lnTo>
                    <a:pt x="687424" y="1595886"/>
                  </a:lnTo>
                  <a:lnTo>
                    <a:pt x="657288" y="1564777"/>
                  </a:lnTo>
                  <a:lnTo>
                    <a:pt x="637620" y="1543825"/>
                  </a:lnTo>
                  <a:lnTo>
                    <a:pt x="624931" y="1537159"/>
                  </a:lnTo>
                  <a:lnTo>
                    <a:pt x="612876" y="1530175"/>
                  </a:lnTo>
                  <a:lnTo>
                    <a:pt x="600822" y="1523192"/>
                  </a:lnTo>
                  <a:lnTo>
                    <a:pt x="589719" y="1516208"/>
                  </a:lnTo>
                  <a:lnTo>
                    <a:pt x="578933" y="1508907"/>
                  </a:lnTo>
                  <a:lnTo>
                    <a:pt x="569100" y="1501605"/>
                  </a:lnTo>
                  <a:lnTo>
                    <a:pt x="559266" y="1494622"/>
                  </a:lnTo>
                  <a:lnTo>
                    <a:pt x="550383" y="1487003"/>
                  </a:lnTo>
                  <a:lnTo>
                    <a:pt x="541818" y="1480019"/>
                  </a:lnTo>
                  <a:lnTo>
                    <a:pt x="533570" y="1472718"/>
                  </a:lnTo>
                  <a:lnTo>
                    <a:pt x="525957" y="1465099"/>
                  </a:lnTo>
                  <a:lnTo>
                    <a:pt x="518978" y="1458116"/>
                  </a:lnTo>
                  <a:lnTo>
                    <a:pt x="511682" y="1451132"/>
                  </a:lnTo>
                  <a:lnTo>
                    <a:pt x="505655" y="1444148"/>
                  </a:lnTo>
                  <a:lnTo>
                    <a:pt x="499945" y="1436847"/>
                  </a:lnTo>
                  <a:lnTo>
                    <a:pt x="494235" y="1430181"/>
                  </a:lnTo>
                  <a:lnTo>
                    <a:pt x="489159" y="1423514"/>
                  </a:lnTo>
                  <a:lnTo>
                    <a:pt x="484718" y="1416848"/>
                  </a:lnTo>
                  <a:lnTo>
                    <a:pt x="480277" y="1410499"/>
                  </a:lnTo>
                  <a:lnTo>
                    <a:pt x="476470" y="1404150"/>
                  </a:lnTo>
                  <a:lnTo>
                    <a:pt x="473298" y="1397801"/>
                  </a:lnTo>
                  <a:lnTo>
                    <a:pt x="469808" y="1392405"/>
                  </a:lnTo>
                  <a:lnTo>
                    <a:pt x="464733" y="1381294"/>
                  </a:lnTo>
                  <a:lnTo>
                    <a:pt x="460926" y="1371453"/>
                  </a:lnTo>
                  <a:lnTo>
                    <a:pt x="458706" y="1362565"/>
                  </a:lnTo>
                  <a:lnTo>
                    <a:pt x="457754" y="1359073"/>
                  </a:lnTo>
                  <a:lnTo>
                    <a:pt x="457119" y="1355264"/>
                  </a:lnTo>
                  <a:lnTo>
                    <a:pt x="457119" y="1352089"/>
                  </a:lnTo>
                  <a:lnTo>
                    <a:pt x="457119" y="1349550"/>
                  </a:lnTo>
                  <a:lnTo>
                    <a:pt x="456802" y="1347010"/>
                  </a:lnTo>
                  <a:lnTo>
                    <a:pt x="456168" y="1344788"/>
                  </a:lnTo>
                  <a:lnTo>
                    <a:pt x="454264" y="1342566"/>
                  </a:lnTo>
                  <a:lnTo>
                    <a:pt x="452361" y="1340344"/>
                  </a:lnTo>
                  <a:lnTo>
                    <a:pt x="449823" y="1338439"/>
                  </a:lnTo>
                  <a:lnTo>
                    <a:pt x="446968" y="1336217"/>
                  </a:lnTo>
                  <a:lnTo>
                    <a:pt x="440624" y="1332408"/>
                  </a:lnTo>
                  <a:lnTo>
                    <a:pt x="434279" y="1328598"/>
                  </a:lnTo>
                  <a:lnTo>
                    <a:pt x="431107" y="1326376"/>
                  </a:lnTo>
                  <a:lnTo>
                    <a:pt x="428887" y="1324472"/>
                  </a:lnTo>
                  <a:lnTo>
                    <a:pt x="426666" y="1322250"/>
                  </a:lnTo>
                  <a:lnTo>
                    <a:pt x="425397" y="1319393"/>
                  </a:lnTo>
                  <a:lnTo>
                    <a:pt x="424128" y="1317170"/>
                  </a:lnTo>
                  <a:lnTo>
                    <a:pt x="424128" y="1314631"/>
                  </a:lnTo>
                  <a:lnTo>
                    <a:pt x="425714" y="1302568"/>
                  </a:lnTo>
                  <a:lnTo>
                    <a:pt x="427618" y="1289553"/>
                  </a:lnTo>
                  <a:lnTo>
                    <a:pt x="429521" y="1275268"/>
                  </a:lnTo>
                  <a:lnTo>
                    <a:pt x="432059" y="1260983"/>
                  </a:lnTo>
                  <a:lnTo>
                    <a:pt x="438086" y="1229873"/>
                  </a:lnTo>
                  <a:lnTo>
                    <a:pt x="445382" y="1196542"/>
                  </a:lnTo>
                  <a:lnTo>
                    <a:pt x="453313" y="1161623"/>
                  </a:lnTo>
                  <a:lnTo>
                    <a:pt x="462195" y="1125117"/>
                  </a:lnTo>
                  <a:lnTo>
                    <a:pt x="471712" y="1087658"/>
                  </a:lnTo>
                  <a:lnTo>
                    <a:pt x="481229" y="1049883"/>
                  </a:lnTo>
                  <a:lnTo>
                    <a:pt x="501531" y="974014"/>
                  </a:lnTo>
                  <a:lnTo>
                    <a:pt x="521199" y="901001"/>
                  </a:lnTo>
                  <a:lnTo>
                    <a:pt x="538963" y="833386"/>
                  </a:lnTo>
                  <a:lnTo>
                    <a:pt x="546577" y="803228"/>
                  </a:lnTo>
                  <a:lnTo>
                    <a:pt x="553238" y="775293"/>
                  </a:lnTo>
                  <a:lnTo>
                    <a:pt x="622710" y="754659"/>
                  </a:lnTo>
                  <a:lnTo>
                    <a:pt x="591305" y="753072"/>
                  </a:lnTo>
                  <a:lnTo>
                    <a:pt x="520881" y="750215"/>
                  </a:lnTo>
                  <a:lnTo>
                    <a:pt x="482497" y="748628"/>
                  </a:lnTo>
                  <a:lnTo>
                    <a:pt x="448554" y="747358"/>
                  </a:lnTo>
                  <a:lnTo>
                    <a:pt x="423494" y="747041"/>
                  </a:lnTo>
                  <a:lnTo>
                    <a:pt x="415563" y="747358"/>
                  </a:lnTo>
                  <a:lnTo>
                    <a:pt x="411439" y="747993"/>
                  </a:lnTo>
                  <a:lnTo>
                    <a:pt x="409853" y="748628"/>
                  </a:lnTo>
                  <a:lnTo>
                    <a:pt x="406364" y="750850"/>
                  </a:lnTo>
                  <a:lnTo>
                    <a:pt x="396847" y="757516"/>
                  </a:lnTo>
                  <a:lnTo>
                    <a:pt x="382889" y="767992"/>
                  </a:lnTo>
                  <a:lnTo>
                    <a:pt x="366393" y="781007"/>
                  </a:lnTo>
                  <a:lnTo>
                    <a:pt x="325472" y="812752"/>
                  </a:lnTo>
                  <a:lnTo>
                    <a:pt x="279791" y="849258"/>
                  </a:lnTo>
                  <a:lnTo>
                    <a:pt x="195093" y="917826"/>
                  </a:lnTo>
                  <a:lnTo>
                    <a:pt x="154805" y="951158"/>
                  </a:lnTo>
                  <a:lnTo>
                    <a:pt x="154488" y="951475"/>
                  </a:lnTo>
                  <a:lnTo>
                    <a:pt x="150681" y="954332"/>
                  </a:lnTo>
                  <a:lnTo>
                    <a:pt x="146875" y="957506"/>
                  </a:lnTo>
                  <a:lnTo>
                    <a:pt x="143068" y="960046"/>
                  </a:lnTo>
                  <a:lnTo>
                    <a:pt x="139261" y="962586"/>
                  </a:lnTo>
                  <a:lnTo>
                    <a:pt x="135454" y="964808"/>
                  </a:lnTo>
                  <a:lnTo>
                    <a:pt x="131013" y="966712"/>
                  </a:lnTo>
                  <a:lnTo>
                    <a:pt x="126889" y="968617"/>
                  </a:lnTo>
                  <a:lnTo>
                    <a:pt x="122766" y="969887"/>
                  </a:lnTo>
                  <a:lnTo>
                    <a:pt x="113883" y="972426"/>
                  </a:lnTo>
                  <a:lnTo>
                    <a:pt x="105318" y="974014"/>
                  </a:lnTo>
                  <a:lnTo>
                    <a:pt x="96436" y="975283"/>
                  </a:lnTo>
                  <a:lnTo>
                    <a:pt x="87554" y="974966"/>
                  </a:lnTo>
                  <a:lnTo>
                    <a:pt x="78671" y="974014"/>
                  </a:lnTo>
                  <a:lnTo>
                    <a:pt x="70106" y="972109"/>
                  </a:lnTo>
                  <a:lnTo>
                    <a:pt x="61541" y="969569"/>
                  </a:lnTo>
                  <a:lnTo>
                    <a:pt x="52976" y="966395"/>
                  </a:lnTo>
                  <a:lnTo>
                    <a:pt x="48852" y="964490"/>
                  </a:lnTo>
                  <a:lnTo>
                    <a:pt x="45363" y="962268"/>
                  </a:lnTo>
                  <a:lnTo>
                    <a:pt x="41239" y="959729"/>
                  </a:lnTo>
                  <a:lnTo>
                    <a:pt x="37432" y="956872"/>
                  </a:lnTo>
                  <a:lnTo>
                    <a:pt x="33626" y="954015"/>
                  </a:lnTo>
                  <a:lnTo>
                    <a:pt x="30453" y="951158"/>
                  </a:lnTo>
                  <a:lnTo>
                    <a:pt x="26647" y="947666"/>
                  </a:lnTo>
                  <a:lnTo>
                    <a:pt x="23792" y="944491"/>
                  </a:lnTo>
                  <a:lnTo>
                    <a:pt x="20302" y="940682"/>
                  </a:lnTo>
                  <a:lnTo>
                    <a:pt x="17764" y="936873"/>
                  </a:lnTo>
                  <a:lnTo>
                    <a:pt x="14909" y="933063"/>
                  </a:lnTo>
                  <a:lnTo>
                    <a:pt x="12689" y="929254"/>
                  </a:lnTo>
                  <a:lnTo>
                    <a:pt x="10468" y="925127"/>
                  </a:lnTo>
                  <a:lnTo>
                    <a:pt x="8248" y="921000"/>
                  </a:lnTo>
                  <a:lnTo>
                    <a:pt x="6662" y="916874"/>
                  </a:lnTo>
                  <a:lnTo>
                    <a:pt x="4758" y="912429"/>
                  </a:lnTo>
                  <a:lnTo>
                    <a:pt x="2538" y="903858"/>
                  </a:lnTo>
                  <a:lnTo>
                    <a:pt x="634" y="894970"/>
                  </a:lnTo>
                  <a:lnTo>
                    <a:pt x="0" y="886399"/>
                  </a:lnTo>
                  <a:lnTo>
                    <a:pt x="0" y="877511"/>
                  </a:lnTo>
                  <a:lnTo>
                    <a:pt x="952" y="868622"/>
                  </a:lnTo>
                  <a:lnTo>
                    <a:pt x="2538" y="859734"/>
                  </a:lnTo>
                  <a:lnTo>
                    <a:pt x="5075" y="851163"/>
                  </a:lnTo>
                  <a:lnTo>
                    <a:pt x="8882" y="842909"/>
                  </a:lnTo>
                  <a:lnTo>
                    <a:pt x="10785" y="838782"/>
                  </a:lnTo>
                  <a:lnTo>
                    <a:pt x="13006" y="834656"/>
                  </a:lnTo>
                  <a:lnTo>
                    <a:pt x="15544" y="831164"/>
                  </a:lnTo>
                  <a:lnTo>
                    <a:pt x="18082" y="827354"/>
                  </a:lnTo>
                  <a:lnTo>
                    <a:pt x="20937" y="823545"/>
                  </a:lnTo>
                  <a:lnTo>
                    <a:pt x="24109" y="820053"/>
                  </a:lnTo>
                  <a:lnTo>
                    <a:pt x="27281" y="816561"/>
                  </a:lnTo>
                  <a:lnTo>
                    <a:pt x="30771" y="813069"/>
                  </a:lnTo>
                  <a:lnTo>
                    <a:pt x="80575" y="775611"/>
                  </a:lnTo>
                  <a:lnTo>
                    <a:pt x="189700" y="694028"/>
                  </a:lnTo>
                  <a:lnTo>
                    <a:pt x="248386" y="650220"/>
                  </a:lnTo>
                  <a:lnTo>
                    <a:pt x="300094" y="612127"/>
                  </a:lnTo>
                  <a:lnTo>
                    <a:pt x="321348" y="596572"/>
                  </a:lnTo>
                  <a:lnTo>
                    <a:pt x="337843" y="585144"/>
                  </a:lnTo>
                  <a:lnTo>
                    <a:pt x="349263" y="577208"/>
                  </a:lnTo>
                  <a:lnTo>
                    <a:pt x="352436" y="574986"/>
                  </a:lnTo>
                  <a:lnTo>
                    <a:pt x="354022" y="574351"/>
                  </a:lnTo>
                  <a:lnTo>
                    <a:pt x="460926" y="562606"/>
                  </a:lnTo>
                  <a:lnTo>
                    <a:pt x="554190" y="552448"/>
                  </a:lnTo>
                  <a:lnTo>
                    <a:pt x="595112" y="548003"/>
                  </a:lnTo>
                  <a:lnTo>
                    <a:pt x="631275" y="544512"/>
                  </a:lnTo>
                  <a:lnTo>
                    <a:pt x="663315" y="541655"/>
                  </a:lnTo>
                  <a:lnTo>
                    <a:pt x="690596" y="539750"/>
                  </a:lnTo>
                  <a:close/>
                  <a:moveTo>
                    <a:pt x="912333" y="0"/>
                  </a:moveTo>
                  <a:lnTo>
                    <a:pt x="923772" y="0"/>
                  </a:lnTo>
                  <a:lnTo>
                    <a:pt x="935529" y="0"/>
                  </a:lnTo>
                  <a:lnTo>
                    <a:pt x="943791" y="636"/>
                  </a:lnTo>
                  <a:lnTo>
                    <a:pt x="952052" y="1908"/>
                  </a:lnTo>
                  <a:lnTo>
                    <a:pt x="960632" y="3817"/>
                  </a:lnTo>
                  <a:lnTo>
                    <a:pt x="969211" y="5407"/>
                  </a:lnTo>
                  <a:lnTo>
                    <a:pt x="977473" y="8270"/>
                  </a:lnTo>
                  <a:lnTo>
                    <a:pt x="986052" y="11451"/>
                  </a:lnTo>
                  <a:lnTo>
                    <a:pt x="993996" y="14949"/>
                  </a:lnTo>
                  <a:lnTo>
                    <a:pt x="1001940" y="19084"/>
                  </a:lnTo>
                  <a:lnTo>
                    <a:pt x="1010202" y="22901"/>
                  </a:lnTo>
                  <a:lnTo>
                    <a:pt x="1017828" y="27990"/>
                  </a:lnTo>
                  <a:lnTo>
                    <a:pt x="1025454" y="33080"/>
                  </a:lnTo>
                  <a:lnTo>
                    <a:pt x="1032762" y="39123"/>
                  </a:lnTo>
                  <a:lnTo>
                    <a:pt x="1039753" y="44848"/>
                  </a:lnTo>
                  <a:lnTo>
                    <a:pt x="1047061" y="51210"/>
                  </a:lnTo>
                  <a:lnTo>
                    <a:pt x="1053734" y="57889"/>
                  </a:lnTo>
                  <a:lnTo>
                    <a:pt x="1060407" y="65523"/>
                  </a:lnTo>
                  <a:lnTo>
                    <a:pt x="1066127" y="72839"/>
                  </a:lnTo>
                  <a:lnTo>
                    <a:pt x="1072164" y="80791"/>
                  </a:lnTo>
                  <a:lnTo>
                    <a:pt x="1077884" y="89061"/>
                  </a:lnTo>
                  <a:lnTo>
                    <a:pt x="1082968" y="97331"/>
                  </a:lnTo>
                  <a:lnTo>
                    <a:pt x="1087734" y="106555"/>
                  </a:lnTo>
                  <a:lnTo>
                    <a:pt x="1092183" y="115779"/>
                  </a:lnTo>
                  <a:lnTo>
                    <a:pt x="1096313" y="125003"/>
                  </a:lnTo>
                  <a:lnTo>
                    <a:pt x="1100127" y="134546"/>
                  </a:lnTo>
                  <a:lnTo>
                    <a:pt x="1103304" y="145042"/>
                  </a:lnTo>
                  <a:lnTo>
                    <a:pt x="1106164" y="155220"/>
                  </a:lnTo>
                  <a:lnTo>
                    <a:pt x="1108706" y="166035"/>
                  </a:lnTo>
                  <a:lnTo>
                    <a:pt x="1110612" y="176849"/>
                  </a:lnTo>
                  <a:lnTo>
                    <a:pt x="1111566" y="187982"/>
                  </a:lnTo>
                  <a:lnTo>
                    <a:pt x="1112519" y="199433"/>
                  </a:lnTo>
                  <a:lnTo>
                    <a:pt x="1112837" y="210883"/>
                  </a:lnTo>
                  <a:lnTo>
                    <a:pt x="1112519" y="222970"/>
                  </a:lnTo>
                  <a:lnTo>
                    <a:pt x="1110930" y="247144"/>
                  </a:lnTo>
                  <a:lnTo>
                    <a:pt x="1109024" y="271636"/>
                  </a:lnTo>
                  <a:lnTo>
                    <a:pt x="1106164" y="296764"/>
                  </a:lnTo>
                  <a:lnTo>
                    <a:pt x="1104575" y="308851"/>
                  </a:lnTo>
                  <a:lnTo>
                    <a:pt x="1102351" y="321574"/>
                  </a:lnTo>
                  <a:lnTo>
                    <a:pt x="1100444" y="333978"/>
                  </a:lnTo>
                  <a:lnTo>
                    <a:pt x="1097902" y="345747"/>
                  </a:lnTo>
                  <a:lnTo>
                    <a:pt x="1095360" y="358152"/>
                  </a:lnTo>
                  <a:lnTo>
                    <a:pt x="1092183" y="369921"/>
                  </a:lnTo>
                  <a:lnTo>
                    <a:pt x="1089323" y="381372"/>
                  </a:lnTo>
                  <a:lnTo>
                    <a:pt x="1085510" y="393140"/>
                  </a:lnTo>
                  <a:lnTo>
                    <a:pt x="1082014" y="404273"/>
                  </a:lnTo>
                  <a:lnTo>
                    <a:pt x="1077884" y="415406"/>
                  </a:lnTo>
                  <a:lnTo>
                    <a:pt x="1073753" y="425902"/>
                  </a:lnTo>
                  <a:lnTo>
                    <a:pt x="1068986" y="436080"/>
                  </a:lnTo>
                  <a:lnTo>
                    <a:pt x="1063585" y="445941"/>
                  </a:lnTo>
                  <a:lnTo>
                    <a:pt x="1058501" y="455483"/>
                  </a:lnTo>
                  <a:lnTo>
                    <a:pt x="1052463" y="464389"/>
                  </a:lnTo>
                  <a:lnTo>
                    <a:pt x="1046108" y="472977"/>
                  </a:lnTo>
                  <a:lnTo>
                    <a:pt x="1039753" y="481247"/>
                  </a:lnTo>
                  <a:lnTo>
                    <a:pt x="1032762" y="488563"/>
                  </a:lnTo>
                  <a:lnTo>
                    <a:pt x="1025454" y="495242"/>
                  </a:lnTo>
                  <a:lnTo>
                    <a:pt x="1017510" y="501922"/>
                  </a:lnTo>
                  <a:lnTo>
                    <a:pt x="1009248" y="507647"/>
                  </a:lnTo>
                  <a:lnTo>
                    <a:pt x="1000351" y="512736"/>
                  </a:lnTo>
                  <a:lnTo>
                    <a:pt x="991454" y="516871"/>
                  </a:lnTo>
                  <a:lnTo>
                    <a:pt x="981921" y="520688"/>
                  </a:lnTo>
                  <a:lnTo>
                    <a:pt x="971435" y="523551"/>
                  </a:lnTo>
                  <a:lnTo>
                    <a:pt x="960949" y="525778"/>
                  </a:lnTo>
                  <a:lnTo>
                    <a:pt x="953005" y="526732"/>
                  </a:lnTo>
                  <a:lnTo>
                    <a:pt x="944426" y="527050"/>
                  </a:lnTo>
                  <a:lnTo>
                    <a:pt x="935847" y="526414"/>
                  </a:lnTo>
                  <a:lnTo>
                    <a:pt x="926314" y="525141"/>
                  </a:lnTo>
                  <a:lnTo>
                    <a:pt x="917099" y="523233"/>
                  </a:lnTo>
                  <a:lnTo>
                    <a:pt x="907884" y="520688"/>
                  </a:lnTo>
                  <a:lnTo>
                    <a:pt x="898669" y="517190"/>
                  </a:lnTo>
                  <a:lnTo>
                    <a:pt x="888819" y="513373"/>
                  </a:lnTo>
                  <a:lnTo>
                    <a:pt x="879286" y="508283"/>
                  </a:lnTo>
                  <a:lnTo>
                    <a:pt x="869118" y="503194"/>
                  </a:lnTo>
                  <a:lnTo>
                    <a:pt x="859585" y="496833"/>
                  </a:lnTo>
                  <a:lnTo>
                    <a:pt x="849735" y="490153"/>
                  </a:lnTo>
                  <a:lnTo>
                    <a:pt x="840202" y="482837"/>
                  </a:lnTo>
                  <a:lnTo>
                    <a:pt x="830987" y="474886"/>
                  </a:lnTo>
                  <a:lnTo>
                    <a:pt x="821454" y="465979"/>
                  </a:lnTo>
                  <a:lnTo>
                    <a:pt x="812239" y="456755"/>
                  </a:lnTo>
                  <a:lnTo>
                    <a:pt x="803342" y="446577"/>
                  </a:lnTo>
                  <a:lnTo>
                    <a:pt x="794445" y="435762"/>
                  </a:lnTo>
                  <a:lnTo>
                    <a:pt x="786183" y="424630"/>
                  </a:lnTo>
                  <a:lnTo>
                    <a:pt x="778240" y="412225"/>
                  </a:lnTo>
                  <a:lnTo>
                    <a:pt x="770296" y="400138"/>
                  </a:lnTo>
                  <a:lnTo>
                    <a:pt x="762987" y="386779"/>
                  </a:lnTo>
                  <a:lnTo>
                    <a:pt x="756314" y="372784"/>
                  </a:lnTo>
                  <a:lnTo>
                    <a:pt x="749324" y="358470"/>
                  </a:lnTo>
                  <a:lnTo>
                    <a:pt x="743604" y="343203"/>
                  </a:lnTo>
                  <a:lnTo>
                    <a:pt x="738202" y="327617"/>
                  </a:lnTo>
                  <a:lnTo>
                    <a:pt x="733436" y="311077"/>
                  </a:lnTo>
                  <a:lnTo>
                    <a:pt x="728987" y="294219"/>
                  </a:lnTo>
                  <a:lnTo>
                    <a:pt x="725810" y="276725"/>
                  </a:lnTo>
                  <a:lnTo>
                    <a:pt x="722632" y="258595"/>
                  </a:lnTo>
                  <a:lnTo>
                    <a:pt x="720408" y="240146"/>
                  </a:lnTo>
                  <a:lnTo>
                    <a:pt x="719137" y="221062"/>
                  </a:lnTo>
                  <a:lnTo>
                    <a:pt x="719772" y="209293"/>
                  </a:lnTo>
                  <a:lnTo>
                    <a:pt x="721361" y="197206"/>
                  </a:lnTo>
                  <a:lnTo>
                    <a:pt x="722632" y="185756"/>
                  </a:lnTo>
                  <a:lnTo>
                    <a:pt x="724856" y="174623"/>
                  </a:lnTo>
                  <a:lnTo>
                    <a:pt x="727399" y="163490"/>
                  </a:lnTo>
                  <a:lnTo>
                    <a:pt x="730576" y="152676"/>
                  </a:lnTo>
                  <a:lnTo>
                    <a:pt x="734389" y="142179"/>
                  </a:lnTo>
                  <a:lnTo>
                    <a:pt x="737884" y="131683"/>
                  </a:lnTo>
                  <a:lnTo>
                    <a:pt x="742333" y="121823"/>
                  </a:lnTo>
                  <a:lnTo>
                    <a:pt x="746782" y="111962"/>
                  </a:lnTo>
                  <a:lnTo>
                    <a:pt x="752184" y="102420"/>
                  </a:lnTo>
                  <a:lnTo>
                    <a:pt x="757268" y="93514"/>
                  </a:lnTo>
                  <a:lnTo>
                    <a:pt x="763305" y="84290"/>
                  </a:lnTo>
                  <a:lnTo>
                    <a:pt x="769660" y="76338"/>
                  </a:lnTo>
                  <a:lnTo>
                    <a:pt x="776015" y="68068"/>
                  </a:lnTo>
                  <a:lnTo>
                    <a:pt x="783006" y="60116"/>
                  </a:lnTo>
                  <a:lnTo>
                    <a:pt x="790314" y="53118"/>
                  </a:lnTo>
                  <a:lnTo>
                    <a:pt x="797940" y="46121"/>
                  </a:lnTo>
                  <a:lnTo>
                    <a:pt x="805567" y="39759"/>
                  </a:lnTo>
                  <a:lnTo>
                    <a:pt x="813828" y="33398"/>
                  </a:lnTo>
                  <a:lnTo>
                    <a:pt x="822725" y="27990"/>
                  </a:lnTo>
                  <a:lnTo>
                    <a:pt x="831305" y="22901"/>
                  </a:lnTo>
                  <a:lnTo>
                    <a:pt x="840520" y="18130"/>
                  </a:lnTo>
                  <a:lnTo>
                    <a:pt x="849735" y="13995"/>
                  </a:lnTo>
                  <a:lnTo>
                    <a:pt x="859903" y="10496"/>
                  </a:lnTo>
                  <a:lnTo>
                    <a:pt x="870071" y="7316"/>
                  </a:lnTo>
                  <a:lnTo>
                    <a:pt x="879922" y="4771"/>
                  </a:lnTo>
                  <a:lnTo>
                    <a:pt x="890725" y="2544"/>
                  </a:lnTo>
                  <a:lnTo>
                    <a:pt x="901529" y="954"/>
                  </a:lnTo>
                  <a:lnTo>
                    <a:pt x="912333"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p>
              <a:pPr lvl="0" algn="ctr"/>
              <a:endParaRPr lang="zh-CN" altLang="en-US" sz="1800">
                <a:solidFill>
                  <a:srgbClr val="FFFFFF"/>
                </a:solidFill>
              </a:endParaRPr>
            </a:p>
          </p:txBody>
        </p:sp>
        <p:sp>
          <p:nvSpPr>
            <p:cNvPr id="44" name="文本框 36">
              <a:hlinkClick r:id="" action="ppaction://noaction"/>
            </p:cNvPr>
            <p:cNvSpPr>
              <a:spLocks noChangeArrowheads="1"/>
            </p:cNvSpPr>
            <p:nvPr userDrawn="1"/>
          </p:nvSpPr>
          <p:spPr bwMode="auto">
            <a:xfrm>
              <a:off x="-351733" y="3697625"/>
              <a:ext cx="120897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任务训练</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cxnSp>
        <p:nvCxnSpPr>
          <p:cNvPr id="27" name="直接连接符 26"/>
          <p:cNvCxnSpPr/>
          <p:nvPr userDrawn="1"/>
        </p:nvCxnSpPr>
        <p:spPr>
          <a:xfrm>
            <a:off x="10993181" y="6379725"/>
            <a:ext cx="0" cy="143983"/>
          </a:xfrm>
          <a:prstGeom prst="line">
            <a:avLst/>
          </a:prstGeom>
          <a:ln w="38100">
            <a:solidFill>
              <a:srgbClr val="183A6A"/>
            </a:solidFill>
          </a:ln>
        </p:spPr>
        <p:style>
          <a:lnRef idx="1">
            <a:schemeClr val="accent1"/>
          </a:lnRef>
          <a:fillRef idx="0">
            <a:schemeClr val="accent1"/>
          </a:fillRef>
          <a:effectRef idx="0">
            <a:schemeClr val="accent1"/>
          </a:effectRef>
          <a:fontRef idx="minor">
            <a:schemeClr val="tx1"/>
          </a:fontRef>
        </p:style>
      </p:cxnSp>
      <p:sp>
        <p:nvSpPr>
          <p:cNvPr id="47" name="矩形 4"/>
          <p:cNvSpPr>
            <a:spLocks noChangeArrowheads="1"/>
          </p:cNvSpPr>
          <p:nvPr userDrawn="1"/>
        </p:nvSpPr>
        <p:spPr bwMode="auto">
          <a:xfrm>
            <a:off x="10993181" y="6307733"/>
            <a:ext cx="749968" cy="2168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200" dirty="0">
                <a:solidFill>
                  <a:schemeClr val="bg1">
                    <a:lumMod val="50000"/>
                  </a:schemeClr>
                </a:solidFill>
              </a:rPr>
              <a:t>Page. </a:t>
            </a:r>
            <a:endParaRPr lang="zh-CN" altLang="en-US" sz="1200" dirty="0">
              <a:solidFill>
                <a:schemeClr val="bg1">
                  <a:lumMod val="50000"/>
                </a:schemeClr>
              </a:solidFill>
            </a:endParaRPr>
          </a:p>
        </p:txBody>
      </p:sp>
      <p:sp>
        <p:nvSpPr>
          <p:cNvPr id="48" name="Rectangle 5"/>
          <p:cNvSpPr>
            <a:spLocks noChangeArrowheads="1"/>
          </p:cNvSpPr>
          <p:nvPr userDrawn="1"/>
        </p:nvSpPr>
        <p:spPr bwMode="gray">
          <a:xfrm>
            <a:off x="11419668" y="6309350"/>
            <a:ext cx="630335" cy="223861"/>
          </a:xfrm>
          <a:prstGeom prst="rect">
            <a:avLst/>
          </a:prstGeom>
          <a:noFill/>
          <a:ln w="9525">
            <a:noFill/>
            <a:miter lim="800000"/>
          </a:ln>
        </p:spPr>
        <p:txBody>
          <a:bodyPr/>
          <a:lstStyle/>
          <a:p>
            <a:fld id="{0B6D6995-4C9D-4B2B-8F70-F313D5F5D1FC}" type="slidenum">
              <a:rPr lang="de-DE" sz="1200" b="0" kern="1200" spc="0" baseline="0" smtClean="0">
                <a:solidFill>
                  <a:schemeClr val="tx1">
                    <a:lumMod val="50000"/>
                    <a:lumOff val="50000"/>
                  </a:schemeClr>
                </a:solidFill>
                <a:latin typeface="+mn-lt"/>
                <a:ea typeface="+mn-ea"/>
                <a:cs typeface="+mn-cs"/>
              </a:rPr>
            </a:fld>
            <a:endParaRPr lang="de-DE" sz="1200" b="0" kern="1200" spc="0" baseline="0" dirty="0">
              <a:solidFill>
                <a:schemeClr val="tx1">
                  <a:lumMod val="50000"/>
                  <a:lumOff val="50000"/>
                </a:schemeClr>
              </a:solidFill>
              <a:latin typeface="+mn-lt"/>
              <a:ea typeface="+mn-ea"/>
              <a:cs typeface="+mn-cs"/>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4" name="Date Placeholder 3"/>
          <p:cNvSpPr>
            <a:spLocks noGrp="1"/>
          </p:cNvSpPr>
          <p:nvPr>
            <p:ph type="dt" sz="half" idx="10"/>
          </p:nvPr>
        </p:nvSpPr>
        <p:spPr/>
        <p:txBody>
          <a:bodyPr/>
          <a:lstStyle/>
          <a:p>
            <a:pPr>
              <a:defRPr/>
            </a:pPr>
            <a:endParaRPr lang="zh-CN" altLang="en-US"/>
          </a:p>
        </p:txBody>
      </p:sp>
      <p:sp>
        <p:nvSpPr>
          <p:cNvPr id="6" name="Slide Number Placeholder 5"/>
          <p:cNvSpPr>
            <a:spLocks noGrp="1"/>
          </p:cNvSpPr>
          <p:nvPr>
            <p:ph type="sldNum" sz="quarter" idx="12"/>
          </p:nvPr>
        </p:nvSpPr>
        <p:spPr/>
        <p:txBody>
          <a:bodyPr/>
          <a:lstStyle/>
          <a:p>
            <a:pPr>
              <a:defRPr/>
            </a:pPr>
            <a:fld id="{52526E70-02FC-4666-A862-E2F5834A8529}"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3_仅标题">
    <p:spTree>
      <p:nvGrpSpPr>
        <p:cNvPr id="1" name=""/>
        <p:cNvGrpSpPr/>
        <p:nvPr/>
      </p:nvGrpSpPr>
      <p:grpSpPr>
        <a:xfrm>
          <a:off x="0" y="0"/>
          <a:ext cx="0" cy="0"/>
          <a:chOff x="0" y="0"/>
          <a:chExt cx="0" cy="0"/>
        </a:xfrm>
      </p:grpSpPr>
      <p:sp>
        <p:nvSpPr>
          <p:cNvPr id="23" name="矩形 22"/>
          <p:cNvSpPr/>
          <p:nvPr userDrawn="1"/>
        </p:nvSpPr>
        <p:spPr>
          <a:xfrm>
            <a:off x="28912" y="-1869"/>
            <a:ext cx="1584382" cy="6858000"/>
          </a:xfrm>
          <a:prstGeom prst="rect">
            <a:avLst/>
          </a:prstGeom>
          <a:solidFill>
            <a:schemeClr val="accent5">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nvGrpSpPr>
          <p:cNvPr id="24" name="组合 23"/>
          <p:cNvGrpSpPr/>
          <p:nvPr userDrawn="1"/>
        </p:nvGrpSpPr>
        <p:grpSpPr>
          <a:xfrm>
            <a:off x="156861" y="5723306"/>
            <a:ext cx="1609860" cy="1010931"/>
            <a:chOff x="277280" y="1914573"/>
            <a:chExt cx="1609650" cy="1011165"/>
          </a:xfrm>
        </p:grpSpPr>
        <p:sp>
          <p:nvSpPr>
            <p:cNvPr id="25" name="圆角矩形 24"/>
            <p:cNvSpPr/>
            <p:nvPr/>
          </p:nvSpPr>
          <p:spPr>
            <a:xfrm>
              <a:off x="277280" y="1914573"/>
              <a:ext cx="1609650" cy="792088"/>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26" name="矩形 30"/>
            <p:cNvSpPr/>
            <p:nvPr/>
          </p:nvSpPr>
          <p:spPr>
            <a:xfrm>
              <a:off x="1774726" y="2781722"/>
              <a:ext cx="72008" cy="144016"/>
            </a:xfrm>
            <a:custGeom>
              <a:avLst/>
              <a:gdLst>
                <a:gd name="connsiteX0" fmla="*/ 0 w 72008"/>
                <a:gd name="connsiteY0" fmla="*/ 0 h 144016"/>
                <a:gd name="connsiteX1" fmla="*/ 72008 w 72008"/>
                <a:gd name="connsiteY1" fmla="*/ 0 h 144016"/>
                <a:gd name="connsiteX2" fmla="*/ 72008 w 72008"/>
                <a:gd name="connsiteY2" fmla="*/ 144016 h 144016"/>
                <a:gd name="connsiteX3" fmla="*/ 0 w 72008"/>
                <a:gd name="connsiteY3" fmla="*/ 144016 h 144016"/>
                <a:gd name="connsiteX4" fmla="*/ 0 w 72008"/>
                <a:gd name="connsiteY4" fmla="*/ 0 h 144016"/>
                <a:gd name="connsiteX0-1" fmla="*/ 0 w 72008"/>
                <a:gd name="connsiteY0-2" fmla="*/ 0 h 144016"/>
                <a:gd name="connsiteX1-3" fmla="*/ 72008 w 72008"/>
                <a:gd name="connsiteY1-4" fmla="*/ 0 h 144016"/>
                <a:gd name="connsiteX2-5" fmla="*/ 0 w 72008"/>
                <a:gd name="connsiteY2-6" fmla="*/ 144016 h 144016"/>
                <a:gd name="connsiteX3-7" fmla="*/ 0 w 72008"/>
                <a:gd name="connsiteY3-8" fmla="*/ 0 h 144016"/>
              </a:gdLst>
              <a:ahLst/>
              <a:cxnLst>
                <a:cxn ang="0">
                  <a:pos x="connsiteX0-1" y="connsiteY0-2"/>
                </a:cxn>
                <a:cxn ang="0">
                  <a:pos x="connsiteX1-3" y="connsiteY1-4"/>
                </a:cxn>
                <a:cxn ang="0">
                  <a:pos x="connsiteX2-5" y="connsiteY2-6"/>
                </a:cxn>
                <a:cxn ang="0">
                  <a:pos x="connsiteX3-7" y="connsiteY3-8"/>
                </a:cxn>
              </a:cxnLst>
              <a:rect l="l" t="t" r="r" b="b"/>
              <a:pathLst>
                <a:path w="72008" h="144016">
                  <a:moveTo>
                    <a:pt x="0" y="0"/>
                  </a:moveTo>
                  <a:lnTo>
                    <a:pt x="72008" y="0"/>
                  </a:lnTo>
                  <a:lnTo>
                    <a:pt x="0" y="144016"/>
                  </a:lnTo>
                  <a:lnTo>
                    <a:pt x="0" y="0"/>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grpSp>
        <p:nvGrpSpPr>
          <p:cNvPr id="28" name="组合 27"/>
          <p:cNvGrpSpPr/>
          <p:nvPr userDrawn="1"/>
        </p:nvGrpSpPr>
        <p:grpSpPr>
          <a:xfrm>
            <a:off x="299533" y="5773298"/>
            <a:ext cx="1208509" cy="758522"/>
            <a:chOff x="5507847" y="4545945"/>
            <a:chExt cx="1208352" cy="1074246"/>
          </a:xfrm>
        </p:grpSpPr>
        <p:sp>
          <p:nvSpPr>
            <p:cNvPr id="29" name="文本框 38">
              <a:hlinkClick r:id="" action="ppaction://noaction"/>
            </p:cNvPr>
            <p:cNvSpPr>
              <a:spLocks noChangeArrowheads="1"/>
            </p:cNvSpPr>
            <p:nvPr/>
          </p:nvSpPr>
          <p:spPr bwMode="auto">
            <a:xfrm>
              <a:off x="5507847" y="5184407"/>
              <a:ext cx="1208352" cy="4357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1" dirty="0">
                  <a:solidFill>
                    <a:schemeClr val="accent5">
                      <a:lumMod val="75000"/>
                    </a:schemeClr>
                  </a:solidFill>
                  <a:latin typeface="微软雅黑" panose="020B0503020204020204" pitchFamily="34" charset="-122"/>
                  <a:ea typeface="微软雅黑" panose="020B0503020204020204" pitchFamily="34" charset="-122"/>
                  <a:sym typeface="微软雅黑" panose="020B0503020204020204" pitchFamily="34" charset="-122"/>
                </a:rPr>
                <a:t>课程总结</a:t>
              </a:r>
              <a:endParaRPr lang="zh-CN" altLang="en-US" sz="1400" b="1" dirty="0">
                <a:solidFill>
                  <a:schemeClr val="accent5">
                    <a:lumMod val="7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KSO_Shape"/>
            <p:cNvSpPr/>
            <p:nvPr/>
          </p:nvSpPr>
          <p:spPr bwMode="auto">
            <a:xfrm>
              <a:off x="5812202" y="4545945"/>
              <a:ext cx="486353" cy="606745"/>
            </a:xfrm>
            <a:custGeom>
              <a:avLst/>
              <a:gdLst>
                <a:gd name="T0" fmla="*/ 354414 w 2295525"/>
                <a:gd name="T1" fmla="*/ 1437494 h 1735138"/>
                <a:gd name="T2" fmla="*/ 223983 w 2295525"/>
                <a:gd name="T3" fmla="*/ 1389407 h 1735138"/>
                <a:gd name="T4" fmla="*/ 200120 w 2295525"/>
                <a:gd name="T5" fmla="*/ 1433678 h 1735138"/>
                <a:gd name="T6" fmla="*/ 1871799 w 2295525"/>
                <a:gd name="T7" fmla="*/ 1202082 h 1735138"/>
                <a:gd name="T8" fmla="*/ 1862595 w 2295525"/>
                <a:gd name="T9" fmla="*/ 1430571 h 1735138"/>
                <a:gd name="T10" fmla="*/ 1585813 w 2295525"/>
                <a:gd name="T11" fmla="*/ 1207999 h 1735138"/>
                <a:gd name="T12" fmla="*/ 1490656 w 2295525"/>
                <a:gd name="T13" fmla="*/ 1402297 h 1735138"/>
                <a:gd name="T14" fmla="*/ 1152749 w 2295525"/>
                <a:gd name="T15" fmla="*/ 1383558 h 1735138"/>
                <a:gd name="T16" fmla="*/ 1090837 w 2295525"/>
                <a:gd name="T17" fmla="*/ 1220821 h 1735138"/>
                <a:gd name="T18" fmla="*/ 783516 w 2295525"/>
                <a:gd name="T19" fmla="*/ 1424982 h 1735138"/>
                <a:gd name="T20" fmla="*/ 1483025 w 2295525"/>
                <a:gd name="T21" fmla="*/ 1122300 h 1735138"/>
                <a:gd name="T22" fmla="*/ 1518730 w 2295525"/>
                <a:gd name="T23" fmla="*/ 1215802 h 1735138"/>
                <a:gd name="T24" fmla="*/ 1183050 w 2295525"/>
                <a:gd name="T25" fmla="*/ 1170419 h 1735138"/>
                <a:gd name="T26" fmla="*/ 1093135 w 2295525"/>
                <a:gd name="T27" fmla="*/ 1129269 h 1735138"/>
                <a:gd name="T28" fmla="*/ 556942 w 2295525"/>
                <a:gd name="T29" fmla="*/ 1349470 h 1735138"/>
                <a:gd name="T30" fmla="*/ 575056 w 2295525"/>
                <a:gd name="T31" fmla="*/ 1122300 h 1735138"/>
                <a:gd name="T32" fmla="*/ 1862842 w 2295525"/>
                <a:gd name="T33" fmla="*/ 1073163 h 1735138"/>
                <a:gd name="T34" fmla="*/ 1818708 w 2295525"/>
                <a:gd name="T35" fmla="*/ 1141187 h 1735138"/>
                <a:gd name="T36" fmla="*/ 1616812 w 2295525"/>
                <a:gd name="T37" fmla="*/ 1141187 h 1735138"/>
                <a:gd name="T38" fmla="*/ 1710350 w 2295525"/>
                <a:gd name="T39" fmla="*/ 973592 h 1735138"/>
                <a:gd name="T40" fmla="*/ 1049969 w 2295525"/>
                <a:gd name="T41" fmla="*/ 1053775 h 1735138"/>
                <a:gd name="T42" fmla="*/ 1014682 w 2295525"/>
                <a:gd name="T43" fmla="*/ 1139873 h 1735138"/>
                <a:gd name="T44" fmla="*/ 810877 w 2295525"/>
                <a:gd name="T45" fmla="*/ 1148088 h 1735138"/>
                <a:gd name="T46" fmla="*/ 894641 w 2295525"/>
                <a:gd name="T47" fmla="*/ 977206 h 1735138"/>
                <a:gd name="T48" fmla="*/ 1442943 w 2295525"/>
                <a:gd name="T49" fmla="*/ 1075103 h 1735138"/>
                <a:gd name="T50" fmla="*/ 1436373 w 2295525"/>
                <a:gd name="T51" fmla="*/ 1150050 h 1735138"/>
                <a:gd name="T52" fmla="*/ 1208721 w 2295525"/>
                <a:gd name="T53" fmla="*/ 1078390 h 1735138"/>
                <a:gd name="T54" fmla="*/ 1323368 w 2295525"/>
                <a:gd name="T55" fmla="*/ 948876 h 1735138"/>
                <a:gd name="T56" fmla="*/ 1621695 w 2295525"/>
                <a:gd name="T57" fmla="*/ 933562 h 1735138"/>
                <a:gd name="T58" fmla="*/ 1479674 w 2295525"/>
                <a:gd name="T59" fmla="*/ 1082709 h 1735138"/>
                <a:gd name="T60" fmla="*/ 1414939 w 2295525"/>
                <a:gd name="T61" fmla="*/ 921326 h 1735138"/>
                <a:gd name="T62" fmla="*/ 734217 w 2295525"/>
                <a:gd name="T63" fmla="*/ 885923 h 1735138"/>
                <a:gd name="T64" fmla="*/ 821379 w 2295525"/>
                <a:gd name="T65" fmla="*/ 995880 h 1735138"/>
                <a:gd name="T66" fmla="*/ 569798 w 2295525"/>
                <a:gd name="T67" fmla="*/ 1011399 h 1735138"/>
                <a:gd name="T68" fmla="*/ 708465 w 2295525"/>
                <a:gd name="T69" fmla="*/ 874696 h 1735138"/>
                <a:gd name="T70" fmla="*/ 1179427 w 2295525"/>
                <a:gd name="T71" fmla="*/ 987627 h 1735138"/>
                <a:gd name="T72" fmla="*/ 1053942 w 2295525"/>
                <a:gd name="T73" fmla="*/ 998854 h 1735138"/>
                <a:gd name="T74" fmla="*/ 1081279 w 2295525"/>
                <a:gd name="T75" fmla="*/ 872390 h 1735138"/>
                <a:gd name="T76" fmla="*/ 630962 w 2295525"/>
                <a:gd name="T77" fmla="*/ 582190 h 1735138"/>
                <a:gd name="T78" fmla="*/ 650134 w 2295525"/>
                <a:gd name="T79" fmla="*/ 606180 h 1735138"/>
                <a:gd name="T80" fmla="*/ 568156 w 2295525"/>
                <a:gd name="T81" fmla="*/ 576931 h 1735138"/>
                <a:gd name="T82" fmla="*/ 423066 w 2295525"/>
                <a:gd name="T83" fmla="*/ 442769 h 1735138"/>
                <a:gd name="T84" fmla="*/ 467582 w 2295525"/>
                <a:gd name="T85" fmla="*/ 701168 h 1735138"/>
                <a:gd name="T86" fmla="*/ 431639 w 2295525"/>
                <a:gd name="T87" fmla="*/ 840254 h 1735138"/>
                <a:gd name="T88" fmla="*/ 233461 w 2295525"/>
                <a:gd name="T89" fmla="*/ 1059432 h 1735138"/>
                <a:gd name="T90" fmla="*/ 24401 w 2295525"/>
                <a:gd name="T91" fmla="*/ 753902 h 1735138"/>
                <a:gd name="T92" fmla="*/ 24071 w 2295525"/>
                <a:gd name="T93" fmla="*/ 496162 h 1735138"/>
                <a:gd name="T94" fmla="*/ 271712 w 2295525"/>
                <a:gd name="T95" fmla="*/ 589107 h 1735138"/>
                <a:gd name="T96" fmla="*/ 114945 w 2295525"/>
                <a:gd name="T97" fmla="*/ 167158 h 1735138"/>
                <a:gd name="T98" fmla="*/ 805855 w 2295525"/>
                <a:gd name="T99" fmla="*/ 635663 h 1735138"/>
                <a:gd name="T100" fmla="*/ 259204 w 2295525"/>
                <a:gd name="T101" fmla="*/ 33300 h 1735138"/>
                <a:gd name="T102" fmla="*/ 328699 w 2295525"/>
                <a:gd name="T103" fmla="*/ 129902 h 1735138"/>
                <a:gd name="T104" fmla="*/ 367892 w 2295525"/>
                <a:gd name="T105" fmla="*/ 169466 h 1735138"/>
                <a:gd name="T106" fmla="*/ 336932 w 2295525"/>
                <a:gd name="T107" fmla="*/ 328712 h 1735138"/>
                <a:gd name="T108" fmla="*/ 211447 w 2295525"/>
                <a:gd name="T109" fmla="*/ 381464 h 1735138"/>
                <a:gd name="T110" fmla="*/ 106711 w 2295525"/>
                <a:gd name="T111" fmla="*/ 261452 h 1735138"/>
                <a:gd name="T112" fmla="*/ 105065 w 2295525"/>
                <a:gd name="T113" fmla="*/ 98581 h 1735138"/>
                <a:gd name="T114" fmla="*/ 1739362 w 2295525"/>
                <a:gd name="T115" fmla="*/ 11210 h 1735138"/>
                <a:gd name="T116" fmla="*/ 1780178 w 2295525"/>
                <a:gd name="T117" fmla="*/ 665335 h 1735138"/>
                <a:gd name="T118" fmla="*/ 801905 w 2295525"/>
                <a:gd name="T119" fmla="*/ 719736 h 1735138"/>
                <a:gd name="T120" fmla="*/ 728501 w 2295525"/>
                <a:gd name="T121" fmla="*/ 578954 h 1735138"/>
                <a:gd name="T122" fmla="*/ 797296 w 2295525"/>
                <a:gd name="T123" fmla="*/ 2967 h 173513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295525" h="1735138">
                  <a:moveTo>
                    <a:pt x="350837" y="1671638"/>
                  </a:moveTo>
                  <a:lnTo>
                    <a:pt x="438244" y="1671638"/>
                  </a:lnTo>
                  <a:lnTo>
                    <a:pt x="442634" y="1674019"/>
                  </a:lnTo>
                  <a:lnTo>
                    <a:pt x="452213" y="1680766"/>
                  </a:lnTo>
                  <a:lnTo>
                    <a:pt x="458599" y="1685132"/>
                  </a:lnTo>
                  <a:lnTo>
                    <a:pt x="465384" y="1690291"/>
                  </a:lnTo>
                  <a:lnTo>
                    <a:pt x="472169" y="1695847"/>
                  </a:lnTo>
                  <a:lnTo>
                    <a:pt x="478156" y="1701404"/>
                  </a:lnTo>
                  <a:lnTo>
                    <a:pt x="483743" y="1706960"/>
                  </a:lnTo>
                  <a:lnTo>
                    <a:pt x="488533" y="1712913"/>
                  </a:lnTo>
                  <a:lnTo>
                    <a:pt x="490129" y="1715691"/>
                  </a:lnTo>
                  <a:lnTo>
                    <a:pt x="490928" y="1718072"/>
                  </a:lnTo>
                  <a:lnTo>
                    <a:pt x="491726" y="1720454"/>
                  </a:lnTo>
                  <a:lnTo>
                    <a:pt x="492125" y="1723232"/>
                  </a:lnTo>
                  <a:lnTo>
                    <a:pt x="491726" y="1725216"/>
                  </a:lnTo>
                  <a:lnTo>
                    <a:pt x="490928" y="1727201"/>
                  </a:lnTo>
                  <a:lnTo>
                    <a:pt x="489331" y="1729582"/>
                  </a:lnTo>
                  <a:lnTo>
                    <a:pt x="486537" y="1730772"/>
                  </a:lnTo>
                  <a:lnTo>
                    <a:pt x="483743" y="1732360"/>
                  </a:lnTo>
                  <a:lnTo>
                    <a:pt x="479752" y="1733551"/>
                  </a:lnTo>
                  <a:lnTo>
                    <a:pt x="475362" y="1734344"/>
                  </a:lnTo>
                  <a:lnTo>
                    <a:pt x="469774" y="1734741"/>
                  </a:lnTo>
                  <a:lnTo>
                    <a:pt x="462590" y="1735138"/>
                  </a:lnTo>
                  <a:lnTo>
                    <a:pt x="455805" y="1735138"/>
                  </a:lnTo>
                  <a:lnTo>
                    <a:pt x="449419" y="1734741"/>
                  </a:lnTo>
                  <a:lnTo>
                    <a:pt x="443432" y="1733947"/>
                  </a:lnTo>
                  <a:lnTo>
                    <a:pt x="437446" y="1733154"/>
                  </a:lnTo>
                  <a:lnTo>
                    <a:pt x="431858" y="1731566"/>
                  </a:lnTo>
                  <a:lnTo>
                    <a:pt x="427069" y="1730376"/>
                  </a:lnTo>
                  <a:lnTo>
                    <a:pt x="421481" y="1727994"/>
                  </a:lnTo>
                  <a:lnTo>
                    <a:pt x="416691" y="1726010"/>
                  </a:lnTo>
                  <a:lnTo>
                    <a:pt x="411902" y="1724026"/>
                  </a:lnTo>
                  <a:lnTo>
                    <a:pt x="402722" y="1718866"/>
                  </a:lnTo>
                  <a:lnTo>
                    <a:pt x="394341" y="1712913"/>
                  </a:lnTo>
                  <a:lnTo>
                    <a:pt x="385560" y="1706960"/>
                  </a:lnTo>
                  <a:lnTo>
                    <a:pt x="381968" y="1704579"/>
                  </a:lnTo>
                  <a:lnTo>
                    <a:pt x="379573" y="1703785"/>
                  </a:lnTo>
                  <a:lnTo>
                    <a:pt x="377578" y="1703785"/>
                  </a:lnTo>
                  <a:lnTo>
                    <a:pt x="376780" y="1704182"/>
                  </a:lnTo>
                  <a:lnTo>
                    <a:pt x="376380" y="1705372"/>
                  </a:lnTo>
                  <a:lnTo>
                    <a:pt x="375582" y="1706563"/>
                  </a:lnTo>
                  <a:lnTo>
                    <a:pt x="375183" y="1707357"/>
                  </a:lnTo>
                  <a:lnTo>
                    <a:pt x="373986" y="1707754"/>
                  </a:lnTo>
                  <a:lnTo>
                    <a:pt x="364008" y="1707357"/>
                  </a:lnTo>
                  <a:lnTo>
                    <a:pt x="358420" y="1706563"/>
                  </a:lnTo>
                  <a:lnTo>
                    <a:pt x="356425" y="1706166"/>
                  </a:lnTo>
                  <a:lnTo>
                    <a:pt x="355227" y="1705769"/>
                  </a:lnTo>
                  <a:lnTo>
                    <a:pt x="353232" y="1697435"/>
                  </a:lnTo>
                  <a:lnTo>
                    <a:pt x="352433" y="1690688"/>
                  </a:lnTo>
                  <a:lnTo>
                    <a:pt x="351635" y="1685132"/>
                  </a:lnTo>
                  <a:lnTo>
                    <a:pt x="351236" y="1680766"/>
                  </a:lnTo>
                  <a:lnTo>
                    <a:pt x="351635" y="1677988"/>
                  </a:lnTo>
                  <a:lnTo>
                    <a:pt x="351635" y="1676004"/>
                  </a:lnTo>
                  <a:lnTo>
                    <a:pt x="352433" y="1674019"/>
                  </a:lnTo>
                  <a:lnTo>
                    <a:pt x="350837" y="1671638"/>
                  </a:lnTo>
                  <a:close/>
                  <a:moveTo>
                    <a:pt x="168275" y="1670050"/>
                  </a:moveTo>
                  <a:lnTo>
                    <a:pt x="265566" y="1670050"/>
                  </a:lnTo>
                  <a:lnTo>
                    <a:pt x="269899" y="1672491"/>
                  </a:lnTo>
                  <a:lnTo>
                    <a:pt x="281322" y="1679406"/>
                  </a:lnTo>
                  <a:lnTo>
                    <a:pt x="288018" y="1683881"/>
                  </a:lnTo>
                  <a:lnTo>
                    <a:pt x="295502" y="1689170"/>
                  </a:lnTo>
                  <a:lnTo>
                    <a:pt x="302986" y="1694458"/>
                  </a:lnTo>
                  <a:lnTo>
                    <a:pt x="309682" y="1700560"/>
                  </a:lnTo>
                  <a:lnTo>
                    <a:pt x="315984" y="1706255"/>
                  </a:lnTo>
                  <a:lnTo>
                    <a:pt x="318742" y="1709510"/>
                  </a:lnTo>
                  <a:lnTo>
                    <a:pt x="321105" y="1711950"/>
                  </a:lnTo>
                  <a:lnTo>
                    <a:pt x="322681" y="1714798"/>
                  </a:lnTo>
                  <a:lnTo>
                    <a:pt x="323862" y="1717646"/>
                  </a:lnTo>
                  <a:lnTo>
                    <a:pt x="325044" y="1720086"/>
                  </a:lnTo>
                  <a:lnTo>
                    <a:pt x="325438" y="1722934"/>
                  </a:lnTo>
                  <a:lnTo>
                    <a:pt x="325044" y="1724968"/>
                  </a:lnTo>
                  <a:lnTo>
                    <a:pt x="323862" y="1727002"/>
                  </a:lnTo>
                  <a:lnTo>
                    <a:pt x="321893" y="1728629"/>
                  </a:lnTo>
                  <a:lnTo>
                    <a:pt x="319529" y="1730663"/>
                  </a:lnTo>
                  <a:lnTo>
                    <a:pt x="315984" y="1732290"/>
                  </a:lnTo>
                  <a:lnTo>
                    <a:pt x="312046" y="1733104"/>
                  </a:lnTo>
                  <a:lnTo>
                    <a:pt x="306531" y="1734324"/>
                  </a:lnTo>
                  <a:lnTo>
                    <a:pt x="300229" y="1734731"/>
                  </a:lnTo>
                  <a:lnTo>
                    <a:pt x="292351" y="1735138"/>
                  </a:lnTo>
                  <a:lnTo>
                    <a:pt x="285261" y="1735138"/>
                  </a:lnTo>
                  <a:lnTo>
                    <a:pt x="278171" y="1734731"/>
                  </a:lnTo>
                  <a:lnTo>
                    <a:pt x="271475" y="1733918"/>
                  </a:lnTo>
                  <a:lnTo>
                    <a:pt x="264778" y="1732697"/>
                  </a:lnTo>
                  <a:lnTo>
                    <a:pt x="258476" y="1731477"/>
                  </a:lnTo>
                  <a:lnTo>
                    <a:pt x="252568" y="1729850"/>
                  </a:lnTo>
                  <a:lnTo>
                    <a:pt x="247053" y="1727816"/>
                  </a:lnTo>
                  <a:lnTo>
                    <a:pt x="241145" y="1725782"/>
                  </a:lnTo>
                  <a:lnTo>
                    <a:pt x="236024" y="1723748"/>
                  </a:lnTo>
                  <a:lnTo>
                    <a:pt x="225783" y="1718052"/>
                  </a:lnTo>
                  <a:lnTo>
                    <a:pt x="215936" y="1712357"/>
                  </a:lnTo>
                  <a:lnTo>
                    <a:pt x="206876" y="1706255"/>
                  </a:lnTo>
                  <a:lnTo>
                    <a:pt x="202543" y="1703814"/>
                  </a:lnTo>
                  <a:lnTo>
                    <a:pt x="200180" y="1703001"/>
                  </a:lnTo>
                  <a:lnTo>
                    <a:pt x="198211" y="1703001"/>
                  </a:lnTo>
                  <a:lnTo>
                    <a:pt x="197423" y="1703408"/>
                  </a:lnTo>
                  <a:lnTo>
                    <a:pt x="196241" y="1704628"/>
                  </a:lnTo>
                  <a:lnTo>
                    <a:pt x="195847" y="1705848"/>
                  </a:lnTo>
                  <a:lnTo>
                    <a:pt x="195060" y="1706662"/>
                  </a:lnTo>
                  <a:lnTo>
                    <a:pt x="193878" y="1707069"/>
                  </a:lnTo>
                  <a:lnTo>
                    <a:pt x="182455" y="1706662"/>
                  </a:lnTo>
                  <a:lnTo>
                    <a:pt x="176941" y="1705848"/>
                  </a:lnTo>
                  <a:lnTo>
                    <a:pt x="174183" y="1705442"/>
                  </a:lnTo>
                  <a:lnTo>
                    <a:pt x="173002" y="1705035"/>
                  </a:lnTo>
                  <a:lnTo>
                    <a:pt x="171032" y="1696492"/>
                  </a:lnTo>
                  <a:lnTo>
                    <a:pt x="169457" y="1689576"/>
                  </a:lnTo>
                  <a:lnTo>
                    <a:pt x="169063" y="1683881"/>
                  </a:lnTo>
                  <a:lnTo>
                    <a:pt x="168669" y="1679406"/>
                  </a:lnTo>
                  <a:lnTo>
                    <a:pt x="169063" y="1676152"/>
                  </a:lnTo>
                  <a:lnTo>
                    <a:pt x="169063" y="1674118"/>
                  </a:lnTo>
                  <a:lnTo>
                    <a:pt x="169457" y="1672491"/>
                  </a:lnTo>
                  <a:lnTo>
                    <a:pt x="168275" y="1670050"/>
                  </a:lnTo>
                  <a:close/>
                  <a:moveTo>
                    <a:pt x="1942197" y="1444625"/>
                  </a:moveTo>
                  <a:lnTo>
                    <a:pt x="2238486" y="1444625"/>
                  </a:lnTo>
                  <a:lnTo>
                    <a:pt x="2244427" y="1445021"/>
                  </a:lnTo>
                  <a:lnTo>
                    <a:pt x="2249973" y="1445812"/>
                  </a:lnTo>
                  <a:lnTo>
                    <a:pt x="2255518" y="1447000"/>
                  </a:lnTo>
                  <a:lnTo>
                    <a:pt x="2260272" y="1448978"/>
                  </a:lnTo>
                  <a:lnTo>
                    <a:pt x="2265421" y="1451748"/>
                  </a:lnTo>
                  <a:lnTo>
                    <a:pt x="2270174" y="1454123"/>
                  </a:lnTo>
                  <a:lnTo>
                    <a:pt x="2274532" y="1457289"/>
                  </a:lnTo>
                  <a:lnTo>
                    <a:pt x="2278493" y="1461246"/>
                  </a:lnTo>
                  <a:lnTo>
                    <a:pt x="2282454" y="1465204"/>
                  </a:lnTo>
                  <a:lnTo>
                    <a:pt x="2285623" y="1469557"/>
                  </a:lnTo>
                  <a:lnTo>
                    <a:pt x="2287999" y="1474306"/>
                  </a:lnTo>
                  <a:lnTo>
                    <a:pt x="2290772" y="1479451"/>
                  </a:lnTo>
                  <a:lnTo>
                    <a:pt x="2292356" y="1484200"/>
                  </a:lnTo>
                  <a:lnTo>
                    <a:pt x="2293941" y="1489740"/>
                  </a:lnTo>
                  <a:lnTo>
                    <a:pt x="2294733" y="1495280"/>
                  </a:lnTo>
                  <a:lnTo>
                    <a:pt x="2295525" y="1501217"/>
                  </a:lnTo>
                  <a:lnTo>
                    <a:pt x="2295525" y="1665451"/>
                  </a:lnTo>
                  <a:lnTo>
                    <a:pt x="2294733" y="1671387"/>
                  </a:lnTo>
                  <a:lnTo>
                    <a:pt x="2293941" y="1676927"/>
                  </a:lnTo>
                  <a:lnTo>
                    <a:pt x="2292356" y="1682468"/>
                  </a:lnTo>
                  <a:lnTo>
                    <a:pt x="2290772" y="1688008"/>
                  </a:lnTo>
                  <a:lnTo>
                    <a:pt x="2287999" y="1692361"/>
                  </a:lnTo>
                  <a:lnTo>
                    <a:pt x="2285623" y="1697110"/>
                  </a:lnTo>
                  <a:lnTo>
                    <a:pt x="2282454" y="1701859"/>
                  </a:lnTo>
                  <a:lnTo>
                    <a:pt x="2278493" y="1705421"/>
                  </a:lnTo>
                  <a:lnTo>
                    <a:pt x="2274532" y="1709378"/>
                  </a:lnTo>
                  <a:lnTo>
                    <a:pt x="2270174" y="1712544"/>
                  </a:lnTo>
                  <a:lnTo>
                    <a:pt x="2265421" y="1715315"/>
                  </a:lnTo>
                  <a:lnTo>
                    <a:pt x="2260272" y="1717689"/>
                  </a:lnTo>
                  <a:lnTo>
                    <a:pt x="2255518" y="1719668"/>
                  </a:lnTo>
                  <a:lnTo>
                    <a:pt x="2249973" y="1720855"/>
                  </a:lnTo>
                  <a:lnTo>
                    <a:pt x="2244427" y="1722042"/>
                  </a:lnTo>
                  <a:lnTo>
                    <a:pt x="2238486" y="1722438"/>
                  </a:lnTo>
                  <a:lnTo>
                    <a:pt x="1942197" y="1722438"/>
                  </a:lnTo>
                  <a:lnTo>
                    <a:pt x="1936652" y="1722042"/>
                  </a:lnTo>
                  <a:lnTo>
                    <a:pt x="1931106" y="1720855"/>
                  </a:lnTo>
                  <a:lnTo>
                    <a:pt x="1925561" y="1719668"/>
                  </a:lnTo>
                  <a:lnTo>
                    <a:pt x="1920412" y="1717689"/>
                  </a:lnTo>
                  <a:lnTo>
                    <a:pt x="1915262" y="1715315"/>
                  </a:lnTo>
                  <a:lnTo>
                    <a:pt x="1910905" y="1712544"/>
                  </a:lnTo>
                  <a:lnTo>
                    <a:pt x="1906548" y="1709378"/>
                  </a:lnTo>
                  <a:lnTo>
                    <a:pt x="1902191" y="1705421"/>
                  </a:lnTo>
                  <a:lnTo>
                    <a:pt x="1899022" y="1701859"/>
                  </a:lnTo>
                  <a:lnTo>
                    <a:pt x="1895457" y="1697110"/>
                  </a:lnTo>
                  <a:lnTo>
                    <a:pt x="1892684" y="1692361"/>
                  </a:lnTo>
                  <a:lnTo>
                    <a:pt x="1890307" y="1688008"/>
                  </a:lnTo>
                  <a:lnTo>
                    <a:pt x="1888327" y="1682468"/>
                  </a:lnTo>
                  <a:lnTo>
                    <a:pt x="1887139" y="1676927"/>
                  </a:lnTo>
                  <a:lnTo>
                    <a:pt x="1886346" y="1671387"/>
                  </a:lnTo>
                  <a:lnTo>
                    <a:pt x="1885950" y="1665451"/>
                  </a:lnTo>
                  <a:lnTo>
                    <a:pt x="1885950" y="1501217"/>
                  </a:lnTo>
                  <a:lnTo>
                    <a:pt x="1886346" y="1495280"/>
                  </a:lnTo>
                  <a:lnTo>
                    <a:pt x="1887139" y="1489740"/>
                  </a:lnTo>
                  <a:lnTo>
                    <a:pt x="1888327" y="1484200"/>
                  </a:lnTo>
                  <a:lnTo>
                    <a:pt x="1890307" y="1479451"/>
                  </a:lnTo>
                  <a:lnTo>
                    <a:pt x="1892684" y="1474306"/>
                  </a:lnTo>
                  <a:lnTo>
                    <a:pt x="1895457" y="1469557"/>
                  </a:lnTo>
                  <a:lnTo>
                    <a:pt x="1899022" y="1465204"/>
                  </a:lnTo>
                  <a:lnTo>
                    <a:pt x="1902191" y="1461246"/>
                  </a:lnTo>
                  <a:lnTo>
                    <a:pt x="1906548" y="1457289"/>
                  </a:lnTo>
                  <a:lnTo>
                    <a:pt x="1910905" y="1454123"/>
                  </a:lnTo>
                  <a:lnTo>
                    <a:pt x="1915262" y="1451748"/>
                  </a:lnTo>
                  <a:lnTo>
                    <a:pt x="1920412" y="1448978"/>
                  </a:lnTo>
                  <a:lnTo>
                    <a:pt x="1925561" y="1447000"/>
                  </a:lnTo>
                  <a:lnTo>
                    <a:pt x="1931106" y="1445812"/>
                  </a:lnTo>
                  <a:lnTo>
                    <a:pt x="1936652" y="1445021"/>
                  </a:lnTo>
                  <a:lnTo>
                    <a:pt x="1942197" y="1444625"/>
                  </a:lnTo>
                  <a:close/>
                  <a:moveTo>
                    <a:pt x="1445637" y="1444625"/>
                  </a:moveTo>
                  <a:lnTo>
                    <a:pt x="1743650" y="1444625"/>
                  </a:lnTo>
                  <a:lnTo>
                    <a:pt x="1749627" y="1445021"/>
                  </a:lnTo>
                  <a:lnTo>
                    <a:pt x="1755204" y="1445812"/>
                  </a:lnTo>
                  <a:lnTo>
                    <a:pt x="1760384" y="1447000"/>
                  </a:lnTo>
                  <a:lnTo>
                    <a:pt x="1765563" y="1448978"/>
                  </a:lnTo>
                  <a:lnTo>
                    <a:pt x="1770743" y="1451748"/>
                  </a:lnTo>
                  <a:lnTo>
                    <a:pt x="1775524" y="1454123"/>
                  </a:lnTo>
                  <a:lnTo>
                    <a:pt x="1779508" y="1457289"/>
                  </a:lnTo>
                  <a:lnTo>
                    <a:pt x="1783890" y="1461246"/>
                  </a:lnTo>
                  <a:lnTo>
                    <a:pt x="1787476" y="1465204"/>
                  </a:lnTo>
                  <a:lnTo>
                    <a:pt x="1790663" y="1469557"/>
                  </a:lnTo>
                  <a:lnTo>
                    <a:pt x="1793452" y="1474306"/>
                  </a:lnTo>
                  <a:lnTo>
                    <a:pt x="1796241" y="1479451"/>
                  </a:lnTo>
                  <a:lnTo>
                    <a:pt x="1797835" y="1484200"/>
                  </a:lnTo>
                  <a:lnTo>
                    <a:pt x="1799428" y="1489740"/>
                  </a:lnTo>
                  <a:lnTo>
                    <a:pt x="1800225" y="1495280"/>
                  </a:lnTo>
                  <a:lnTo>
                    <a:pt x="1800225" y="1501217"/>
                  </a:lnTo>
                  <a:lnTo>
                    <a:pt x="1800225" y="1665451"/>
                  </a:lnTo>
                  <a:lnTo>
                    <a:pt x="1800225" y="1671387"/>
                  </a:lnTo>
                  <a:lnTo>
                    <a:pt x="1799428" y="1676927"/>
                  </a:lnTo>
                  <a:lnTo>
                    <a:pt x="1797835" y="1682468"/>
                  </a:lnTo>
                  <a:lnTo>
                    <a:pt x="1796241" y="1688008"/>
                  </a:lnTo>
                  <a:lnTo>
                    <a:pt x="1793452" y="1692361"/>
                  </a:lnTo>
                  <a:lnTo>
                    <a:pt x="1790663" y="1697110"/>
                  </a:lnTo>
                  <a:lnTo>
                    <a:pt x="1787476" y="1701859"/>
                  </a:lnTo>
                  <a:lnTo>
                    <a:pt x="1783890" y="1705421"/>
                  </a:lnTo>
                  <a:lnTo>
                    <a:pt x="1779508" y="1709378"/>
                  </a:lnTo>
                  <a:lnTo>
                    <a:pt x="1775524" y="1712544"/>
                  </a:lnTo>
                  <a:lnTo>
                    <a:pt x="1770743" y="1715315"/>
                  </a:lnTo>
                  <a:lnTo>
                    <a:pt x="1765563" y="1717689"/>
                  </a:lnTo>
                  <a:lnTo>
                    <a:pt x="1760384" y="1719668"/>
                  </a:lnTo>
                  <a:lnTo>
                    <a:pt x="1755204" y="1720855"/>
                  </a:lnTo>
                  <a:lnTo>
                    <a:pt x="1749627" y="1722042"/>
                  </a:lnTo>
                  <a:lnTo>
                    <a:pt x="1743650" y="1722438"/>
                  </a:lnTo>
                  <a:lnTo>
                    <a:pt x="1445637" y="1722438"/>
                  </a:lnTo>
                  <a:lnTo>
                    <a:pt x="1439661" y="1722042"/>
                  </a:lnTo>
                  <a:lnTo>
                    <a:pt x="1434083" y="1720855"/>
                  </a:lnTo>
                  <a:lnTo>
                    <a:pt x="1428904" y="1719668"/>
                  </a:lnTo>
                  <a:lnTo>
                    <a:pt x="1423724" y="1717689"/>
                  </a:lnTo>
                  <a:lnTo>
                    <a:pt x="1418545" y="1715315"/>
                  </a:lnTo>
                  <a:lnTo>
                    <a:pt x="1413764" y="1712544"/>
                  </a:lnTo>
                  <a:lnTo>
                    <a:pt x="1409780" y="1709378"/>
                  </a:lnTo>
                  <a:lnTo>
                    <a:pt x="1405397" y="1705421"/>
                  </a:lnTo>
                  <a:lnTo>
                    <a:pt x="1401811" y="1701859"/>
                  </a:lnTo>
                  <a:lnTo>
                    <a:pt x="1398624" y="1697110"/>
                  </a:lnTo>
                  <a:lnTo>
                    <a:pt x="1395835" y="1692361"/>
                  </a:lnTo>
                  <a:lnTo>
                    <a:pt x="1393046" y="1688008"/>
                  </a:lnTo>
                  <a:lnTo>
                    <a:pt x="1391453" y="1682468"/>
                  </a:lnTo>
                  <a:lnTo>
                    <a:pt x="1389859" y="1676927"/>
                  </a:lnTo>
                  <a:lnTo>
                    <a:pt x="1389062" y="1671387"/>
                  </a:lnTo>
                  <a:lnTo>
                    <a:pt x="1389062" y="1665451"/>
                  </a:lnTo>
                  <a:lnTo>
                    <a:pt x="1389062" y="1501217"/>
                  </a:lnTo>
                  <a:lnTo>
                    <a:pt x="1389062" y="1495280"/>
                  </a:lnTo>
                  <a:lnTo>
                    <a:pt x="1389859" y="1489740"/>
                  </a:lnTo>
                  <a:lnTo>
                    <a:pt x="1391453" y="1484200"/>
                  </a:lnTo>
                  <a:lnTo>
                    <a:pt x="1393046" y="1479451"/>
                  </a:lnTo>
                  <a:lnTo>
                    <a:pt x="1395835" y="1474306"/>
                  </a:lnTo>
                  <a:lnTo>
                    <a:pt x="1398624" y="1469557"/>
                  </a:lnTo>
                  <a:lnTo>
                    <a:pt x="1401811" y="1465204"/>
                  </a:lnTo>
                  <a:lnTo>
                    <a:pt x="1405397" y="1461246"/>
                  </a:lnTo>
                  <a:lnTo>
                    <a:pt x="1409780" y="1457289"/>
                  </a:lnTo>
                  <a:lnTo>
                    <a:pt x="1413764" y="1454123"/>
                  </a:lnTo>
                  <a:lnTo>
                    <a:pt x="1418545" y="1451748"/>
                  </a:lnTo>
                  <a:lnTo>
                    <a:pt x="1423724" y="1448978"/>
                  </a:lnTo>
                  <a:lnTo>
                    <a:pt x="1428904" y="1447000"/>
                  </a:lnTo>
                  <a:lnTo>
                    <a:pt x="1434083" y="1445812"/>
                  </a:lnTo>
                  <a:lnTo>
                    <a:pt x="1439661" y="1445021"/>
                  </a:lnTo>
                  <a:lnTo>
                    <a:pt x="1445637" y="1444625"/>
                  </a:lnTo>
                  <a:close/>
                  <a:moveTo>
                    <a:pt x="971098" y="1444625"/>
                  </a:moveTo>
                  <a:lnTo>
                    <a:pt x="1267674" y="1444625"/>
                  </a:lnTo>
                  <a:lnTo>
                    <a:pt x="1273224" y="1445021"/>
                  </a:lnTo>
                  <a:lnTo>
                    <a:pt x="1278775" y="1445812"/>
                  </a:lnTo>
                  <a:lnTo>
                    <a:pt x="1284326" y="1447000"/>
                  </a:lnTo>
                  <a:lnTo>
                    <a:pt x="1289481" y="1448978"/>
                  </a:lnTo>
                  <a:lnTo>
                    <a:pt x="1294635" y="1451748"/>
                  </a:lnTo>
                  <a:lnTo>
                    <a:pt x="1298996" y="1454123"/>
                  </a:lnTo>
                  <a:lnTo>
                    <a:pt x="1303358" y="1457289"/>
                  </a:lnTo>
                  <a:lnTo>
                    <a:pt x="1307719" y="1461246"/>
                  </a:lnTo>
                  <a:lnTo>
                    <a:pt x="1311288" y="1465204"/>
                  </a:lnTo>
                  <a:lnTo>
                    <a:pt x="1314459" y="1469557"/>
                  </a:lnTo>
                  <a:lnTo>
                    <a:pt x="1317235" y="1474306"/>
                  </a:lnTo>
                  <a:lnTo>
                    <a:pt x="1319614" y="1479451"/>
                  </a:lnTo>
                  <a:lnTo>
                    <a:pt x="1321596" y="1484200"/>
                  </a:lnTo>
                  <a:lnTo>
                    <a:pt x="1323182" y="1489740"/>
                  </a:lnTo>
                  <a:lnTo>
                    <a:pt x="1323975" y="1495280"/>
                  </a:lnTo>
                  <a:lnTo>
                    <a:pt x="1323975" y="1501217"/>
                  </a:lnTo>
                  <a:lnTo>
                    <a:pt x="1323975" y="1665451"/>
                  </a:lnTo>
                  <a:lnTo>
                    <a:pt x="1323975" y="1671387"/>
                  </a:lnTo>
                  <a:lnTo>
                    <a:pt x="1323182" y="1676927"/>
                  </a:lnTo>
                  <a:lnTo>
                    <a:pt x="1321596" y="1682468"/>
                  </a:lnTo>
                  <a:lnTo>
                    <a:pt x="1319614" y="1688008"/>
                  </a:lnTo>
                  <a:lnTo>
                    <a:pt x="1317235" y="1692361"/>
                  </a:lnTo>
                  <a:lnTo>
                    <a:pt x="1314459" y="1697110"/>
                  </a:lnTo>
                  <a:lnTo>
                    <a:pt x="1311288" y="1701859"/>
                  </a:lnTo>
                  <a:lnTo>
                    <a:pt x="1307719" y="1705421"/>
                  </a:lnTo>
                  <a:lnTo>
                    <a:pt x="1303358" y="1709378"/>
                  </a:lnTo>
                  <a:lnTo>
                    <a:pt x="1298996" y="1712544"/>
                  </a:lnTo>
                  <a:lnTo>
                    <a:pt x="1294635" y="1715315"/>
                  </a:lnTo>
                  <a:lnTo>
                    <a:pt x="1289481" y="1717689"/>
                  </a:lnTo>
                  <a:lnTo>
                    <a:pt x="1284326" y="1719668"/>
                  </a:lnTo>
                  <a:lnTo>
                    <a:pt x="1278775" y="1720855"/>
                  </a:lnTo>
                  <a:lnTo>
                    <a:pt x="1273224" y="1722042"/>
                  </a:lnTo>
                  <a:lnTo>
                    <a:pt x="1267674" y="1722438"/>
                  </a:lnTo>
                  <a:lnTo>
                    <a:pt x="971098" y="1722438"/>
                  </a:lnTo>
                  <a:lnTo>
                    <a:pt x="965151" y="1722042"/>
                  </a:lnTo>
                  <a:lnTo>
                    <a:pt x="959600" y="1720855"/>
                  </a:lnTo>
                  <a:lnTo>
                    <a:pt x="954049" y="1719668"/>
                  </a:lnTo>
                  <a:lnTo>
                    <a:pt x="949291" y="1717689"/>
                  </a:lnTo>
                  <a:lnTo>
                    <a:pt x="944137" y="1715315"/>
                  </a:lnTo>
                  <a:lnTo>
                    <a:pt x="939379" y="1712544"/>
                  </a:lnTo>
                  <a:lnTo>
                    <a:pt x="935414" y="1709378"/>
                  </a:lnTo>
                  <a:lnTo>
                    <a:pt x="931053" y="1705421"/>
                  </a:lnTo>
                  <a:lnTo>
                    <a:pt x="927088" y="1701859"/>
                  </a:lnTo>
                  <a:lnTo>
                    <a:pt x="924312" y="1697110"/>
                  </a:lnTo>
                  <a:lnTo>
                    <a:pt x="921140" y="1692361"/>
                  </a:lnTo>
                  <a:lnTo>
                    <a:pt x="918762" y="1688008"/>
                  </a:lnTo>
                  <a:lnTo>
                    <a:pt x="917176" y="1682468"/>
                  </a:lnTo>
                  <a:lnTo>
                    <a:pt x="915590" y="1676927"/>
                  </a:lnTo>
                  <a:lnTo>
                    <a:pt x="914400" y="1671387"/>
                  </a:lnTo>
                  <a:lnTo>
                    <a:pt x="914400" y="1665451"/>
                  </a:lnTo>
                  <a:lnTo>
                    <a:pt x="914400" y="1501217"/>
                  </a:lnTo>
                  <a:lnTo>
                    <a:pt x="914400" y="1495280"/>
                  </a:lnTo>
                  <a:lnTo>
                    <a:pt x="915590" y="1489740"/>
                  </a:lnTo>
                  <a:lnTo>
                    <a:pt x="917176" y="1484200"/>
                  </a:lnTo>
                  <a:lnTo>
                    <a:pt x="918762" y="1479451"/>
                  </a:lnTo>
                  <a:lnTo>
                    <a:pt x="921140" y="1474306"/>
                  </a:lnTo>
                  <a:lnTo>
                    <a:pt x="924312" y="1469557"/>
                  </a:lnTo>
                  <a:lnTo>
                    <a:pt x="927088" y="1465204"/>
                  </a:lnTo>
                  <a:lnTo>
                    <a:pt x="931053" y="1461246"/>
                  </a:lnTo>
                  <a:lnTo>
                    <a:pt x="935414" y="1457289"/>
                  </a:lnTo>
                  <a:lnTo>
                    <a:pt x="939379" y="1454123"/>
                  </a:lnTo>
                  <a:lnTo>
                    <a:pt x="944137" y="1451748"/>
                  </a:lnTo>
                  <a:lnTo>
                    <a:pt x="949291" y="1448978"/>
                  </a:lnTo>
                  <a:lnTo>
                    <a:pt x="954049" y="1447000"/>
                  </a:lnTo>
                  <a:lnTo>
                    <a:pt x="959600" y="1445812"/>
                  </a:lnTo>
                  <a:lnTo>
                    <a:pt x="965151" y="1445021"/>
                  </a:lnTo>
                  <a:lnTo>
                    <a:pt x="971098" y="1444625"/>
                  </a:lnTo>
                  <a:close/>
                  <a:moveTo>
                    <a:pt x="1787045" y="1350963"/>
                  </a:moveTo>
                  <a:lnTo>
                    <a:pt x="1913358" y="1350963"/>
                  </a:lnTo>
                  <a:lnTo>
                    <a:pt x="1913358" y="1366815"/>
                  </a:lnTo>
                  <a:lnTo>
                    <a:pt x="1914148" y="1381479"/>
                  </a:lnTo>
                  <a:lnTo>
                    <a:pt x="1915332" y="1395746"/>
                  </a:lnTo>
                  <a:lnTo>
                    <a:pt x="1917700" y="1409617"/>
                  </a:lnTo>
                  <a:lnTo>
                    <a:pt x="1910200" y="1412391"/>
                  </a:lnTo>
                  <a:lnTo>
                    <a:pt x="1903095" y="1414769"/>
                  </a:lnTo>
                  <a:lnTo>
                    <a:pt x="1896385" y="1418732"/>
                  </a:lnTo>
                  <a:lnTo>
                    <a:pt x="1890069" y="1422299"/>
                  </a:lnTo>
                  <a:lnTo>
                    <a:pt x="1883753" y="1427055"/>
                  </a:lnTo>
                  <a:lnTo>
                    <a:pt x="1877833" y="1431810"/>
                  </a:lnTo>
                  <a:lnTo>
                    <a:pt x="1872306" y="1437359"/>
                  </a:lnTo>
                  <a:lnTo>
                    <a:pt x="1867570" y="1442907"/>
                  </a:lnTo>
                  <a:lnTo>
                    <a:pt x="1863228" y="1448852"/>
                  </a:lnTo>
                  <a:lnTo>
                    <a:pt x="1859280" y="1455589"/>
                  </a:lnTo>
                  <a:lnTo>
                    <a:pt x="1856122" y="1462326"/>
                  </a:lnTo>
                  <a:lnTo>
                    <a:pt x="1852965" y="1469460"/>
                  </a:lnTo>
                  <a:lnTo>
                    <a:pt x="1850596" y="1476990"/>
                  </a:lnTo>
                  <a:lnTo>
                    <a:pt x="1849017" y="1484916"/>
                  </a:lnTo>
                  <a:lnTo>
                    <a:pt x="1847833" y="1492842"/>
                  </a:lnTo>
                  <a:lnTo>
                    <a:pt x="1847438" y="1500768"/>
                  </a:lnTo>
                  <a:lnTo>
                    <a:pt x="1847438" y="1628776"/>
                  </a:lnTo>
                  <a:lnTo>
                    <a:pt x="1837570" y="1628776"/>
                  </a:lnTo>
                  <a:lnTo>
                    <a:pt x="1837570" y="1500768"/>
                  </a:lnTo>
                  <a:lnTo>
                    <a:pt x="1837175" y="1492842"/>
                  </a:lnTo>
                  <a:lnTo>
                    <a:pt x="1836386" y="1485312"/>
                  </a:lnTo>
                  <a:lnTo>
                    <a:pt x="1834412" y="1478178"/>
                  </a:lnTo>
                  <a:lnTo>
                    <a:pt x="1832439" y="1470252"/>
                  </a:lnTo>
                  <a:lnTo>
                    <a:pt x="1830070" y="1463515"/>
                  </a:lnTo>
                  <a:lnTo>
                    <a:pt x="1826518" y="1456778"/>
                  </a:lnTo>
                  <a:lnTo>
                    <a:pt x="1822965" y="1450833"/>
                  </a:lnTo>
                  <a:lnTo>
                    <a:pt x="1818623" y="1444888"/>
                  </a:lnTo>
                  <a:lnTo>
                    <a:pt x="1813886" y="1438944"/>
                  </a:lnTo>
                  <a:lnTo>
                    <a:pt x="1809150" y="1433792"/>
                  </a:lnTo>
                  <a:lnTo>
                    <a:pt x="1803623" y="1428640"/>
                  </a:lnTo>
                  <a:lnTo>
                    <a:pt x="1798097" y="1424280"/>
                  </a:lnTo>
                  <a:lnTo>
                    <a:pt x="1791781" y="1420317"/>
                  </a:lnTo>
                  <a:lnTo>
                    <a:pt x="1785466" y="1416354"/>
                  </a:lnTo>
                  <a:lnTo>
                    <a:pt x="1778755" y="1413580"/>
                  </a:lnTo>
                  <a:lnTo>
                    <a:pt x="1771650" y="1411202"/>
                  </a:lnTo>
                  <a:lnTo>
                    <a:pt x="1774808" y="1406446"/>
                  </a:lnTo>
                  <a:lnTo>
                    <a:pt x="1777571" y="1401294"/>
                  </a:lnTo>
                  <a:lnTo>
                    <a:pt x="1779940" y="1394953"/>
                  </a:lnTo>
                  <a:lnTo>
                    <a:pt x="1782308" y="1388216"/>
                  </a:lnTo>
                  <a:lnTo>
                    <a:pt x="1784282" y="1380290"/>
                  </a:lnTo>
                  <a:lnTo>
                    <a:pt x="1785466" y="1371571"/>
                  </a:lnTo>
                  <a:lnTo>
                    <a:pt x="1786650" y="1361663"/>
                  </a:lnTo>
                  <a:lnTo>
                    <a:pt x="1787045" y="1350963"/>
                  </a:lnTo>
                  <a:close/>
                  <a:moveTo>
                    <a:pt x="1316831" y="1350963"/>
                  </a:moveTo>
                  <a:lnTo>
                    <a:pt x="1412875" y="1350963"/>
                  </a:lnTo>
                  <a:lnTo>
                    <a:pt x="1413272" y="1360950"/>
                  </a:lnTo>
                  <a:lnTo>
                    <a:pt x="1414066" y="1370138"/>
                  </a:lnTo>
                  <a:lnTo>
                    <a:pt x="1415653" y="1378527"/>
                  </a:lnTo>
                  <a:lnTo>
                    <a:pt x="1416844" y="1386116"/>
                  </a:lnTo>
                  <a:lnTo>
                    <a:pt x="1418828" y="1392907"/>
                  </a:lnTo>
                  <a:lnTo>
                    <a:pt x="1420813" y="1398900"/>
                  </a:lnTo>
                  <a:lnTo>
                    <a:pt x="1423194" y="1404492"/>
                  </a:lnTo>
                  <a:lnTo>
                    <a:pt x="1425575" y="1408886"/>
                  </a:lnTo>
                  <a:lnTo>
                    <a:pt x="1419622" y="1410884"/>
                  </a:lnTo>
                  <a:lnTo>
                    <a:pt x="1413272" y="1412881"/>
                  </a:lnTo>
                  <a:lnTo>
                    <a:pt x="1407716" y="1414878"/>
                  </a:lnTo>
                  <a:lnTo>
                    <a:pt x="1402556" y="1418074"/>
                  </a:lnTo>
                  <a:lnTo>
                    <a:pt x="1397000" y="1420870"/>
                  </a:lnTo>
                  <a:lnTo>
                    <a:pt x="1391841" y="1424466"/>
                  </a:lnTo>
                  <a:lnTo>
                    <a:pt x="1386681" y="1427661"/>
                  </a:lnTo>
                  <a:lnTo>
                    <a:pt x="1382316" y="1432056"/>
                  </a:lnTo>
                  <a:lnTo>
                    <a:pt x="1377950" y="1436050"/>
                  </a:lnTo>
                  <a:lnTo>
                    <a:pt x="1374378" y="1440844"/>
                  </a:lnTo>
                  <a:lnTo>
                    <a:pt x="1370410" y="1445638"/>
                  </a:lnTo>
                  <a:lnTo>
                    <a:pt x="1366441" y="1450431"/>
                  </a:lnTo>
                  <a:lnTo>
                    <a:pt x="1363663" y="1456024"/>
                  </a:lnTo>
                  <a:lnTo>
                    <a:pt x="1360885" y="1461616"/>
                  </a:lnTo>
                  <a:lnTo>
                    <a:pt x="1358106" y="1467209"/>
                  </a:lnTo>
                  <a:lnTo>
                    <a:pt x="1356519" y="1473201"/>
                  </a:lnTo>
                  <a:lnTo>
                    <a:pt x="1352947" y="1464413"/>
                  </a:lnTo>
                  <a:lnTo>
                    <a:pt x="1348978" y="1456423"/>
                  </a:lnTo>
                  <a:lnTo>
                    <a:pt x="1344216" y="1448833"/>
                  </a:lnTo>
                  <a:lnTo>
                    <a:pt x="1339056" y="1441643"/>
                  </a:lnTo>
                  <a:lnTo>
                    <a:pt x="1332706" y="1434852"/>
                  </a:lnTo>
                  <a:lnTo>
                    <a:pt x="1325960" y="1428860"/>
                  </a:lnTo>
                  <a:lnTo>
                    <a:pt x="1318816" y="1423267"/>
                  </a:lnTo>
                  <a:lnTo>
                    <a:pt x="1311275" y="1418873"/>
                  </a:lnTo>
                  <a:lnTo>
                    <a:pt x="1314053" y="1401696"/>
                  </a:lnTo>
                  <a:lnTo>
                    <a:pt x="1316038" y="1384918"/>
                  </a:lnTo>
                  <a:lnTo>
                    <a:pt x="1316435" y="1376130"/>
                  </a:lnTo>
                  <a:lnTo>
                    <a:pt x="1316831" y="1367741"/>
                  </a:lnTo>
                  <a:lnTo>
                    <a:pt x="1317228" y="1359352"/>
                  </a:lnTo>
                  <a:lnTo>
                    <a:pt x="1316831" y="1350963"/>
                  </a:lnTo>
                  <a:close/>
                  <a:moveTo>
                    <a:pt x="692943" y="1350963"/>
                  </a:moveTo>
                  <a:lnTo>
                    <a:pt x="941785" y="1350963"/>
                  </a:lnTo>
                  <a:lnTo>
                    <a:pt x="941785" y="1366815"/>
                  </a:lnTo>
                  <a:lnTo>
                    <a:pt x="942578" y="1381479"/>
                  </a:lnTo>
                  <a:lnTo>
                    <a:pt x="944166" y="1395746"/>
                  </a:lnTo>
                  <a:lnTo>
                    <a:pt x="946150" y="1409617"/>
                  </a:lnTo>
                  <a:lnTo>
                    <a:pt x="938610" y="1412391"/>
                  </a:lnTo>
                  <a:lnTo>
                    <a:pt x="931466" y="1414769"/>
                  </a:lnTo>
                  <a:lnTo>
                    <a:pt x="924719" y="1418732"/>
                  </a:lnTo>
                  <a:lnTo>
                    <a:pt x="917972" y="1422299"/>
                  </a:lnTo>
                  <a:lnTo>
                    <a:pt x="912019" y="1427055"/>
                  </a:lnTo>
                  <a:lnTo>
                    <a:pt x="906066" y="1431810"/>
                  </a:lnTo>
                  <a:lnTo>
                    <a:pt x="900906" y="1437359"/>
                  </a:lnTo>
                  <a:lnTo>
                    <a:pt x="896144" y="1442907"/>
                  </a:lnTo>
                  <a:lnTo>
                    <a:pt x="891381" y="1448852"/>
                  </a:lnTo>
                  <a:lnTo>
                    <a:pt x="887809" y="1455589"/>
                  </a:lnTo>
                  <a:lnTo>
                    <a:pt x="883841" y="1462326"/>
                  </a:lnTo>
                  <a:lnTo>
                    <a:pt x="881459" y="1469460"/>
                  </a:lnTo>
                  <a:lnTo>
                    <a:pt x="878681" y="1476990"/>
                  </a:lnTo>
                  <a:lnTo>
                    <a:pt x="877094" y="1484916"/>
                  </a:lnTo>
                  <a:lnTo>
                    <a:pt x="876300" y="1492842"/>
                  </a:lnTo>
                  <a:lnTo>
                    <a:pt x="875903" y="1500768"/>
                  </a:lnTo>
                  <a:lnTo>
                    <a:pt x="875903" y="1628776"/>
                  </a:lnTo>
                  <a:lnTo>
                    <a:pt x="692943" y="1628776"/>
                  </a:lnTo>
                  <a:lnTo>
                    <a:pt x="686990" y="1628776"/>
                  </a:lnTo>
                  <a:lnTo>
                    <a:pt x="681434" y="1627983"/>
                  </a:lnTo>
                  <a:lnTo>
                    <a:pt x="675878" y="1626002"/>
                  </a:lnTo>
                  <a:lnTo>
                    <a:pt x="671115" y="1624417"/>
                  </a:lnTo>
                  <a:lnTo>
                    <a:pt x="665956" y="1622039"/>
                  </a:lnTo>
                  <a:lnTo>
                    <a:pt x="661193" y="1618868"/>
                  </a:lnTo>
                  <a:lnTo>
                    <a:pt x="657224" y="1616094"/>
                  </a:lnTo>
                  <a:lnTo>
                    <a:pt x="652859" y="1612131"/>
                  </a:lnTo>
                  <a:lnTo>
                    <a:pt x="648890" y="1608168"/>
                  </a:lnTo>
                  <a:lnTo>
                    <a:pt x="646112" y="1603809"/>
                  </a:lnTo>
                  <a:lnTo>
                    <a:pt x="643334" y="1599053"/>
                  </a:lnTo>
                  <a:lnTo>
                    <a:pt x="640556" y="1594297"/>
                  </a:lnTo>
                  <a:lnTo>
                    <a:pt x="638968" y="1589145"/>
                  </a:lnTo>
                  <a:lnTo>
                    <a:pt x="637381" y="1583597"/>
                  </a:lnTo>
                  <a:lnTo>
                    <a:pt x="636587" y="1578048"/>
                  </a:lnTo>
                  <a:lnTo>
                    <a:pt x="636587" y="1572104"/>
                  </a:lnTo>
                  <a:lnTo>
                    <a:pt x="636587" y="1407635"/>
                  </a:lnTo>
                  <a:lnTo>
                    <a:pt x="636587" y="1401691"/>
                  </a:lnTo>
                  <a:lnTo>
                    <a:pt x="637381" y="1396142"/>
                  </a:lnTo>
                  <a:lnTo>
                    <a:pt x="638968" y="1390990"/>
                  </a:lnTo>
                  <a:lnTo>
                    <a:pt x="640556" y="1385442"/>
                  </a:lnTo>
                  <a:lnTo>
                    <a:pt x="643334" y="1380686"/>
                  </a:lnTo>
                  <a:lnTo>
                    <a:pt x="646112" y="1375534"/>
                  </a:lnTo>
                  <a:lnTo>
                    <a:pt x="648890" y="1371571"/>
                  </a:lnTo>
                  <a:lnTo>
                    <a:pt x="652859" y="1367608"/>
                  </a:lnTo>
                  <a:lnTo>
                    <a:pt x="657224" y="1364041"/>
                  </a:lnTo>
                  <a:lnTo>
                    <a:pt x="661193" y="1360474"/>
                  </a:lnTo>
                  <a:lnTo>
                    <a:pt x="665956" y="1357700"/>
                  </a:lnTo>
                  <a:lnTo>
                    <a:pt x="671115" y="1355322"/>
                  </a:lnTo>
                  <a:lnTo>
                    <a:pt x="675878" y="1353341"/>
                  </a:lnTo>
                  <a:lnTo>
                    <a:pt x="681434" y="1352152"/>
                  </a:lnTo>
                  <a:lnTo>
                    <a:pt x="686990" y="1351359"/>
                  </a:lnTo>
                  <a:lnTo>
                    <a:pt x="692943" y="1350963"/>
                  </a:lnTo>
                  <a:close/>
                  <a:moveTo>
                    <a:pt x="2082006" y="1166813"/>
                  </a:moveTo>
                  <a:lnTo>
                    <a:pt x="2083990" y="1169978"/>
                  </a:lnTo>
                  <a:lnTo>
                    <a:pt x="2086768" y="1172747"/>
                  </a:lnTo>
                  <a:lnTo>
                    <a:pt x="2089547" y="1175120"/>
                  </a:lnTo>
                  <a:lnTo>
                    <a:pt x="2093515" y="1176702"/>
                  </a:lnTo>
                  <a:lnTo>
                    <a:pt x="2096293" y="1177494"/>
                  </a:lnTo>
                  <a:lnTo>
                    <a:pt x="2100262" y="1177494"/>
                  </a:lnTo>
                  <a:lnTo>
                    <a:pt x="2107803" y="1177098"/>
                  </a:lnTo>
                  <a:lnTo>
                    <a:pt x="2116137" y="1176702"/>
                  </a:lnTo>
                  <a:lnTo>
                    <a:pt x="2125662" y="1177098"/>
                  </a:lnTo>
                  <a:lnTo>
                    <a:pt x="2135584" y="1177889"/>
                  </a:lnTo>
                  <a:lnTo>
                    <a:pt x="2144315" y="1179076"/>
                  </a:lnTo>
                  <a:lnTo>
                    <a:pt x="2152650" y="1180658"/>
                  </a:lnTo>
                  <a:lnTo>
                    <a:pt x="2161381" y="1183427"/>
                  </a:lnTo>
                  <a:lnTo>
                    <a:pt x="2169318" y="1186196"/>
                  </a:lnTo>
                  <a:lnTo>
                    <a:pt x="2176462" y="1189756"/>
                  </a:lnTo>
                  <a:lnTo>
                    <a:pt x="2183606" y="1193317"/>
                  </a:lnTo>
                  <a:lnTo>
                    <a:pt x="2190353" y="1197668"/>
                  </a:lnTo>
                  <a:lnTo>
                    <a:pt x="2196703" y="1202810"/>
                  </a:lnTo>
                  <a:lnTo>
                    <a:pt x="2202656" y="1208348"/>
                  </a:lnTo>
                  <a:lnTo>
                    <a:pt x="2207815" y="1213886"/>
                  </a:lnTo>
                  <a:lnTo>
                    <a:pt x="2212975" y="1220611"/>
                  </a:lnTo>
                  <a:lnTo>
                    <a:pt x="2217737" y="1227731"/>
                  </a:lnTo>
                  <a:lnTo>
                    <a:pt x="2222500" y="1234852"/>
                  </a:lnTo>
                  <a:lnTo>
                    <a:pt x="2226072" y="1243554"/>
                  </a:lnTo>
                  <a:lnTo>
                    <a:pt x="2231628" y="1256213"/>
                  </a:lnTo>
                  <a:lnTo>
                    <a:pt x="2236787" y="1268476"/>
                  </a:lnTo>
                  <a:lnTo>
                    <a:pt x="2240756" y="1280343"/>
                  </a:lnTo>
                  <a:lnTo>
                    <a:pt x="2244725" y="1291814"/>
                  </a:lnTo>
                  <a:lnTo>
                    <a:pt x="2247503" y="1302890"/>
                  </a:lnTo>
                  <a:lnTo>
                    <a:pt x="2250281" y="1313175"/>
                  </a:lnTo>
                  <a:lnTo>
                    <a:pt x="2252265" y="1323460"/>
                  </a:lnTo>
                  <a:lnTo>
                    <a:pt x="2253853" y="1333350"/>
                  </a:lnTo>
                  <a:lnTo>
                    <a:pt x="2254647" y="1342843"/>
                  </a:lnTo>
                  <a:lnTo>
                    <a:pt x="2255043" y="1352337"/>
                  </a:lnTo>
                  <a:lnTo>
                    <a:pt x="2255837" y="1361831"/>
                  </a:lnTo>
                  <a:lnTo>
                    <a:pt x="2255043" y="1371325"/>
                  </a:lnTo>
                  <a:lnTo>
                    <a:pt x="2254647" y="1380027"/>
                  </a:lnTo>
                  <a:lnTo>
                    <a:pt x="2253853" y="1389126"/>
                  </a:lnTo>
                  <a:lnTo>
                    <a:pt x="2252662" y="1398619"/>
                  </a:lnTo>
                  <a:lnTo>
                    <a:pt x="2251075" y="1408113"/>
                  </a:lnTo>
                  <a:lnTo>
                    <a:pt x="2245122" y="1407322"/>
                  </a:lnTo>
                  <a:lnTo>
                    <a:pt x="2239168" y="1406926"/>
                  </a:lnTo>
                  <a:lnTo>
                    <a:pt x="2220118" y="1406926"/>
                  </a:lnTo>
                  <a:lnTo>
                    <a:pt x="2219722" y="1396246"/>
                  </a:lnTo>
                  <a:lnTo>
                    <a:pt x="2219325" y="1385961"/>
                  </a:lnTo>
                  <a:lnTo>
                    <a:pt x="2218928" y="1382401"/>
                  </a:lnTo>
                  <a:lnTo>
                    <a:pt x="2218134" y="1379632"/>
                  </a:lnTo>
                  <a:lnTo>
                    <a:pt x="2216547" y="1377258"/>
                  </a:lnTo>
                  <a:lnTo>
                    <a:pt x="2214165" y="1374489"/>
                  </a:lnTo>
                  <a:lnTo>
                    <a:pt x="2212181" y="1372907"/>
                  </a:lnTo>
                  <a:lnTo>
                    <a:pt x="2209403" y="1371325"/>
                  </a:lnTo>
                  <a:lnTo>
                    <a:pt x="2206228" y="1370534"/>
                  </a:lnTo>
                  <a:lnTo>
                    <a:pt x="2203053" y="1369742"/>
                  </a:lnTo>
                  <a:lnTo>
                    <a:pt x="2199878" y="1369742"/>
                  </a:lnTo>
                  <a:lnTo>
                    <a:pt x="2196703" y="1370929"/>
                  </a:lnTo>
                  <a:lnTo>
                    <a:pt x="2193925" y="1372116"/>
                  </a:lnTo>
                  <a:lnTo>
                    <a:pt x="2191543" y="1373698"/>
                  </a:lnTo>
                  <a:lnTo>
                    <a:pt x="2189559" y="1376072"/>
                  </a:lnTo>
                  <a:lnTo>
                    <a:pt x="2187178" y="1378841"/>
                  </a:lnTo>
                  <a:lnTo>
                    <a:pt x="2185987" y="1381214"/>
                  </a:lnTo>
                  <a:lnTo>
                    <a:pt x="2185590" y="1384774"/>
                  </a:lnTo>
                  <a:lnTo>
                    <a:pt x="2184003" y="1395455"/>
                  </a:lnTo>
                  <a:lnTo>
                    <a:pt x="2182018" y="1406926"/>
                  </a:lnTo>
                  <a:lnTo>
                    <a:pt x="2013743" y="1406926"/>
                  </a:lnTo>
                  <a:lnTo>
                    <a:pt x="2010965" y="1399015"/>
                  </a:lnTo>
                  <a:lnTo>
                    <a:pt x="2009775" y="1395850"/>
                  </a:lnTo>
                  <a:lnTo>
                    <a:pt x="2008584" y="1393477"/>
                  </a:lnTo>
                  <a:lnTo>
                    <a:pt x="2006600" y="1391499"/>
                  </a:lnTo>
                  <a:lnTo>
                    <a:pt x="2003822" y="1389126"/>
                  </a:lnTo>
                  <a:lnTo>
                    <a:pt x="2001440" y="1387939"/>
                  </a:lnTo>
                  <a:lnTo>
                    <a:pt x="1998662" y="1387148"/>
                  </a:lnTo>
                  <a:lnTo>
                    <a:pt x="1995090" y="1386752"/>
                  </a:lnTo>
                  <a:lnTo>
                    <a:pt x="1992312" y="1386752"/>
                  </a:lnTo>
                  <a:lnTo>
                    <a:pt x="1988740" y="1387543"/>
                  </a:lnTo>
                  <a:lnTo>
                    <a:pt x="1986359" y="1388730"/>
                  </a:lnTo>
                  <a:lnTo>
                    <a:pt x="1983581" y="1390708"/>
                  </a:lnTo>
                  <a:lnTo>
                    <a:pt x="1981597" y="1393081"/>
                  </a:lnTo>
                  <a:lnTo>
                    <a:pt x="1980009" y="1395455"/>
                  </a:lnTo>
                  <a:lnTo>
                    <a:pt x="1978818" y="1398224"/>
                  </a:lnTo>
                  <a:lnTo>
                    <a:pt x="1978025" y="1400993"/>
                  </a:lnTo>
                  <a:lnTo>
                    <a:pt x="1978025" y="1404553"/>
                  </a:lnTo>
                  <a:lnTo>
                    <a:pt x="1978025" y="1406926"/>
                  </a:lnTo>
                  <a:lnTo>
                    <a:pt x="1952625" y="1406926"/>
                  </a:lnTo>
                  <a:lnTo>
                    <a:pt x="1949847" y="1390708"/>
                  </a:lnTo>
                  <a:lnTo>
                    <a:pt x="1949053" y="1382005"/>
                  </a:lnTo>
                  <a:lnTo>
                    <a:pt x="1948259" y="1373698"/>
                  </a:lnTo>
                  <a:lnTo>
                    <a:pt x="1947862" y="1364996"/>
                  </a:lnTo>
                  <a:lnTo>
                    <a:pt x="1947862" y="1355897"/>
                  </a:lnTo>
                  <a:lnTo>
                    <a:pt x="1948259" y="1346404"/>
                  </a:lnTo>
                  <a:lnTo>
                    <a:pt x="1949053" y="1337305"/>
                  </a:lnTo>
                  <a:lnTo>
                    <a:pt x="1950243" y="1327020"/>
                  </a:lnTo>
                  <a:lnTo>
                    <a:pt x="1952228" y="1316736"/>
                  </a:lnTo>
                  <a:lnTo>
                    <a:pt x="1954609" y="1305659"/>
                  </a:lnTo>
                  <a:lnTo>
                    <a:pt x="1958181" y="1294188"/>
                  </a:lnTo>
                  <a:lnTo>
                    <a:pt x="1961356" y="1282716"/>
                  </a:lnTo>
                  <a:lnTo>
                    <a:pt x="1966118" y="1270453"/>
                  </a:lnTo>
                  <a:lnTo>
                    <a:pt x="1971675" y="1257399"/>
                  </a:lnTo>
                  <a:lnTo>
                    <a:pt x="1977231" y="1243554"/>
                  </a:lnTo>
                  <a:lnTo>
                    <a:pt x="1980803" y="1237225"/>
                  </a:lnTo>
                  <a:lnTo>
                    <a:pt x="1984772" y="1230896"/>
                  </a:lnTo>
                  <a:lnTo>
                    <a:pt x="1988740" y="1224567"/>
                  </a:lnTo>
                  <a:lnTo>
                    <a:pt x="1993106" y="1218238"/>
                  </a:lnTo>
                  <a:lnTo>
                    <a:pt x="1994693" y="1215864"/>
                  </a:lnTo>
                  <a:lnTo>
                    <a:pt x="1996281" y="1213491"/>
                  </a:lnTo>
                  <a:lnTo>
                    <a:pt x="2001440" y="1208744"/>
                  </a:lnTo>
                  <a:lnTo>
                    <a:pt x="2006600" y="1203601"/>
                  </a:lnTo>
                  <a:lnTo>
                    <a:pt x="2011362" y="1198855"/>
                  </a:lnTo>
                  <a:lnTo>
                    <a:pt x="2016522" y="1194899"/>
                  </a:lnTo>
                  <a:lnTo>
                    <a:pt x="2022078" y="1190943"/>
                  </a:lnTo>
                  <a:lnTo>
                    <a:pt x="2027634" y="1186987"/>
                  </a:lnTo>
                  <a:lnTo>
                    <a:pt x="2033190" y="1184218"/>
                  </a:lnTo>
                  <a:lnTo>
                    <a:pt x="2038350" y="1181449"/>
                  </a:lnTo>
                  <a:lnTo>
                    <a:pt x="2043906" y="1178285"/>
                  </a:lnTo>
                  <a:lnTo>
                    <a:pt x="2049859" y="1176307"/>
                  </a:lnTo>
                  <a:lnTo>
                    <a:pt x="2060972" y="1171956"/>
                  </a:lnTo>
                  <a:lnTo>
                    <a:pt x="2071290" y="1169187"/>
                  </a:lnTo>
                  <a:lnTo>
                    <a:pt x="2082006" y="1166813"/>
                  </a:lnTo>
                  <a:close/>
                  <a:moveTo>
                    <a:pt x="1110232" y="1166813"/>
                  </a:moveTo>
                  <a:lnTo>
                    <a:pt x="1112219" y="1169978"/>
                  </a:lnTo>
                  <a:lnTo>
                    <a:pt x="1115000" y="1172747"/>
                  </a:lnTo>
                  <a:lnTo>
                    <a:pt x="1118179" y="1175120"/>
                  </a:lnTo>
                  <a:lnTo>
                    <a:pt x="1121359" y="1176702"/>
                  </a:lnTo>
                  <a:lnTo>
                    <a:pt x="1124935" y="1177494"/>
                  </a:lnTo>
                  <a:lnTo>
                    <a:pt x="1128114" y="1177494"/>
                  </a:lnTo>
                  <a:lnTo>
                    <a:pt x="1136062" y="1177098"/>
                  </a:lnTo>
                  <a:lnTo>
                    <a:pt x="1144407" y="1176702"/>
                  </a:lnTo>
                  <a:lnTo>
                    <a:pt x="1154342" y="1177098"/>
                  </a:lnTo>
                  <a:lnTo>
                    <a:pt x="1163879" y="1177889"/>
                  </a:lnTo>
                  <a:lnTo>
                    <a:pt x="1173019" y="1179076"/>
                  </a:lnTo>
                  <a:lnTo>
                    <a:pt x="1181364" y="1180658"/>
                  </a:lnTo>
                  <a:lnTo>
                    <a:pt x="1189709" y="1183427"/>
                  </a:lnTo>
                  <a:lnTo>
                    <a:pt x="1197259" y="1186196"/>
                  </a:lnTo>
                  <a:lnTo>
                    <a:pt x="1204810" y="1189756"/>
                  </a:lnTo>
                  <a:lnTo>
                    <a:pt x="1211963" y="1193317"/>
                  </a:lnTo>
                  <a:lnTo>
                    <a:pt x="1218718" y="1197668"/>
                  </a:lnTo>
                  <a:lnTo>
                    <a:pt x="1225077" y="1202810"/>
                  </a:lnTo>
                  <a:lnTo>
                    <a:pt x="1231037" y="1208348"/>
                  </a:lnTo>
                  <a:lnTo>
                    <a:pt x="1236601" y="1213886"/>
                  </a:lnTo>
                  <a:lnTo>
                    <a:pt x="1241767" y="1220611"/>
                  </a:lnTo>
                  <a:lnTo>
                    <a:pt x="1246138" y="1227731"/>
                  </a:lnTo>
                  <a:lnTo>
                    <a:pt x="1250907" y="1234852"/>
                  </a:lnTo>
                  <a:lnTo>
                    <a:pt x="1254881" y="1243554"/>
                  </a:lnTo>
                  <a:lnTo>
                    <a:pt x="1260444" y="1256213"/>
                  </a:lnTo>
                  <a:lnTo>
                    <a:pt x="1265213" y="1268476"/>
                  </a:lnTo>
                  <a:lnTo>
                    <a:pt x="1269584" y="1280343"/>
                  </a:lnTo>
                  <a:lnTo>
                    <a:pt x="1273160" y="1291814"/>
                  </a:lnTo>
                  <a:lnTo>
                    <a:pt x="1276339" y="1302890"/>
                  </a:lnTo>
                  <a:lnTo>
                    <a:pt x="1278724" y="1313175"/>
                  </a:lnTo>
                  <a:lnTo>
                    <a:pt x="1281108" y="1323460"/>
                  </a:lnTo>
                  <a:lnTo>
                    <a:pt x="1282300" y="1333350"/>
                  </a:lnTo>
                  <a:lnTo>
                    <a:pt x="1283492" y="1342843"/>
                  </a:lnTo>
                  <a:lnTo>
                    <a:pt x="1283890" y="1352337"/>
                  </a:lnTo>
                  <a:lnTo>
                    <a:pt x="1284287" y="1361831"/>
                  </a:lnTo>
                  <a:lnTo>
                    <a:pt x="1283890" y="1371325"/>
                  </a:lnTo>
                  <a:lnTo>
                    <a:pt x="1283492" y="1380027"/>
                  </a:lnTo>
                  <a:lnTo>
                    <a:pt x="1282300" y="1389126"/>
                  </a:lnTo>
                  <a:lnTo>
                    <a:pt x="1281506" y="1398619"/>
                  </a:lnTo>
                  <a:lnTo>
                    <a:pt x="1279519" y="1408113"/>
                  </a:lnTo>
                  <a:lnTo>
                    <a:pt x="1273558" y="1407322"/>
                  </a:lnTo>
                  <a:lnTo>
                    <a:pt x="1267994" y="1406926"/>
                  </a:lnTo>
                  <a:lnTo>
                    <a:pt x="1248920" y="1406926"/>
                  </a:lnTo>
                  <a:lnTo>
                    <a:pt x="1248125" y="1385961"/>
                  </a:lnTo>
                  <a:lnTo>
                    <a:pt x="1247728" y="1382401"/>
                  </a:lnTo>
                  <a:lnTo>
                    <a:pt x="1246138" y="1379632"/>
                  </a:lnTo>
                  <a:lnTo>
                    <a:pt x="1244946" y="1377258"/>
                  </a:lnTo>
                  <a:lnTo>
                    <a:pt x="1242959" y="1374489"/>
                  </a:lnTo>
                  <a:lnTo>
                    <a:pt x="1240575" y="1372907"/>
                  </a:lnTo>
                  <a:lnTo>
                    <a:pt x="1237793" y="1371325"/>
                  </a:lnTo>
                  <a:lnTo>
                    <a:pt x="1235011" y="1370534"/>
                  </a:lnTo>
                  <a:lnTo>
                    <a:pt x="1231435" y="1369742"/>
                  </a:lnTo>
                  <a:lnTo>
                    <a:pt x="1228653" y="1369742"/>
                  </a:lnTo>
                  <a:lnTo>
                    <a:pt x="1225077" y="1370929"/>
                  </a:lnTo>
                  <a:lnTo>
                    <a:pt x="1222692" y="1372116"/>
                  </a:lnTo>
                  <a:lnTo>
                    <a:pt x="1220308" y="1373698"/>
                  </a:lnTo>
                  <a:lnTo>
                    <a:pt x="1217526" y="1376072"/>
                  </a:lnTo>
                  <a:lnTo>
                    <a:pt x="1215937" y="1378841"/>
                  </a:lnTo>
                  <a:lnTo>
                    <a:pt x="1214745" y="1381214"/>
                  </a:lnTo>
                  <a:lnTo>
                    <a:pt x="1214347" y="1384774"/>
                  </a:lnTo>
                  <a:lnTo>
                    <a:pt x="1211963" y="1395455"/>
                  </a:lnTo>
                  <a:lnTo>
                    <a:pt x="1209976" y="1406926"/>
                  </a:lnTo>
                  <a:lnTo>
                    <a:pt x="1041881" y="1406926"/>
                  </a:lnTo>
                  <a:lnTo>
                    <a:pt x="1039497" y="1399015"/>
                  </a:lnTo>
                  <a:lnTo>
                    <a:pt x="1038305" y="1395850"/>
                  </a:lnTo>
                  <a:lnTo>
                    <a:pt x="1036715" y="1393477"/>
                  </a:lnTo>
                  <a:lnTo>
                    <a:pt x="1034728" y="1391499"/>
                  </a:lnTo>
                  <a:lnTo>
                    <a:pt x="1032344" y="1389126"/>
                  </a:lnTo>
                  <a:lnTo>
                    <a:pt x="1029960" y="1387939"/>
                  </a:lnTo>
                  <a:lnTo>
                    <a:pt x="1026780" y="1387148"/>
                  </a:lnTo>
                  <a:lnTo>
                    <a:pt x="1023601" y="1386752"/>
                  </a:lnTo>
                  <a:lnTo>
                    <a:pt x="1020422" y="1386752"/>
                  </a:lnTo>
                  <a:lnTo>
                    <a:pt x="1017243" y="1387543"/>
                  </a:lnTo>
                  <a:lnTo>
                    <a:pt x="1014461" y="1388730"/>
                  </a:lnTo>
                  <a:lnTo>
                    <a:pt x="1012077" y="1390708"/>
                  </a:lnTo>
                  <a:lnTo>
                    <a:pt x="1010090" y="1393081"/>
                  </a:lnTo>
                  <a:lnTo>
                    <a:pt x="1008103" y="1395455"/>
                  </a:lnTo>
                  <a:lnTo>
                    <a:pt x="1006911" y="1398224"/>
                  </a:lnTo>
                  <a:lnTo>
                    <a:pt x="1006116" y="1400993"/>
                  </a:lnTo>
                  <a:lnTo>
                    <a:pt x="1006116" y="1404553"/>
                  </a:lnTo>
                  <a:lnTo>
                    <a:pt x="1006116" y="1406926"/>
                  </a:lnTo>
                  <a:lnTo>
                    <a:pt x="980684" y="1406926"/>
                  </a:lnTo>
                  <a:lnTo>
                    <a:pt x="978299" y="1390708"/>
                  </a:lnTo>
                  <a:lnTo>
                    <a:pt x="977107" y="1382005"/>
                  </a:lnTo>
                  <a:lnTo>
                    <a:pt x="976710" y="1373698"/>
                  </a:lnTo>
                  <a:lnTo>
                    <a:pt x="976312" y="1364996"/>
                  </a:lnTo>
                  <a:lnTo>
                    <a:pt x="976312" y="1355897"/>
                  </a:lnTo>
                  <a:lnTo>
                    <a:pt x="976710" y="1346404"/>
                  </a:lnTo>
                  <a:lnTo>
                    <a:pt x="977504" y="1337305"/>
                  </a:lnTo>
                  <a:lnTo>
                    <a:pt x="978697" y="1327020"/>
                  </a:lnTo>
                  <a:lnTo>
                    <a:pt x="980286" y="1316736"/>
                  </a:lnTo>
                  <a:lnTo>
                    <a:pt x="983068" y="1305659"/>
                  </a:lnTo>
                  <a:lnTo>
                    <a:pt x="985850" y="1294188"/>
                  </a:lnTo>
                  <a:lnTo>
                    <a:pt x="989823" y="1282716"/>
                  </a:lnTo>
                  <a:lnTo>
                    <a:pt x="994195" y="1270453"/>
                  </a:lnTo>
                  <a:lnTo>
                    <a:pt x="999758" y="1257399"/>
                  </a:lnTo>
                  <a:lnTo>
                    <a:pt x="1005719" y="1243554"/>
                  </a:lnTo>
                  <a:lnTo>
                    <a:pt x="1008898" y="1237225"/>
                  </a:lnTo>
                  <a:lnTo>
                    <a:pt x="1012872" y="1230500"/>
                  </a:lnTo>
                  <a:lnTo>
                    <a:pt x="1016846" y="1224567"/>
                  </a:lnTo>
                  <a:lnTo>
                    <a:pt x="1021217" y="1218238"/>
                  </a:lnTo>
                  <a:lnTo>
                    <a:pt x="1023204" y="1215864"/>
                  </a:lnTo>
                  <a:lnTo>
                    <a:pt x="1024793" y="1213491"/>
                  </a:lnTo>
                  <a:lnTo>
                    <a:pt x="1029960" y="1208744"/>
                  </a:lnTo>
                  <a:lnTo>
                    <a:pt x="1034331" y="1203601"/>
                  </a:lnTo>
                  <a:lnTo>
                    <a:pt x="1039894" y="1198855"/>
                  </a:lnTo>
                  <a:lnTo>
                    <a:pt x="1045060" y="1194899"/>
                  </a:lnTo>
                  <a:lnTo>
                    <a:pt x="1050624" y="1190943"/>
                  </a:lnTo>
                  <a:lnTo>
                    <a:pt x="1055790" y="1186987"/>
                  </a:lnTo>
                  <a:lnTo>
                    <a:pt x="1061353" y="1184218"/>
                  </a:lnTo>
                  <a:lnTo>
                    <a:pt x="1066917" y="1181449"/>
                  </a:lnTo>
                  <a:lnTo>
                    <a:pt x="1072480" y="1178285"/>
                  </a:lnTo>
                  <a:lnTo>
                    <a:pt x="1078043" y="1176307"/>
                  </a:lnTo>
                  <a:lnTo>
                    <a:pt x="1089170" y="1171956"/>
                  </a:lnTo>
                  <a:lnTo>
                    <a:pt x="1099900" y="1169187"/>
                  </a:lnTo>
                  <a:lnTo>
                    <a:pt x="1110232" y="1166813"/>
                  </a:lnTo>
                  <a:close/>
                  <a:moveTo>
                    <a:pt x="1601784" y="1141413"/>
                  </a:moveTo>
                  <a:lnTo>
                    <a:pt x="1608513" y="1141413"/>
                  </a:lnTo>
                  <a:lnTo>
                    <a:pt x="1616826" y="1141413"/>
                  </a:lnTo>
                  <a:lnTo>
                    <a:pt x="1628701" y="1141809"/>
                  </a:lnTo>
                  <a:lnTo>
                    <a:pt x="1639785" y="1142996"/>
                  </a:lnTo>
                  <a:lnTo>
                    <a:pt x="1644139" y="1143392"/>
                  </a:lnTo>
                  <a:lnTo>
                    <a:pt x="1656410" y="1145766"/>
                  </a:lnTo>
                  <a:lnTo>
                    <a:pt x="1668285" y="1149327"/>
                  </a:lnTo>
                  <a:lnTo>
                    <a:pt x="1673431" y="1150910"/>
                  </a:lnTo>
                  <a:lnTo>
                    <a:pt x="1682140" y="1154075"/>
                  </a:lnTo>
                  <a:lnTo>
                    <a:pt x="1690453" y="1157241"/>
                  </a:lnTo>
                  <a:lnTo>
                    <a:pt x="1694807" y="1158823"/>
                  </a:lnTo>
                  <a:lnTo>
                    <a:pt x="1703516" y="1163572"/>
                  </a:lnTo>
                  <a:lnTo>
                    <a:pt x="1711828" y="1167924"/>
                  </a:lnTo>
                  <a:lnTo>
                    <a:pt x="1714995" y="1169903"/>
                  </a:lnTo>
                  <a:lnTo>
                    <a:pt x="1726079" y="1177421"/>
                  </a:lnTo>
                  <a:lnTo>
                    <a:pt x="1729245" y="1179399"/>
                  </a:lnTo>
                  <a:lnTo>
                    <a:pt x="1739142" y="1186918"/>
                  </a:lnTo>
                  <a:lnTo>
                    <a:pt x="1740329" y="1188105"/>
                  </a:lnTo>
                  <a:lnTo>
                    <a:pt x="1745475" y="1192853"/>
                  </a:lnTo>
                  <a:lnTo>
                    <a:pt x="1747058" y="1194436"/>
                  </a:lnTo>
                  <a:lnTo>
                    <a:pt x="1748642" y="1196018"/>
                  </a:lnTo>
                  <a:lnTo>
                    <a:pt x="1743100" y="1240732"/>
                  </a:lnTo>
                  <a:lnTo>
                    <a:pt x="1739142" y="1274761"/>
                  </a:lnTo>
                  <a:lnTo>
                    <a:pt x="1736766" y="1296128"/>
                  </a:lnTo>
                  <a:lnTo>
                    <a:pt x="1738746" y="1294150"/>
                  </a:lnTo>
                  <a:lnTo>
                    <a:pt x="1739537" y="1293358"/>
                  </a:lnTo>
                  <a:lnTo>
                    <a:pt x="1740725" y="1293358"/>
                  </a:lnTo>
                  <a:lnTo>
                    <a:pt x="1741912" y="1293754"/>
                  </a:lnTo>
                  <a:lnTo>
                    <a:pt x="1743100" y="1294150"/>
                  </a:lnTo>
                  <a:lnTo>
                    <a:pt x="1744288" y="1295733"/>
                  </a:lnTo>
                  <a:lnTo>
                    <a:pt x="1745079" y="1297315"/>
                  </a:lnTo>
                  <a:lnTo>
                    <a:pt x="1747454" y="1301668"/>
                  </a:lnTo>
                  <a:lnTo>
                    <a:pt x="1749038" y="1307603"/>
                  </a:lnTo>
                  <a:lnTo>
                    <a:pt x="1750621" y="1315121"/>
                  </a:lnTo>
                  <a:lnTo>
                    <a:pt x="1751809" y="1323827"/>
                  </a:lnTo>
                  <a:lnTo>
                    <a:pt x="1752204" y="1332928"/>
                  </a:lnTo>
                  <a:lnTo>
                    <a:pt x="1752600" y="1343216"/>
                  </a:lnTo>
                  <a:lnTo>
                    <a:pt x="1752204" y="1352712"/>
                  </a:lnTo>
                  <a:lnTo>
                    <a:pt x="1751809" y="1361813"/>
                  </a:lnTo>
                  <a:lnTo>
                    <a:pt x="1750621" y="1370518"/>
                  </a:lnTo>
                  <a:lnTo>
                    <a:pt x="1749038" y="1378036"/>
                  </a:lnTo>
                  <a:lnTo>
                    <a:pt x="1747454" y="1383972"/>
                  </a:lnTo>
                  <a:lnTo>
                    <a:pt x="1745079" y="1388324"/>
                  </a:lnTo>
                  <a:lnTo>
                    <a:pt x="1744288" y="1390303"/>
                  </a:lnTo>
                  <a:lnTo>
                    <a:pt x="1743100" y="1391490"/>
                  </a:lnTo>
                  <a:lnTo>
                    <a:pt x="1741912" y="1391886"/>
                  </a:lnTo>
                  <a:lnTo>
                    <a:pt x="1740725" y="1392281"/>
                  </a:lnTo>
                  <a:lnTo>
                    <a:pt x="1739142" y="1391886"/>
                  </a:lnTo>
                  <a:lnTo>
                    <a:pt x="1737954" y="1391094"/>
                  </a:lnTo>
                  <a:lnTo>
                    <a:pt x="1736766" y="1389511"/>
                  </a:lnTo>
                  <a:lnTo>
                    <a:pt x="1735975" y="1387929"/>
                  </a:lnTo>
                  <a:lnTo>
                    <a:pt x="1733996" y="1382785"/>
                  </a:lnTo>
                  <a:lnTo>
                    <a:pt x="1731620" y="1376849"/>
                  </a:lnTo>
                  <a:lnTo>
                    <a:pt x="1730829" y="1384367"/>
                  </a:lnTo>
                  <a:lnTo>
                    <a:pt x="1729641" y="1391886"/>
                  </a:lnTo>
                  <a:lnTo>
                    <a:pt x="1725683" y="1406526"/>
                  </a:lnTo>
                  <a:lnTo>
                    <a:pt x="1475905" y="1406526"/>
                  </a:lnTo>
                  <a:lnTo>
                    <a:pt x="1471551" y="1394260"/>
                  </a:lnTo>
                  <a:lnTo>
                    <a:pt x="1469968" y="1388324"/>
                  </a:lnTo>
                  <a:lnTo>
                    <a:pt x="1467592" y="1381993"/>
                  </a:lnTo>
                  <a:lnTo>
                    <a:pt x="1466009" y="1387137"/>
                  </a:lnTo>
                  <a:lnTo>
                    <a:pt x="1464426" y="1391490"/>
                  </a:lnTo>
                  <a:lnTo>
                    <a:pt x="1463238" y="1392677"/>
                  </a:lnTo>
                  <a:lnTo>
                    <a:pt x="1462051" y="1393864"/>
                  </a:lnTo>
                  <a:lnTo>
                    <a:pt x="1460863" y="1394260"/>
                  </a:lnTo>
                  <a:lnTo>
                    <a:pt x="1459676" y="1394655"/>
                  </a:lnTo>
                  <a:lnTo>
                    <a:pt x="1458884" y="1394260"/>
                  </a:lnTo>
                  <a:lnTo>
                    <a:pt x="1457696" y="1393468"/>
                  </a:lnTo>
                  <a:lnTo>
                    <a:pt x="1456509" y="1392281"/>
                  </a:lnTo>
                  <a:lnTo>
                    <a:pt x="1454925" y="1391094"/>
                  </a:lnTo>
                  <a:lnTo>
                    <a:pt x="1452946" y="1386346"/>
                  </a:lnTo>
                  <a:lnTo>
                    <a:pt x="1451363" y="1380015"/>
                  </a:lnTo>
                  <a:lnTo>
                    <a:pt x="1450175" y="1372892"/>
                  </a:lnTo>
                  <a:lnTo>
                    <a:pt x="1448592" y="1364583"/>
                  </a:lnTo>
                  <a:lnTo>
                    <a:pt x="1447800" y="1355086"/>
                  </a:lnTo>
                  <a:lnTo>
                    <a:pt x="1447800" y="1345194"/>
                  </a:lnTo>
                  <a:lnTo>
                    <a:pt x="1447800" y="1334906"/>
                  </a:lnTo>
                  <a:lnTo>
                    <a:pt x="1448592" y="1325805"/>
                  </a:lnTo>
                  <a:lnTo>
                    <a:pt x="1450175" y="1317496"/>
                  </a:lnTo>
                  <a:lnTo>
                    <a:pt x="1451363" y="1310373"/>
                  </a:lnTo>
                  <a:lnTo>
                    <a:pt x="1452946" y="1304438"/>
                  </a:lnTo>
                  <a:lnTo>
                    <a:pt x="1454925" y="1299689"/>
                  </a:lnTo>
                  <a:lnTo>
                    <a:pt x="1456509" y="1298107"/>
                  </a:lnTo>
                  <a:lnTo>
                    <a:pt x="1457696" y="1296920"/>
                  </a:lnTo>
                  <a:lnTo>
                    <a:pt x="1458884" y="1296128"/>
                  </a:lnTo>
                  <a:lnTo>
                    <a:pt x="1459676" y="1296128"/>
                  </a:lnTo>
                  <a:lnTo>
                    <a:pt x="1460467" y="1296128"/>
                  </a:lnTo>
                  <a:lnTo>
                    <a:pt x="1461259" y="1296524"/>
                  </a:lnTo>
                  <a:lnTo>
                    <a:pt x="1462051" y="1283466"/>
                  </a:lnTo>
                  <a:lnTo>
                    <a:pt x="1462446" y="1277531"/>
                  </a:lnTo>
                  <a:lnTo>
                    <a:pt x="1464030" y="1271991"/>
                  </a:lnTo>
                  <a:lnTo>
                    <a:pt x="1462051" y="1258142"/>
                  </a:lnTo>
                  <a:lnTo>
                    <a:pt x="1460071" y="1245480"/>
                  </a:lnTo>
                  <a:lnTo>
                    <a:pt x="1456905" y="1223717"/>
                  </a:lnTo>
                  <a:lnTo>
                    <a:pt x="1453738" y="1208681"/>
                  </a:lnTo>
                  <a:lnTo>
                    <a:pt x="1452550" y="1203537"/>
                  </a:lnTo>
                  <a:lnTo>
                    <a:pt x="1458488" y="1199975"/>
                  </a:lnTo>
                  <a:lnTo>
                    <a:pt x="1465217" y="1196018"/>
                  </a:lnTo>
                  <a:lnTo>
                    <a:pt x="1471551" y="1191270"/>
                  </a:lnTo>
                  <a:lnTo>
                    <a:pt x="1477884" y="1186522"/>
                  </a:lnTo>
                  <a:lnTo>
                    <a:pt x="1489760" y="1177421"/>
                  </a:lnTo>
                  <a:lnTo>
                    <a:pt x="1495302" y="1173464"/>
                  </a:lnTo>
                  <a:lnTo>
                    <a:pt x="1500843" y="1170299"/>
                  </a:lnTo>
                  <a:lnTo>
                    <a:pt x="1515490" y="1163176"/>
                  </a:lnTo>
                  <a:lnTo>
                    <a:pt x="1530136" y="1157241"/>
                  </a:lnTo>
                  <a:lnTo>
                    <a:pt x="1539636" y="1154075"/>
                  </a:lnTo>
                  <a:lnTo>
                    <a:pt x="1548741" y="1150910"/>
                  </a:lnTo>
                  <a:lnTo>
                    <a:pt x="1558241" y="1148536"/>
                  </a:lnTo>
                  <a:lnTo>
                    <a:pt x="1568533" y="1145766"/>
                  </a:lnTo>
                  <a:lnTo>
                    <a:pt x="1576450" y="1144183"/>
                  </a:lnTo>
                  <a:lnTo>
                    <a:pt x="1583971" y="1142996"/>
                  </a:lnTo>
                  <a:lnTo>
                    <a:pt x="1594658" y="1142204"/>
                  </a:lnTo>
                  <a:lnTo>
                    <a:pt x="1601784" y="1141413"/>
                  </a:lnTo>
                  <a:close/>
                  <a:moveTo>
                    <a:pt x="1832358" y="1052513"/>
                  </a:moveTo>
                  <a:lnTo>
                    <a:pt x="1843104" y="1052513"/>
                  </a:lnTo>
                  <a:lnTo>
                    <a:pt x="1847083" y="1052911"/>
                  </a:lnTo>
                  <a:lnTo>
                    <a:pt x="1839522" y="1055300"/>
                  </a:lnTo>
                  <a:lnTo>
                    <a:pt x="1831960" y="1058882"/>
                  </a:lnTo>
                  <a:lnTo>
                    <a:pt x="1825194" y="1062067"/>
                  </a:lnTo>
                  <a:lnTo>
                    <a:pt x="1818428" y="1065650"/>
                  </a:lnTo>
                  <a:lnTo>
                    <a:pt x="1820418" y="1066446"/>
                  </a:lnTo>
                  <a:lnTo>
                    <a:pt x="1828776" y="1066048"/>
                  </a:lnTo>
                  <a:lnTo>
                    <a:pt x="1837532" y="1065650"/>
                  </a:lnTo>
                  <a:lnTo>
                    <a:pt x="1846685" y="1066048"/>
                  </a:lnTo>
                  <a:lnTo>
                    <a:pt x="1856237" y="1066446"/>
                  </a:lnTo>
                  <a:lnTo>
                    <a:pt x="1865789" y="1067640"/>
                  </a:lnTo>
                  <a:lnTo>
                    <a:pt x="1876137" y="1069631"/>
                  </a:lnTo>
                  <a:lnTo>
                    <a:pt x="1885688" y="1072417"/>
                  </a:lnTo>
                  <a:lnTo>
                    <a:pt x="1895638" y="1075602"/>
                  </a:lnTo>
                  <a:lnTo>
                    <a:pt x="1905588" y="1079981"/>
                  </a:lnTo>
                  <a:lnTo>
                    <a:pt x="1910761" y="1082369"/>
                  </a:lnTo>
                  <a:lnTo>
                    <a:pt x="1915139" y="1085156"/>
                  </a:lnTo>
                  <a:lnTo>
                    <a:pt x="1919915" y="1088340"/>
                  </a:lnTo>
                  <a:lnTo>
                    <a:pt x="1924691" y="1091525"/>
                  </a:lnTo>
                  <a:lnTo>
                    <a:pt x="1929069" y="1095506"/>
                  </a:lnTo>
                  <a:lnTo>
                    <a:pt x="1933845" y="1099487"/>
                  </a:lnTo>
                  <a:lnTo>
                    <a:pt x="1938223" y="1103468"/>
                  </a:lnTo>
                  <a:lnTo>
                    <a:pt x="1942202" y="1108245"/>
                  </a:lnTo>
                  <a:lnTo>
                    <a:pt x="1946580" y="1112623"/>
                  </a:lnTo>
                  <a:lnTo>
                    <a:pt x="1950162" y="1118197"/>
                  </a:lnTo>
                  <a:lnTo>
                    <a:pt x="1954142" y="1123770"/>
                  </a:lnTo>
                  <a:lnTo>
                    <a:pt x="1957724" y="1129741"/>
                  </a:lnTo>
                  <a:lnTo>
                    <a:pt x="1960908" y="1136110"/>
                  </a:lnTo>
                  <a:lnTo>
                    <a:pt x="1964490" y="1142878"/>
                  </a:lnTo>
                  <a:lnTo>
                    <a:pt x="1968868" y="1152830"/>
                  </a:lnTo>
                  <a:lnTo>
                    <a:pt x="1972847" y="1163180"/>
                  </a:lnTo>
                  <a:lnTo>
                    <a:pt x="1979613" y="1182288"/>
                  </a:lnTo>
                  <a:lnTo>
                    <a:pt x="1975633" y="1185871"/>
                  </a:lnTo>
                  <a:lnTo>
                    <a:pt x="1972051" y="1190249"/>
                  </a:lnTo>
                  <a:lnTo>
                    <a:pt x="1967674" y="1192638"/>
                  </a:lnTo>
                  <a:lnTo>
                    <a:pt x="1965684" y="1193832"/>
                  </a:lnTo>
                  <a:lnTo>
                    <a:pt x="1963694" y="1195823"/>
                  </a:lnTo>
                  <a:lnTo>
                    <a:pt x="1962102" y="1197415"/>
                  </a:lnTo>
                  <a:lnTo>
                    <a:pt x="1961306" y="1199007"/>
                  </a:lnTo>
                  <a:lnTo>
                    <a:pt x="1960112" y="1201396"/>
                  </a:lnTo>
                  <a:lnTo>
                    <a:pt x="1959316" y="1202988"/>
                  </a:lnTo>
                  <a:lnTo>
                    <a:pt x="1958918" y="1205377"/>
                  </a:lnTo>
                  <a:lnTo>
                    <a:pt x="1958918" y="1207367"/>
                  </a:lnTo>
                  <a:lnTo>
                    <a:pt x="1952152" y="1218115"/>
                  </a:lnTo>
                  <a:lnTo>
                    <a:pt x="1946580" y="1229262"/>
                  </a:lnTo>
                  <a:lnTo>
                    <a:pt x="1941008" y="1240806"/>
                  </a:lnTo>
                  <a:lnTo>
                    <a:pt x="1936233" y="1252350"/>
                  </a:lnTo>
                  <a:lnTo>
                    <a:pt x="1932253" y="1263895"/>
                  </a:lnTo>
                  <a:lnTo>
                    <a:pt x="1928273" y="1274245"/>
                  </a:lnTo>
                  <a:lnTo>
                    <a:pt x="1925089" y="1284993"/>
                  </a:lnTo>
                  <a:lnTo>
                    <a:pt x="1921905" y="1294945"/>
                  </a:lnTo>
                  <a:lnTo>
                    <a:pt x="1919915" y="1304897"/>
                  </a:lnTo>
                  <a:lnTo>
                    <a:pt x="1917925" y="1314451"/>
                  </a:lnTo>
                  <a:lnTo>
                    <a:pt x="1784997" y="1314451"/>
                  </a:lnTo>
                  <a:lnTo>
                    <a:pt x="1783007" y="1303305"/>
                  </a:lnTo>
                  <a:lnTo>
                    <a:pt x="1780222" y="1293353"/>
                  </a:lnTo>
                  <a:lnTo>
                    <a:pt x="1778630" y="1288974"/>
                  </a:lnTo>
                  <a:lnTo>
                    <a:pt x="1777038" y="1284993"/>
                  </a:lnTo>
                  <a:lnTo>
                    <a:pt x="1775446" y="1281410"/>
                  </a:lnTo>
                  <a:lnTo>
                    <a:pt x="1773058" y="1278226"/>
                  </a:lnTo>
                  <a:lnTo>
                    <a:pt x="1782609" y="1200202"/>
                  </a:lnTo>
                  <a:lnTo>
                    <a:pt x="1783007" y="1196619"/>
                  </a:lnTo>
                  <a:lnTo>
                    <a:pt x="1783007" y="1192638"/>
                  </a:lnTo>
                  <a:lnTo>
                    <a:pt x="1782211" y="1189453"/>
                  </a:lnTo>
                  <a:lnTo>
                    <a:pt x="1781416" y="1185472"/>
                  </a:lnTo>
                  <a:lnTo>
                    <a:pt x="1779824" y="1182288"/>
                  </a:lnTo>
                  <a:lnTo>
                    <a:pt x="1778232" y="1178705"/>
                  </a:lnTo>
                  <a:lnTo>
                    <a:pt x="1776242" y="1175919"/>
                  </a:lnTo>
                  <a:lnTo>
                    <a:pt x="1774252" y="1172734"/>
                  </a:lnTo>
                  <a:lnTo>
                    <a:pt x="1767884" y="1166763"/>
                  </a:lnTo>
                  <a:lnTo>
                    <a:pt x="1761516" y="1161588"/>
                  </a:lnTo>
                  <a:lnTo>
                    <a:pt x="1752362" y="1154422"/>
                  </a:lnTo>
                  <a:lnTo>
                    <a:pt x="1741219" y="1146460"/>
                  </a:lnTo>
                  <a:lnTo>
                    <a:pt x="1734851" y="1142480"/>
                  </a:lnTo>
                  <a:lnTo>
                    <a:pt x="1728085" y="1138101"/>
                  </a:lnTo>
                  <a:lnTo>
                    <a:pt x="1720921" y="1134518"/>
                  </a:lnTo>
                  <a:lnTo>
                    <a:pt x="1712564" y="1130139"/>
                  </a:lnTo>
                  <a:lnTo>
                    <a:pt x="1704206" y="1126158"/>
                  </a:lnTo>
                  <a:lnTo>
                    <a:pt x="1695450" y="1122576"/>
                  </a:lnTo>
                  <a:lnTo>
                    <a:pt x="1698236" y="1118197"/>
                  </a:lnTo>
                  <a:lnTo>
                    <a:pt x="1701420" y="1114216"/>
                  </a:lnTo>
                  <a:lnTo>
                    <a:pt x="1697440" y="1114614"/>
                  </a:lnTo>
                  <a:lnTo>
                    <a:pt x="1701420" y="1111827"/>
                  </a:lnTo>
                  <a:lnTo>
                    <a:pt x="1705002" y="1109041"/>
                  </a:lnTo>
                  <a:lnTo>
                    <a:pt x="1710176" y="1103069"/>
                  </a:lnTo>
                  <a:lnTo>
                    <a:pt x="1715748" y="1097894"/>
                  </a:lnTo>
                  <a:lnTo>
                    <a:pt x="1721319" y="1093117"/>
                  </a:lnTo>
                  <a:lnTo>
                    <a:pt x="1726891" y="1088340"/>
                  </a:lnTo>
                  <a:lnTo>
                    <a:pt x="1732463" y="1083962"/>
                  </a:lnTo>
                  <a:lnTo>
                    <a:pt x="1738035" y="1080379"/>
                  </a:lnTo>
                  <a:lnTo>
                    <a:pt x="1744005" y="1076398"/>
                  </a:lnTo>
                  <a:lnTo>
                    <a:pt x="1749975" y="1073611"/>
                  </a:lnTo>
                  <a:lnTo>
                    <a:pt x="1755944" y="1070427"/>
                  </a:lnTo>
                  <a:lnTo>
                    <a:pt x="1761914" y="1067640"/>
                  </a:lnTo>
                  <a:lnTo>
                    <a:pt x="1773456" y="1063261"/>
                  </a:lnTo>
                  <a:lnTo>
                    <a:pt x="1784997" y="1059679"/>
                  </a:lnTo>
                  <a:lnTo>
                    <a:pt x="1796539" y="1056892"/>
                  </a:lnTo>
                  <a:lnTo>
                    <a:pt x="1806489" y="1054902"/>
                  </a:lnTo>
                  <a:lnTo>
                    <a:pt x="1816438" y="1053707"/>
                  </a:lnTo>
                  <a:lnTo>
                    <a:pt x="1824796" y="1052911"/>
                  </a:lnTo>
                  <a:lnTo>
                    <a:pt x="1832358" y="1052513"/>
                  </a:lnTo>
                  <a:close/>
                  <a:moveTo>
                    <a:pt x="861259" y="1052513"/>
                  </a:moveTo>
                  <a:lnTo>
                    <a:pt x="871603" y="1052513"/>
                  </a:lnTo>
                  <a:lnTo>
                    <a:pt x="875581" y="1052911"/>
                  </a:lnTo>
                  <a:lnTo>
                    <a:pt x="868022" y="1055295"/>
                  </a:lnTo>
                  <a:lnTo>
                    <a:pt x="860861" y="1058873"/>
                  </a:lnTo>
                  <a:lnTo>
                    <a:pt x="854098" y="1062053"/>
                  </a:lnTo>
                  <a:lnTo>
                    <a:pt x="847335" y="1065630"/>
                  </a:lnTo>
                  <a:lnTo>
                    <a:pt x="849324" y="1066425"/>
                  </a:lnTo>
                  <a:lnTo>
                    <a:pt x="857281" y="1066027"/>
                  </a:lnTo>
                  <a:lnTo>
                    <a:pt x="866033" y="1065630"/>
                  </a:lnTo>
                  <a:lnTo>
                    <a:pt x="875183" y="1066027"/>
                  </a:lnTo>
                  <a:lnTo>
                    <a:pt x="884732" y="1066425"/>
                  </a:lnTo>
                  <a:lnTo>
                    <a:pt x="894678" y="1067617"/>
                  </a:lnTo>
                  <a:lnTo>
                    <a:pt x="904624" y="1069605"/>
                  </a:lnTo>
                  <a:lnTo>
                    <a:pt x="914172" y="1072387"/>
                  </a:lnTo>
                  <a:lnTo>
                    <a:pt x="924516" y="1075567"/>
                  </a:lnTo>
                  <a:lnTo>
                    <a:pt x="934064" y="1079939"/>
                  </a:lnTo>
                  <a:lnTo>
                    <a:pt x="939236" y="1082324"/>
                  </a:lnTo>
                  <a:lnTo>
                    <a:pt x="944010" y="1085106"/>
                  </a:lnTo>
                  <a:lnTo>
                    <a:pt x="948784" y="1088286"/>
                  </a:lnTo>
                  <a:lnTo>
                    <a:pt x="953160" y="1091466"/>
                  </a:lnTo>
                  <a:lnTo>
                    <a:pt x="957934" y="1095441"/>
                  </a:lnTo>
                  <a:lnTo>
                    <a:pt x="962708" y="1099415"/>
                  </a:lnTo>
                  <a:lnTo>
                    <a:pt x="966687" y="1103390"/>
                  </a:lnTo>
                  <a:lnTo>
                    <a:pt x="971063" y="1108160"/>
                  </a:lnTo>
                  <a:lnTo>
                    <a:pt x="974644" y="1112532"/>
                  </a:lnTo>
                  <a:lnTo>
                    <a:pt x="979020" y="1118097"/>
                  </a:lnTo>
                  <a:lnTo>
                    <a:pt x="982998" y="1123662"/>
                  </a:lnTo>
                  <a:lnTo>
                    <a:pt x="986181" y="1129624"/>
                  </a:lnTo>
                  <a:lnTo>
                    <a:pt x="989762" y="1135983"/>
                  </a:lnTo>
                  <a:lnTo>
                    <a:pt x="992944" y="1142741"/>
                  </a:lnTo>
                  <a:lnTo>
                    <a:pt x="997321" y="1152678"/>
                  </a:lnTo>
                  <a:lnTo>
                    <a:pt x="1001299" y="1163012"/>
                  </a:lnTo>
                  <a:lnTo>
                    <a:pt x="1008062" y="1182091"/>
                  </a:lnTo>
                  <a:lnTo>
                    <a:pt x="1004482" y="1185668"/>
                  </a:lnTo>
                  <a:lnTo>
                    <a:pt x="1000105" y="1190040"/>
                  </a:lnTo>
                  <a:lnTo>
                    <a:pt x="996525" y="1192425"/>
                  </a:lnTo>
                  <a:lnTo>
                    <a:pt x="994138" y="1193618"/>
                  </a:lnTo>
                  <a:lnTo>
                    <a:pt x="992546" y="1195605"/>
                  </a:lnTo>
                  <a:lnTo>
                    <a:pt x="990955" y="1197195"/>
                  </a:lnTo>
                  <a:lnTo>
                    <a:pt x="989762" y="1198785"/>
                  </a:lnTo>
                  <a:lnTo>
                    <a:pt x="988568" y="1201170"/>
                  </a:lnTo>
                  <a:lnTo>
                    <a:pt x="987772" y="1202760"/>
                  </a:lnTo>
                  <a:lnTo>
                    <a:pt x="987375" y="1205145"/>
                  </a:lnTo>
                  <a:lnTo>
                    <a:pt x="987375" y="1207132"/>
                  </a:lnTo>
                  <a:lnTo>
                    <a:pt x="980611" y="1217864"/>
                  </a:lnTo>
                  <a:lnTo>
                    <a:pt x="975041" y="1228993"/>
                  </a:lnTo>
                  <a:lnTo>
                    <a:pt x="969870" y="1240520"/>
                  </a:lnTo>
                  <a:lnTo>
                    <a:pt x="965095" y="1252047"/>
                  </a:lnTo>
                  <a:lnTo>
                    <a:pt x="960321" y="1263574"/>
                  </a:lnTo>
                  <a:lnTo>
                    <a:pt x="956741" y="1273908"/>
                  </a:lnTo>
                  <a:lnTo>
                    <a:pt x="953558" y="1284640"/>
                  </a:lnTo>
                  <a:lnTo>
                    <a:pt x="950773" y="1294577"/>
                  </a:lnTo>
                  <a:lnTo>
                    <a:pt x="948784" y="1304514"/>
                  </a:lnTo>
                  <a:lnTo>
                    <a:pt x="946397" y="1314054"/>
                  </a:lnTo>
                  <a:lnTo>
                    <a:pt x="746283" y="1314054"/>
                  </a:lnTo>
                  <a:lnTo>
                    <a:pt x="745487" y="1310874"/>
                  </a:lnTo>
                  <a:lnTo>
                    <a:pt x="745487" y="1314054"/>
                  </a:lnTo>
                  <a:lnTo>
                    <a:pt x="692972" y="1314054"/>
                  </a:lnTo>
                  <a:lnTo>
                    <a:pt x="688994" y="1314054"/>
                  </a:lnTo>
                  <a:lnTo>
                    <a:pt x="685811" y="1314451"/>
                  </a:lnTo>
                  <a:lnTo>
                    <a:pt x="683026" y="1296565"/>
                  </a:lnTo>
                  <a:lnTo>
                    <a:pt x="681833" y="1287423"/>
                  </a:lnTo>
                  <a:lnTo>
                    <a:pt x="681435" y="1278281"/>
                  </a:lnTo>
                  <a:lnTo>
                    <a:pt x="681037" y="1268344"/>
                  </a:lnTo>
                  <a:lnTo>
                    <a:pt x="681435" y="1258804"/>
                  </a:lnTo>
                  <a:lnTo>
                    <a:pt x="681833" y="1249265"/>
                  </a:lnTo>
                  <a:lnTo>
                    <a:pt x="682628" y="1238930"/>
                  </a:lnTo>
                  <a:lnTo>
                    <a:pt x="684617" y="1228596"/>
                  </a:lnTo>
                  <a:lnTo>
                    <a:pt x="686607" y="1217466"/>
                  </a:lnTo>
                  <a:lnTo>
                    <a:pt x="688994" y="1205940"/>
                  </a:lnTo>
                  <a:lnTo>
                    <a:pt x="692176" y="1194810"/>
                  </a:lnTo>
                  <a:lnTo>
                    <a:pt x="696155" y="1182488"/>
                  </a:lnTo>
                  <a:lnTo>
                    <a:pt x="700929" y="1169769"/>
                  </a:lnTo>
                  <a:lnTo>
                    <a:pt x="706499" y="1156255"/>
                  </a:lnTo>
                  <a:lnTo>
                    <a:pt x="712466" y="1142741"/>
                  </a:lnTo>
                  <a:lnTo>
                    <a:pt x="716445" y="1134791"/>
                  </a:lnTo>
                  <a:lnTo>
                    <a:pt x="720821" y="1127636"/>
                  </a:lnTo>
                  <a:lnTo>
                    <a:pt x="725595" y="1120482"/>
                  </a:lnTo>
                  <a:lnTo>
                    <a:pt x="729971" y="1114122"/>
                  </a:lnTo>
                  <a:lnTo>
                    <a:pt x="726391" y="1114520"/>
                  </a:lnTo>
                  <a:lnTo>
                    <a:pt x="729971" y="1111737"/>
                  </a:lnTo>
                  <a:lnTo>
                    <a:pt x="733950" y="1108955"/>
                  </a:lnTo>
                  <a:lnTo>
                    <a:pt x="739122" y="1102993"/>
                  </a:lnTo>
                  <a:lnTo>
                    <a:pt x="744294" y="1097826"/>
                  </a:lnTo>
                  <a:lnTo>
                    <a:pt x="749863" y="1093056"/>
                  </a:lnTo>
                  <a:lnTo>
                    <a:pt x="755433" y="1088286"/>
                  </a:lnTo>
                  <a:lnTo>
                    <a:pt x="761401" y="1083914"/>
                  </a:lnTo>
                  <a:lnTo>
                    <a:pt x="766970" y="1080337"/>
                  </a:lnTo>
                  <a:lnTo>
                    <a:pt x="772938" y="1076362"/>
                  </a:lnTo>
                  <a:lnTo>
                    <a:pt x="778508" y="1073579"/>
                  </a:lnTo>
                  <a:lnTo>
                    <a:pt x="784475" y="1070400"/>
                  </a:lnTo>
                  <a:lnTo>
                    <a:pt x="790443" y="1067617"/>
                  </a:lnTo>
                  <a:lnTo>
                    <a:pt x="802378" y="1063245"/>
                  </a:lnTo>
                  <a:lnTo>
                    <a:pt x="813916" y="1059668"/>
                  </a:lnTo>
                  <a:lnTo>
                    <a:pt x="824658" y="1056885"/>
                  </a:lnTo>
                  <a:lnTo>
                    <a:pt x="835399" y="1054898"/>
                  </a:lnTo>
                  <a:lnTo>
                    <a:pt x="844947" y="1053705"/>
                  </a:lnTo>
                  <a:lnTo>
                    <a:pt x="853700" y="1052911"/>
                  </a:lnTo>
                  <a:lnTo>
                    <a:pt x="861259" y="1052513"/>
                  </a:lnTo>
                  <a:close/>
                  <a:moveTo>
                    <a:pt x="1326357" y="1047750"/>
                  </a:moveTo>
                  <a:lnTo>
                    <a:pt x="1337469" y="1047750"/>
                  </a:lnTo>
                  <a:lnTo>
                    <a:pt x="1348582" y="1048148"/>
                  </a:lnTo>
                  <a:lnTo>
                    <a:pt x="1358901" y="1048942"/>
                  </a:lnTo>
                  <a:lnTo>
                    <a:pt x="1368822" y="1050532"/>
                  </a:lnTo>
                  <a:lnTo>
                    <a:pt x="1378347" y="1052520"/>
                  </a:lnTo>
                  <a:lnTo>
                    <a:pt x="1387476" y="1054904"/>
                  </a:lnTo>
                  <a:lnTo>
                    <a:pt x="1396604" y="1057289"/>
                  </a:lnTo>
                  <a:lnTo>
                    <a:pt x="1404541" y="1060469"/>
                  </a:lnTo>
                  <a:lnTo>
                    <a:pt x="1412479" y="1063251"/>
                  </a:lnTo>
                  <a:lnTo>
                    <a:pt x="1419623" y="1066828"/>
                  </a:lnTo>
                  <a:lnTo>
                    <a:pt x="1426766" y="1070008"/>
                  </a:lnTo>
                  <a:lnTo>
                    <a:pt x="1433116" y="1073983"/>
                  </a:lnTo>
                  <a:lnTo>
                    <a:pt x="1444626" y="1081137"/>
                  </a:lnTo>
                  <a:lnTo>
                    <a:pt x="1454151" y="1087894"/>
                  </a:lnTo>
                  <a:lnTo>
                    <a:pt x="1461691" y="1093856"/>
                  </a:lnTo>
                  <a:lnTo>
                    <a:pt x="1466851" y="1098228"/>
                  </a:lnTo>
                  <a:lnTo>
                    <a:pt x="1471613" y="1102600"/>
                  </a:lnTo>
                  <a:lnTo>
                    <a:pt x="1465660" y="1153079"/>
                  </a:lnTo>
                  <a:lnTo>
                    <a:pt x="1458913" y="1157848"/>
                  </a:lnTo>
                  <a:lnTo>
                    <a:pt x="1447404" y="1166195"/>
                  </a:lnTo>
                  <a:lnTo>
                    <a:pt x="1441848" y="1170170"/>
                  </a:lnTo>
                  <a:lnTo>
                    <a:pt x="1437482" y="1172555"/>
                  </a:lnTo>
                  <a:lnTo>
                    <a:pt x="1434704" y="1174542"/>
                  </a:lnTo>
                  <a:lnTo>
                    <a:pt x="1432323" y="1175734"/>
                  </a:lnTo>
                  <a:lnTo>
                    <a:pt x="1427560" y="1179311"/>
                  </a:lnTo>
                  <a:lnTo>
                    <a:pt x="1424385" y="1184081"/>
                  </a:lnTo>
                  <a:lnTo>
                    <a:pt x="1421210" y="1188851"/>
                  </a:lnTo>
                  <a:lnTo>
                    <a:pt x="1419226" y="1194018"/>
                  </a:lnTo>
                  <a:lnTo>
                    <a:pt x="1418035" y="1199582"/>
                  </a:lnTo>
                  <a:lnTo>
                    <a:pt x="1418035" y="1205544"/>
                  </a:lnTo>
                  <a:lnTo>
                    <a:pt x="1418432" y="1208724"/>
                  </a:lnTo>
                  <a:lnTo>
                    <a:pt x="1418829" y="1211506"/>
                  </a:lnTo>
                  <a:lnTo>
                    <a:pt x="1419623" y="1216673"/>
                  </a:lnTo>
                  <a:lnTo>
                    <a:pt x="1422401" y="1229392"/>
                  </a:lnTo>
                  <a:lnTo>
                    <a:pt x="1425576" y="1248073"/>
                  </a:lnTo>
                  <a:lnTo>
                    <a:pt x="1427163" y="1259202"/>
                  </a:lnTo>
                  <a:lnTo>
                    <a:pt x="1429148" y="1271524"/>
                  </a:lnTo>
                  <a:lnTo>
                    <a:pt x="1427560" y="1279076"/>
                  </a:lnTo>
                  <a:lnTo>
                    <a:pt x="1425973" y="1282255"/>
                  </a:lnTo>
                  <a:lnTo>
                    <a:pt x="1423988" y="1285832"/>
                  </a:lnTo>
                  <a:lnTo>
                    <a:pt x="1422401" y="1289807"/>
                  </a:lnTo>
                  <a:lnTo>
                    <a:pt x="1420416" y="1293782"/>
                  </a:lnTo>
                  <a:lnTo>
                    <a:pt x="1418035" y="1303718"/>
                  </a:lnTo>
                  <a:lnTo>
                    <a:pt x="1416051" y="1314450"/>
                  </a:lnTo>
                  <a:lnTo>
                    <a:pt x="1312863" y="1314450"/>
                  </a:lnTo>
                  <a:lnTo>
                    <a:pt x="1310879" y="1304911"/>
                  </a:lnTo>
                  <a:lnTo>
                    <a:pt x="1308894" y="1294974"/>
                  </a:lnTo>
                  <a:lnTo>
                    <a:pt x="1305719" y="1285038"/>
                  </a:lnTo>
                  <a:lnTo>
                    <a:pt x="1302544" y="1274306"/>
                  </a:lnTo>
                  <a:lnTo>
                    <a:pt x="1298972" y="1263972"/>
                  </a:lnTo>
                  <a:lnTo>
                    <a:pt x="1295004" y="1252843"/>
                  </a:lnTo>
                  <a:lnTo>
                    <a:pt x="1290241" y="1240919"/>
                  </a:lnTo>
                  <a:lnTo>
                    <a:pt x="1285082" y="1229392"/>
                  </a:lnTo>
                  <a:lnTo>
                    <a:pt x="1280319" y="1219456"/>
                  </a:lnTo>
                  <a:lnTo>
                    <a:pt x="1275160" y="1210711"/>
                  </a:lnTo>
                  <a:lnTo>
                    <a:pt x="1270000" y="1202365"/>
                  </a:lnTo>
                  <a:lnTo>
                    <a:pt x="1264047" y="1194813"/>
                  </a:lnTo>
                  <a:lnTo>
                    <a:pt x="1258094" y="1188056"/>
                  </a:lnTo>
                  <a:lnTo>
                    <a:pt x="1251744" y="1181696"/>
                  </a:lnTo>
                  <a:lnTo>
                    <a:pt x="1244997" y="1175734"/>
                  </a:lnTo>
                  <a:lnTo>
                    <a:pt x="1238250" y="1170567"/>
                  </a:lnTo>
                  <a:lnTo>
                    <a:pt x="1231503" y="1165400"/>
                  </a:lnTo>
                  <a:lnTo>
                    <a:pt x="1224757" y="1161823"/>
                  </a:lnTo>
                  <a:lnTo>
                    <a:pt x="1217613" y="1157848"/>
                  </a:lnTo>
                  <a:lnTo>
                    <a:pt x="1210469" y="1154669"/>
                  </a:lnTo>
                  <a:lnTo>
                    <a:pt x="1202928" y="1151886"/>
                  </a:lnTo>
                  <a:lnTo>
                    <a:pt x="1195785" y="1149501"/>
                  </a:lnTo>
                  <a:lnTo>
                    <a:pt x="1188641" y="1147912"/>
                  </a:lnTo>
                  <a:lnTo>
                    <a:pt x="1181497" y="1145924"/>
                  </a:lnTo>
                  <a:lnTo>
                    <a:pt x="1179116" y="1131218"/>
                  </a:lnTo>
                  <a:lnTo>
                    <a:pt x="1176735" y="1120486"/>
                  </a:lnTo>
                  <a:lnTo>
                    <a:pt x="1174750" y="1110152"/>
                  </a:lnTo>
                  <a:lnTo>
                    <a:pt x="1180703" y="1106973"/>
                  </a:lnTo>
                  <a:lnTo>
                    <a:pt x="1187053" y="1102998"/>
                  </a:lnTo>
                  <a:lnTo>
                    <a:pt x="1193800" y="1098228"/>
                  </a:lnTo>
                  <a:lnTo>
                    <a:pt x="1200150" y="1093856"/>
                  </a:lnTo>
                  <a:lnTo>
                    <a:pt x="1212453" y="1084317"/>
                  </a:lnTo>
                  <a:lnTo>
                    <a:pt x="1217613" y="1080342"/>
                  </a:lnTo>
                  <a:lnTo>
                    <a:pt x="1223169" y="1077163"/>
                  </a:lnTo>
                  <a:lnTo>
                    <a:pt x="1237060" y="1070406"/>
                  </a:lnTo>
                  <a:lnTo>
                    <a:pt x="1250950" y="1064444"/>
                  </a:lnTo>
                  <a:lnTo>
                    <a:pt x="1264444" y="1059674"/>
                  </a:lnTo>
                  <a:lnTo>
                    <a:pt x="1277541" y="1055699"/>
                  </a:lnTo>
                  <a:lnTo>
                    <a:pt x="1290241" y="1052520"/>
                  </a:lnTo>
                  <a:lnTo>
                    <a:pt x="1302941" y="1050135"/>
                  </a:lnTo>
                  <a:lnTo>
                    <a:pt x="1314847" y="1048545"/>
                  </a:lnTo>
                  <a:lnTo>
                    <a:pt x="1326357" y="1047750"/>
                  </a:lnTo>
                  <a:close/>
                  <a:moveTo>
                    <a:pt x="525022" y="1035050"/>
                  </a:moveTo>
                  <a:lnTo>
                    <a:pt x="554037" y="1036676"/>
                  </a:lnTo>
                  <a:lnTo>
                    <a:pt x="512762" y="1068388"/>
                  </a:lnTo>
                  <a:lnTo>
                    <a:pt x="525022" y="1035050"/>
                  </a:lnTo>
                  <a:close/>
                  <a:moveTo>
                    <a:pt x="174832" y="915044"/>
                  </a:moveTo>
                  <a:lnTo>
                    <a:pt x="50860" y="916631"/>
                  </a:lnTo>
                  <a:lnTo>
                    <a:pt x="57218" y="934484"/>
                  </a:lnTo>
                  <a:lnTo>
                    <a:pt x="174832" y="915044"/>
                  </a:lnTo>
                  <a:close/>
                  <a:moveTo>
                    <a:pt x="403703" y="711119"/>
                  </a:moveTo>
                  <a:lnTo>
                    <a:pt x="403703" y="723418"/>
                  </a:lnTo>
                  <a:lnTo>
                    <a:pt x="512179" y="715086"/>
                  </a:lnTo>
                  <a:lnTo>
                    <a:pt x="403703" y="711119"/>
                  </a:lnTo>
                  <a:close/>
                  <a:moveTo>
                    <a:pt x="773852" y="677863"/>
                  </a:moveTo>
                  <a:lnTo>
                    <a:pt x="777038" y="678259"/>
                  </a:lnTo>
                  <a:lnTo>
                    <a:pt x="778632" y="678259"/>
                  </a:lnTo>
                  <a:lnTo>
                    <a:pt x="779428" y="679050"/>
                  </a:lnTo>
                  <a:lnTo>
                    <a:pt x="780225" y="679446"/>
                  </a:lnTo>
                  <a:lnTo>
                    <a:pt x="780623" y="680632"/>
                  </a:lnTo>
                  <a:lnTo>
                    <a:pt x="780623" y="681423"/>
                  </a:lnTo>
                  <a:lnTo>
                    <a:pt x="780225" y="682215"/>
                  </a:lnTo>
                  <a:lnTo>
                    <a:pt x="779428" y="684588"/>
                  </a:lnTo>
                  <a:lnTo>
                    <a:pt x="777038" y="687357"/>
                  </a:lnTo>
                  <a:lnTo>
                    <a:pt x="774648" y="689731"/>
                  </a:lnTo>
                  <a:lnTo>
                    <a:pt x="771860" y="692500"/>
                  </a:lnTo>
                  <a:lnTo>
                    <a:pt x="767877" y="695665"/>
                  </a:lnTo>
                  <a:lnTo>
                    <a:pt x="763894" y="698038"/>
                  </a:lnTo>
                  <a:lnTo>
                    <a:pt x="760309" y="700808"/>
                  </a:lnTo>
                  <a:lnTo>
                    <a:pt x="755927" y="702785"/>
                  </a:lnTo>
                  <a:lnTo>
                    <a:pt x="752342" y="704368"/>
                  </a:lnTo>
                  <a:lnTo>
                    <a:pt x="748758" y="705555"/>
                  </a:lnTo>
                  <a:lnTo>
                    <a:pt x="745969" y="705950"/>
                  </a:lnTo>
                  <a:lnTo>
                    <a:pt x="742783" y="706346"/>
                  </a:lnTo>
                  <a:lnTo>
                    <a:pt x="740791" y="706741"/>
                  </a:lnTo>
                  <a:lnTo>
                    <a:pt x="738800" y="707928"/>
                  </a:lnTo>
                  <a:lnTo>
                    <a:pt x="737605" y="708719"/>
                  </a:lnTo>
                  <a:lnTo>
                    <a:pt x="736011" y="709906"/>
                  </a:lnTo>
                  <a:lnTo>
                    <a:pt x="735215" y="711093"/>
                  </a:lnTo>
                  <a:lnTo>
                    <a:pt x="734816" y="712280"/>
                  </a:lnTo>
                  <a:lnTo>
                    <a:pt x="734816" y="713467"/>
                  </a:lnTo>
                  <a:lnTo>
                    <a:pt x="735215" y="715049"/>
                  </a:lnTo>
                  <a:lnTo>
                    <a:pt x="736011" y="716236"/>
                  </a:lnTo>
                  <a:lnTo>
                    <a:pt x="738003" y="717027"/>
                  </a:lnTo>
                  <a:lnTo>
                    <a:pt x="739596" y="717818"/>
                  </a:lnTo>
                  <a:lnTo>
                    <a:pt x="741986" y="718609"/>
                  </a:lnTo>
                  <a:lnTo>
                    <a:pt x="745173" y="719005"/>
                  </a:lnTo>
                  <a:lnTo>
                    <a:pt x="748359" y="719400"/>
                  </a:lnTo>
                  <a:lnTo>
                    <a:pt x="752342" y="719005"/>
                  </a:lnTo>
                  <a:lnTo>
                    <a:pt x="760707" y="719005"/>
                  </a:lnTo>
                  <a:lnTo>
                    <a:pt x="763894" y="719400"/>
                  </a:lnTo>
                  <a:lnTo>
                    <a:pt x="767877" y="719796"/>
                  </a:lnTo>
                  <a:lnTo>
                    <a:pt x="770665" y="720983"/>
                  </a:lnTo>
                  <a:lnTo>
                    <a:pt x="773852" y="722169"/>
                  </a:lnTo>
                  <a:lnTo>
                    <a:pt x="776640" y="723356"/>
                  </a:lnTo>
                  <a:lnTo>
                    <a:pt x="779428" y="724939"/>
                  </a:lnTo>
                  <a:lnTo>
                    <a:pt x="781420" y="726917"/>
                  </a:lnTo>
                  <a:lnTo>
                    <a:pt x="783411" y="729686"/>
                  </a:lnTo>
                  <a:lnTo>
                    <a:pt x="785403" y="732455"/>
                  </a:lnTo>
                  <a:lnTo>
                    <a:pt x="786598" y="736015"/>
                  </a:lnTo>
                  <a:lnTo>
                    <a:pt x="787793" y="739180"/>
                  </a:lnTo>
                  <a:lnTo>
                    <a:pt x="788191" y="743531"/>
                  </a:lnTo>
                  <a:lnTo>
                    <a:pt x="788988" y="747883"/>
                  </a:lnTo>
                  <a:lnTo>
                    <a:pt x="788988" y="752630"/>
                  </a:lnTo>
                  <a:lnTo>
                    <a:pt x="788590" y="756982"/>
                  </a:lnTo>
                  <a:lnTo>
                    <a:pt x="787793" y="760542"/>
                  </a:lnTo>
                  <a:lnTo>
                    <a:pt x="786200" y="764102"/>
                  </a:lnTo>
                  <a:lnTo>
                    <a:pt x="783810" y="767267"/>
                  </a:lnTo>
                  <a:lnTo>
                    <a:pt x="781420" y="770827"/>
                  </a:lnTo>
                  <a:lnTo>
                    <a:pt x="778632" y="773596"/>
                  </a:lnTo>
                  <a:lnTo>
                    <a:pt x="775445" y="776761"/>
                  </a:lnTo>
                  <a:lnTo>
                    <a:pt x="771860" y="779135"/>
                  </a:lnTo>
                  <a:lnTo>
                    <a:pt x="767479" y="781113"/>
                  </a:lnTo>
                  <a:lnTo>
                    <a:pt x="763097" y="783486"/>
                  </a:lnTo>
                  <a:lnTo>
                    <a:pt x="753936" y="787442"/>
                  </a:lnTo>
                  <a:lnTo>
                    <a:pt x="744376" y="790607"/>
                  </a:lnTo>
                  <a:lnTo>
                    <a:pt x="734020" y="792980"/>
                  </a:lnTo>
                  <a:lnTo>
                    <a:pt x="724062" y="795354"/>
                  </a:lnTo>
                  <a:lnTo>
                    <a:pt x="714104" y="796936"/>
                  </a:lnTo>
                  <a:lnTo>
                    <a:pt x="704942" y="798123"/>
                  </a:lnTo>
                  <a:lnTo>
                    <a:pt x="696179" y="798914"/>
                  </a:lnTo>
                  <a:lnTo>
                    <a:pt x="684230" y="799705"/>
                  </a:lnTo>
                  <a:lnTo>
                    <a:pt x="679450" y="800101"/>
                  </a:lnTo>
                  <a:lnTo>
                    <a:pt x="682636" y="698830"/>
                  </a:lnTo>
                  <a:lnTo>
                    <a:pt x="683433" y="697247"/>
                  </a:lnTo>
                  <a:lnTo>
                    <a:pt x="683831" y="695665"/>
                  </a:lnTo>
                  <a:lnTo>
                    <a:pt x="684628" y="694478"/>
                  </a:lnTo>
                  <a:lnTo>
                    <a:pt x="685425" y="692896"/>
                  </a:lnTo>
                  <a:lnTo>
                    <a:pt x="688213" y="690522"/>
                  </a:lnTo>
                  <a:lnTo>
                    <a:pt x="692196" y="688940"/>
                  </a:lnTo>
                  <a:lnTo>
                    <a:pt x="696976" y="687357"/>
                  </a:lnTo>
                  <a:lnTo>
                    <a:pt x="701756" y="685775"/>
                  </a:lnTo>
                  <a:lnTo>
                    <a:pt x="707731" y="684588"/>
                  </a:lnTo>
                  <a:lnTo>
                    <a:pt x="714104" y="683797"/>
                  </a:lnTo>
                  <a:lnTo>
                    <a:pt x="727647" y="682610"/>
                  </a:lnTo>
                  <a:lnTo>
                    <a:pt x="741588" y="681819"/>
                  </a:lnTo>
                  <a:lnTo>
                    <a:pt x="755529" y="680632"/>
                  </a:lnTo>
                  <a:lnTo>
                    <a:pt x="762300" y="679446"/>
                  </a:lnTo>
                  <a:lnTo>
                    <a:pt x="768275" y="678654"/>
                  </a:lnTo>
                  <a:lnTo>
                    <a:pt x="773852" y="677863"/>
                  </a:lnTo>
                  <a:close/>
                  <a:moveTo>
                    <a:pt x="425557" y="466725"/>
                  </a:moveTo>
                  <a:lnTo>
                    <a:pt x="429928" y="467122"/>
                  </a:lnTo>
                  <a:lnTo>
                    <a:pt x="434299" y="467519"/>
                  </a:lnTo>
                  <a:lnTo>
                    <a:pt x="438272" y="467915"/>
                  </a:lnTo>
                  <a:lnTo>
                    <a:pt x="442643" y="468709"/>
                  </a:lnTo>
                  <a:lnTo>
                    <a:pt x="446219" y="470296"/>
                  </a:lnTo>
                  <a:lnTo>
                    <a:pt x="453769" y="473073"/>
                  </a:lnTo>
                  <a:lnTo>
                    <a:pt x="461716" y="477040"/>
                  </a:lnTo>
                  <a:lnTo>
                    <a:pt x="468471" y="481801"/>
                  </a:lnTo>
                  <a:lnTo>
                    <a:pt x="475225" y="487356"/>
                  </a:lnTo>
                  <a:lnTo>
                    <a:pt x="481980" y="493307"/>
                  </a:lnTo>
                  <a:lnTo>
                    <a:pt x="487543" y="500052"/>
                  </a:lnTo>
                  <a:lnTo>
                    <a:pt x="493503" y="507590"/>
                  </a:lnTo>
                  <a:lnTo>
                    <a:pt x="499066" y="515524"/>
                  </a:lnTo>
                  <a:lnTo>
                    <a:pt x="504629" y="524253"/>
                  </a:lnTo>
                  <a:lnTo>
                    <a:pt x="509795" y="532981"/>
                  </a:lnTo>
                  <a:lnTo>
                    <a:pt x="514165" y="542106"/>
                  </a:lnTo>
                  <a:lnTo>
                    <a:pt x="518933" y="552025"/>
                  </a:lnTo>
                  <a:lnTo>
                    <a:pt x="523304" y="561943"/>
                  </a:lnTo>
                  <a:lnTo>
                    <a:pt x="526880" y="572259"/>
                  </a:lnTo>
                  <a:lnTo>
                    <a:pt x="530854" y="582177"/>
                  </a:lnTo>
                  <a:lnTo>
                    <a:pt x="534033" y="592889"/>
                  </a:lnTo>
                  <a:lnTo>
                    <a:pt x="540390" y="613520"/>
                  </a:lnTo>
                  <a:lnTo>
                    <a:pt x="545953" y="634150"/>
                  </a:lnTo>
                  <a:lnTo>
                    <a:pt x="550721" y="653988"/>
                  </a:lnTo>
                  <a:lnTo>
                    <a:pt x="554297" y="673031"/>
                  </a:lnTo>
                  <a:lnTo>
                    <a:pt x="557873" y="690091"/>
                  </a:lnTo>
                  <a:lnTo>
                    <a:pt x="559860" y="705167"/>
                  </a:lnTo>
                  <a:lnTo>
                    <a:pt x="592045" y="701597"/>
                  </a:lnTo>
                  <a:lnTo>
                    <a:pt x="621449" y="697629"/>
                  </a:lnTo>
                  <a:lnTo>
                    <a:pt x="647673" y="694455"/>
                  </a:lnTo>
                  <a:lnTo>
                    <a:pt x="669925" y="690488"/>
                  </a:lnTo>
                  <a:lnTo>
                    <a:pt x="669527" y="696042"/>
                  </a:lnTo>
                  <a:lnTo>
                    <a:pt x="669130" y="702390"/>
                  </a:lnTo>
                  <a:lnTo>
                    <a:pt x="668733" y="716276"/>
                  </a:lnTo>
                  <a:lnTo>
                    <a:pt x="668733" y="750396"/>
                  </a:lnTo>
                  <a:lnTo>
                    <a:pt x="669130" y="768646"/>
                  </a:lnTo>
                  <a:lnTo>
                    <a:pt x="668733" y="786103"/>
                  </a:lnTo>
                  <a:lnTo>
                    <a:pt x="667938" y="803559"/>
                  </a:lnTo>
                  <a:lnTo>
                    <a:pt x="667143" y="811494"/>
                  </a:lnTo>
                  <a:lnTo>
                    <a:pt x="666349" y="819032"/>
                  </a:lnTo>
                  <a:lnTo>
                    <a:pt x="645289" y="825380"/>
                  </a:lnTo>
                  <a:lnTo>
                    <a:pt x="620654" y="831331"/>
                  </a:lnTo>
                  <a:lnTo>
                    <a:pt x="593237" y="837679"/>
                  </a:lnTo>
                  <a:lnTo>
                    <a:pt x="563436" y="844027"/>
                  </a:lnTo>
                  <a:lnTo>
                    <a:pt x="561052" y="872593"/>
                  </a:lnTo>
                  <a:lnTo>
                    <a:pt x="558668" y="896000"/>
                  </a:lnTo>
                  <a:lnTo>
                    <a:pt x="557873" y="905125"/>
                  </a:lnTo>
                  <a:lnTo>
                    <a:pt x="557079" y="916631"/>
                  </a:lnTo>
                  <a:lnTo>
                    <a:pt x="556681" y="928930"/>
                  </a:lnTo>
                  <a:lnTo>
                    <a:pt x="556284" y="942022"/>
                  </a:lnTo>
                  <a:lnTo>
                    <a:pt x="556284" y="955908"/>
                  </a:lnTo>
                  <a:lnTo>
                    <a:pt x="556284" y="970588"/>
                  </a:lnTo>
                  <a:lnTo>
                    <a:pt x="557079" y="984474"/>
                  </a:lnTo>
                  <a:lnTo>
                    <a:pt x="558271" y="997566"/>
                  </a:lnTo>
                  <a:lnTo>
                    <a:pt x="558668" y="1004311"/>
                  </a:lnTo>
                  <a:lnTo>
                    <a:pt x="558668" y="1009469"/>
                  </a:lnTo>
                  <a:lnTo>
                    <a:pt x="558271" y="1014626"/>
                  </a:lnTo>
                  <a:lnTo>
                    <a:pt x="557079" y="1018991"/>
                  </a:lnTo>
                  <a:lnTo>
                    <a:pt x="555489" y="1022164"/>
                  </a:lnTo>
                  <a:lnTo>
                    <a:pt x="553900" y="1024942"/>
                  </a:lnTo>
                  <a:lnTo>
                    <a:pt x="552310" y="1026925"/>
                  </a:lnTo>
                  <a:lnTo>
                    <a:pt x="549926" y="1028512"/>
                  </a:lnTo>
                  <a:lnTo>
                    <a:pt x="547145" y="1029306"/>
                  </a:lnTo>
                  <a:lnTo>
                    <a:pt x="544761" y="1030099"/>
                  </a:lnTo>
                  <a:lnTo>
                    <a:pt x="541582" y="1030496"/>
                  </a:lnTo>
                  <a:lnTo>
                    <a:pt x="538801" y="1030496"/>
                  </a:lnTo>
                  <a:lnTo>
                    <a:pt x="532046" y="1030099"/>
                  </a:lnTo>
                  <a:lnTo>
                    <a:pt x="525688" y="1028909"/>
                  </a:lnTo>
                  <a:lnTo>
                    <a:pt x="524894" y="1028512"/>
                  </a:lnTo>
                  <a:lnTo>
                    <a:pt x="524099" y="1027719"/>
                  </a:lnTo>
                  <a:lnTo>
                    <a:pt x="522510" y="1023751"/>
                  </a:lnTo>
                  <a:lnTo>
                    <a:pt x="520920" y="1018594"/>
                  </a:lnTo>
                  <a:lnTo>
                    <a:pt x="520125" y="1011452"/>
                  </a:lnTo>
                  <a:lnTo>
                    <a:pt x="519331" y="1002327"/>
                  </a:lnTo>
                  <a:lnTo>
                    <a:pt x="518536" y="992409"/>
                  </a:lnTo>
                  <a:lnTo>
                    <a:pt x="517741" y="968207"/>
                  </a:lnTo>
                  <a:lnTo>
                    <a:pt x="517344" y="941229"/>
                  </a:lnTo>
                  <a:lnTo>
                    <a:pt x="516947" y="911870"/>
                  </a:lnTo>
                  <a:lnTo>
                    <a:pt x="516549" y="853152"/>
                  </a:lnTo>
                  <a:lnTo>
                    <a:pt x="513768" y="853549"/>
                  </a:lnTo>
                  <a:lnTo>
                    <a:pt x="513768" y="976142"/>
                  </a:lnTo>
                  <a:lnTo>
                    <a:pt x="508602" y="1036050"/>
                  </a:lnTo>
                  <a:lnTo>
                    <a:pt x="504232" y="1082469"/>
                  </a:lnTo>
                  <a:lnTo>
                    <a:pt x="500258" y="1124127"/>
                  </a:lnTo>
                  <a:lnTo>
                    <a:pt x="499861" y="1128095"/>
                  </a:lnTo>
                  <a:lnTo>
                    <a:pt x="497874" y="1134443"/>
                  </a:lnTo>
                  <a:lnTo>
                    <a:pt x="495490" y="1141187"/>
                  </a:lnTo>
                  <a:lnTo>
                    <a:pt x="492311" y="1147535"/>
                  </a:lnTo>
                  <a:lnTo>
                    <a:pt x="489530" y="1153883"/>
                  </a:lnTo>
                  <a:lnTo>
                    <a:pt x="485954" y="1160231"/>
                  </a:lnTo>
                  <a:lnTo>
                    <a:pt x="482378" y="1166579"/>
                  </a:lnTo>
                  <a:lnTo>
                    <a:pt x="474828" y="1178481"/>
                  </a:lnTo>
                  <a:lnTo>
                    <a:pt x="438670" y="1654175"/>
                  </a:lnTo>
                  <a:lnTo>
                    <a:pt x="342512" y="1654175"/>
                  </a:lnTo>
                  <a:lnTo>
                    <a:pt x="294433" y="1276080"/>
                  </a:lnTo>
                  <a:lnTo>
                    <a:pt x="288473" y="1276873"/>
                  </a:lnTo>
                  <a:lnTo>
                    <a:pt x="282115" y="1277270"/>
                  </a:lnTo>
                  <a:lnTo>
                    <a:pt x="281718" y="1276873"/>
                  </a:lnTo>
                  <a:lnTo>
                    <a:pt x="281321" y="1276873"/>
                  </a:lnTo>
                  <a:lnTo>
                    <a:pt x="282115" y="1275683"/>
                  </a:lnTo>
                  <a:lnTo>
                    <a:pt x="282115" y="1275286"/>
                  </a:lnTo>
                  <a:lnTo>
                    <a:pt x="281321" y="1275286"/>
                  </a:lnTo>
                  <a:lnTo>
                    <a:pt x="281321" y="1276873"/>
                  </a:lnTo>
                  <a:lnTo>
                    <a:pt x="282910" y="1650208"/>
                  </a:lnTo>
                  <a:lnTo>
                    <a:pt x="170859" y="1653778"/>
                  </a:lnTo>
                  <a:lnTo>
                    <a:pt x="119998" y="1254655"/>
                  </a:lnTo>
                  <a:lnTo>
                    <a:pt x="116422" y="1253069"/>
                  </a:lnTo>
                  <a:lnTo>
                    <a:pt x="112846" y="1251482"/>
                  </a:lnTo>
                  <a:lnTo>
                    <a:pt x="109667" y="1249498"/>
                  </a:lnTo>
                  <a:lnTo>
                    <a:pt x="106489" y="1246721"/>
                  </a:lnTo>
                  <a:lnTo>
                    <a:pt x="103707" y="1243943"/>
                  </a:lnTo>
                  <a:lnTo>
                    <a:pt x="100528" y="1240373"/>
                  </a:lnTo>
                  <a:lnTo>
                    <a:pt x="98144" y="1236802"/>
                  </a:lnTo>
                  <a:lnTo>
                    <a:pt x="96158" y="1232438"/>
                  </a:lnTo>
                  <a:lnTo>
                    <a:pt x="91389" y="1223710"/>
                  </a:lnTo>
                  <a:lnTo>
                    <a:pt x="87416" y="1214188"/>
                  </a:lnTo>
                  <a:lnTo>
                    <a:pt x="84237" y="1203872"/>
                  </a:lnTo>
                  <a:lnTo>
                    <a:pt x="81853" y="1193557"/>
                  </a:lnTo>
                  <a:lnTo>
                    <a:pt x="79072" y="1182845"/>
                  </a:lnTo>
                  <a:lnTo>
                    <a:pt x="77085" y="1172133"/>
                  </a:lnTo>
                  <a:lnTo>
                    <a:pt x="73906" y="1153486"/>
                  </a:lnTo>
                  <a:lnTo>
                    <a:pt x="71522" y="1137616"/>
                  </a:lnTo>
                  <a:lnTo>
                    <a:pt x="70330" y="1132062"/>
                  </a:lnTo>
                  <a:lnTo>
                    <a:pt x="69535" y="1128491"/>
                  </a:lnTo>
                  <a:lnTo>
                    <a:pt x="69138" y="1124127"/>
                  </a:lnTo>
                  <a:lnTo>
                    <a:pt x="63178" y="1061839"/>
                  </a:lnTo>
                  <a:lnTo>
                    <a:pt x="56820" y="994392"/>
                  </a:lnTo>
                  <a:lnTo>
                    <a:pt x="50065" y="909490"/>
                  </a:lnTo>
                  <a:lnTo>
                    <a:pt x="42119" y="909490"/>
                  </a:lnTo>
                  <a:lnTo>
                    <a:pt x="35364" y="908299"/>
                  </a:lnTo>
                  <a:lnTo>
                    <a:pt x="29403" y="907506"/>
                  </a:lnTo>
                  <a:lnTo>
                    <a:pt x="24238" y="906316"/>
                  </a:lnTo>
                  <a:lnTo>
                    <a:pt x="20662" y="905125"/>
                  </a:lnTo>
                  <a:lnTo>
                    <a:pt x="17880" y="903935"/>
                  </a:lnTo>
                  <a:lnTo>
                    <a:pt x="17086" y="902745"/>
                  </a:lnTo>
                  <a:lnTo>
                    <a:pt x="16688" y="901555"/>
                  </a:lnTo>
                  <a:lnTo>
                    <a:pt x="16291" y="900761"/>
                  </a:lnTo>
                  <a:lnTo>
                    <a:pt x="16291" y="899571"/>
                  </a:lnTo>
                  <a:lnTo>
                    <a:pt x="14702" y="894413"/>
                  </a:lnTo>
                  <a:lnTo>
                    <a:pt x="12318" y="887669"/>
                  </a:lnTo>
                  <a:lnTo>
                    <a:pt x="10331" y="879734"/>
                  </a:lnTo>
                  <a:lnTo>
                    <a:pt x="8344" y="870212"/>
                  </a:lnTo>
                  <a:lnTo>
                    <a:pt x="6755" y="859103"/>
                  </a:lnTo>
                  <a:lnTo>
                    <a:pt x="4768" y="847201"/>
                  </a:lnTo>
                  <a:lnTo>
                    <a:pt x="3179" y="834109"/>
                  </a:lnTo>
                  <a:lnTo>
                    <a:pt x="1987" y="819826"/>
                  </a:lnTo>
                  <a:lnTo>
                    <a:pt x="795" y="805146"/>
                  </a:lnTo>
                  <a:lnTo>
                    <a:pt x="397" y="789277"/>
                  </a:lnTo>
                  <a:lnTo>
                    <a:pt x="0" y="773010"/>
                  </a:lnTo>
                  <a:lnTo>
                    <a:pt x="0" y="756347"/>
                  </a:lnTo>
                  <a:lnTo>
                    <a:pt x="795" y="738494"/>
                  </a:lnTo>
                  <a:lnTo>
                    <a:pt x="1987" y="721434"/>
                  </a:lnTo>
                  <a:lnTo>
                    <a:pt x="3576" y="703184"/>
                  </a:lnTo>
                  <a:lnTo>
                    <a:pt x="5563" y="684934"/>
                  </a:lnTo>
                  <a:lnTo>
                    <a:pt x="9139" y="667477"/>
                  </a:lnTo>
                  <a:lnTo>
                    <a:pt x="12715" y="649227"/>
                  </a:lnTo>
                  <a:lnTo>
                    <a:pt x="17483" y="631770"/>
                  </a:lnTo>
                  <a:lnTo>
                    <a:pt x="22649" y="614313"/>
                  </a:lnTo>
                  <a:lnTo>
                    <a:pt x="25430" y="605982"/>
                  </a:lnTo>
                  <a:lnTo>
                    <a:pt x="29006" y="597253"/>
                  </a:lnTo>
                  <a:lnTo>
                    <a:pt x="32185" y="588922"/>
                  </a:lnTo>
                  <a:lnTo>
                    <a:pt x="36158" y="580987"/>
                  </a:lnTo>
                  <a:lnTo>
                    <a:pt x="40132" y="573052"/>
                  </a:lnTo>
                  <a:lnTo>
                    <a:pt x="44503" y="565117"/>
                  </a:lnTo>
                  <a:lnTo>
                    <a:pt x="48873" y="557579"/>
                  </a:lnTo>
                  <a:lnTo>
                    <a:pt x="53244" y="549644"/>
                  </a:lnTo>
                  <a:lnTo>
                    <a:pt x="58410" y="542503"/>
                  </a:lnTo>
                  <a:lnTo>
                    <a:pt x="63973" y="535362"/>
                  </a:lnTo>
                  <a:lnTo>
                    <a:pt x="69535" y="528617"/>
                  </a:lnTo>
                  <a:lnTo>
                    <a:pt x="75496" y="522269"/>
                  </a:lnTo>
                  <a:lnTo>
                    <a:pt x="81456" y="515921"/>
                  </a:lnTo>
                  <a:lnTo>
                    <a:pt x="87416" y="509970"/>
                  </a:lnTo>
                  <a:lnTo>
                    <a:pt x="94171" y="504416"/>
                  </a:lnTo>
                  <a:lnTo>
                    <a:pt x="101720" y="498861"/>
                  </a:lnTo>
                  <a:lnTo>
                    <a:pt x="108873" y="493704"/>
                  </a:lnTo>
                  <a:lnTo>
                    <a:pt x="116422" y="488943"/>
                  </a:lnTo>
                  <a:lnTo>
                    <a:pt x="124369" y="484579"/>
                  </a:lnTo>
                  <a:lnTo>
                    <a:pt x="132713" y="480611"/>
                  </a:lnTo>
                  <a:lnTo>
                    <a:pt x="141455" y="477040"/>
                  </a:lnTo>
                  <a:lnTo>
                    <a:pt x="150594" y="473470"/>
                  </a:lnTo>
                  <a:lnTo>
                    <a:pt x="159733" y="470693"/>
                  </a:lnTo>
                  <a:lnTo>
                    <a:pt x="169667" y="467915"/>
                  </a:lnTo>
                  <a:lnTo>
                    <a:pt x="172845" y="467915"/>
                  </a:lnTo>
                  <a:lnTo>
                    <a:pt x="179998" y="468312"/>
                  </a:lnTo>
                  <a:lnTo>
                    <a:pt x="200262" y="469502"/>
                  </a:lnTo>
                  <a:lnTo>
                    <a:pt x="231652" y="471883"/>
                  </a:lnTo>
                  <a:lnTo>
                    <a:pt x="312711" y="730162"/>
                  </a:lnTo>
                  <a:lnTo>
                    <a:pt x="329400" y="728575"/>
                  </a:lnTo>
                  <a:lnTo>
                    <a:pt x="327413" y="709135"/>
                  </a:lnTo>
                  <a:lnTo>
                    <a:pt x="322247" y="527427"/>
                  </a:lnTo>
                  <a:lnTo>
                    <a:pt x="315492" y="509970"/>
                  </a:lnTo>
                  <a:lnTo>
                    <a:pt x="329002" y="486959"/>
                  </a:lnTo>
                  <a:lnTo>
                    <a:pt x="359598" y="486562"/>
                  </a:lnTo>
                  <a:lnTo>
                    <a:pt x="371916" y="509970"/>
                  </a:lnTo>
                  <a:lnTo>
                    <a:pt x="366353" y="530601"/>
                  </a:lnTo>
                  <a:lnTo>
                    <a:pt x="393372" y="722624"/>
                  </a:lnTo>
                  <a:lnTo>
                    <a:pt x="402114" y="721831"/>
                  </a:lnTo>
                  <a:lnTo>
                    <a:pt x="397346" y="476247"/>
                  </a:lnTo>
                  <a:lnTo>
                    <a:pt x="403703" y="473073"/>
                  </a:lnTo>
                  <a:lnTo>
                    <a:pt x="408869" y="470693"/>
                  </a:lnTo>
                  <a:lnTo>
                    <a:pt x="411253" y="468709"/>
                  </a:lnTo>
                  <a:lnTo>
                    <a:pt x="412047" y="467915"/>
                  </a:lnTo>
                  <a:lnTo>
                    <a:pt x="416816" y="467122"/>
                  </a:lnTo>
                  <a:lnTo>
                    <a:pt x="421584" y="467122"/>
                  </a:lnTo>
                  <a:lnTo>
                    <a:pt x="425557" y="466725"/>
                  </a:lnTo>
                  <a:close/>
                  <a:moveTo>
                    <a:pt x="2003425" y="196850"/>
                  </a:moveTo>
                  <a:lnTo>
                    <a:pt x="2003425" y="720725"/>
                  </a:lnTo>
                  <a:lnTo>
                    <a:pt x="1071562" y="720328"/>
                  </a:lnTo>
                  <a:lnTo>
                    <a:pt x="1251744" y="585391"/>
                  </a:lnTo>
                  <a:lnTo>
                    <a:pt x="1404144" y="665163"/>
                  </a:lnTo>
                  <a:lnTo>
                    <a:pt x="1657350" y="399256"/>
                  </a:lnTo>
                  <a:lnTo>
                    <a:pt x="1796653" y="458788"/>
                  </a:lnTo>
                  <a:lnTo>
                    <a:pt x="2003425" y="196850"/>
                  </a:lnTo>
                  <a:close/>
                  <a:moveTo>
                    <a:pt x="140097" y="182563"/>
                  </a:moveTo>
                  <a:lnTo>
                    <a:pt x="138509" y="201216"/>
                  </a:lnTo>
                  <a:lnTo>
                    <a:pt x="137319" y="215107"/>
                  </a:lnTo>
                  <a:lnTo>
                    <a:pt x="137716" y="215504"/>
                  </a:lnTo>
                  <a:lnTo>
                    <a:pt x="138509" y="201216"/>
                  </a:lnTo>
                  <a:lnTo>
                    <a:pt x="139303" y="194469"/>
                  </a:lnTo>
                  <a:lnTo>
                    <a:pt x="140097" y="188516"/>
                  </a:lnTo>
                  <a:lnTo>
                    <a:pt x="140097" y="182563"/>
                  </a:lnTo>
                  <a:close/>
                  <a:moveTo>
                    <a:pt x="164306" y="111125"/>
                  </a:moveTo>
                  <a:lnTo>
                    <a:pt x="162719" y="111522"/>
                  </a:lnTo>
                  <a:lnTo>
                    <a:pt x="161131" y="111919"/>
                  </a:lnTo>
                  <a:lnTo>
                    <a:pt x="159544" y="112713"/>
                  </a:lnTo>
                  <a:lnTo>
                    <a:pt x="158353" y="113507"/>
                  </a:lnTo>
                  <a:lnTo>
                    <a:pt x="155972" y="117078"/>
                  </a:lnTo>
                  <a:lnTo>
                    <a:pt x="153591" y="120650"/>
                  </a:lnTo>
                  <a:lnTo>
                    <a:pt x="158353" y="115491"/>
                  </a:lnTo>
                  <a:lnTo>
                    <a:pt x="161131" y="113110"/>
                  </a:lnTo>
                  <a:lnTo>
                    <a:pt x="164306" y="111125"/>
                  </a:lnTo>
                  <a:close/>
                  <a:moveTo>
                    <a:pt x="988111" y="91679"/>
                  </a:moveTo>
                  <a:lnTo>
                    <a:pt x="984541" y="92075"/>
                  </a:lnTo>
                  <a:lnTo>
                    <a:pt x="980971" y="93266"/>
                  </a:lnTo>
                  <a:lnTo>
                    <a:pt x="977798" y="94853"/>
                  </a:lnTo>
                  <a:lnTo>
                    <a:pt x="975022" y="97632"/>
                  </a:lnTo>
                  <a:lnTo>
                    <a:pt x="972642" y="100013"/>
                  </a:lnTo>
                  <a:lnTo>
                    <a:pt x="971055" y="103188"/>
                  </a:lnTo>
                  <a:lnTo>
                    <a:pt x="970262" y="106760"/>
                  </a:lnTo>
                  <a:lnTo>
                    <a:pt x="969865" y="110332"/>
                  </a:lnTo>
                  <a:lnTo>
                    <a:pt x="969865" y="578644"/>
                  </a:lnTo>
                  <a:lnTo>
                    <a:pt x="1457734" y="287338"/>
                  </a:lnTo>
                  <a:lnTo>
                    <a:pt x="1494622" y="333375"/>
                  </a:lnTo>
                  <a:lnTo>
                    <a:pt x="969865" y="642938"/>
                  </a:lnTo>
                  <a:lnTo>
                    <a:pt x="969865" y="758032"/>
                  </a:lnTo>
                  <a:lnTo>
                    <a:pt x="970262" y="762001"/>
                  </a:lnTo>
                  <a:lnTo>
                    <a:pt x="971055" y="765176"/>
                  </a:lnTo>
                  <a:lnTo>
                    <a:pt x="972642" y="768747"/>
                  </a:lnTo>
                  <a:lnTo>
                    <a:pt x="975022" y="771129"/>
                  </a:lnTo>
                  <a:lnTo>
                    <a:pt x="977798" y="773510"/>
                  </a:lnTo>
                  <a:lnTo>
                    <a:pt x="980971" y="775494"/>
                  </a:lnTo>
                  <a:lnTo>
                    <a:pt x="984541" y="776685"/>
                  </a:lnTo>
                  <a:lnTo>
                    <a:pt x="988111" y="776685"/>
                  </a:lnTo>
                  <a:lnTo>
                    <a:pt x="2043178" y="776685"/>
                  </a:lnTo>
                  <a:lnTo>
                    <a:pt x="2047144" y="776685"/>
                  </a:lnTo>
                  <a:lnTo>
                    <a:pt x="2050714" y="775494"/>
                  </a:lnTo>
                  <a:lnTo>
                    <a:pt x="2053887" y="773510"/>
                  </a:lnTo>
                  <a:lnTo>
                    <a:pt x="2056663" y="771129"/>
                  </a:lnTo>
                  <a:lnTo>
                    <a:pt x="2059043" y="768747"/>
                  </a:lnTo>
                  <a:lnTo>
                    <a:pt x="2060630" y="765176"/>
                  </a:lnTo>
                  <a:lnTo>
                    <a:pt x="2061820" y="762001"/>
                  </a:lnTo>
                  <a:lnTo>
                    <a:pt x="2062216" y="758032"/>
                  </a:lnTo>
                  <a:lnTo>
                    <a:pt x="2062216" y="110332"/>
                  </a:lnTo>
                  <a:lnTo>
                    <a:pt x="2061820" y="106760"/>
                  </a:lnTo>
                  <a:lnTo>
                    <a:pt x="2060630" y="103188"/>
                  </a:lnTo>
                  <a:lnTo>
                    <a:pt x="2059043" y="100013"/>
                  </a:lnTo>
                  <a:lnTo>
                    <a:pt x="2056663" y="97632"/>
                  </a:lnTo>
                  <a:lnTo>
                    <a:pt x="2053887" y="94853"/>
                  </a:lnTo>
                  <a:lnTo>
                    <a:pt x="2050714" y="93266"/>
                  </a:lnTo>
                  <a:lnTo>
                    <a:pt x="2047144" y="92075"/>
                  </a:lnTo>
                  <a:lnTo>
                    <a:pt x="2043178" y="91679"/>
                  </a:lnTo>
                  <a:lnTo>
                    <a:pt x="988111" y="91679"/>
                  </a:lnTo>
                  <a:close/>
                  <a:moveTo>
                    <a:pt x="273050" y="38100"/>
                  </a:moveTo>
                  <a:lnTo>
                    <a:pt x="286544" y="38497"/>
                  </a:lnTo>
                  <a:lnTo>
                    <a:pt x="299641" y="38894"/>
                  </a:lnTo>
                  <a:lnTo>
                    <a:pt x="312341" y="40085"/>
                  </a:lnTo>
                  <a:lnTo>
                    <a:pt x="323850" y="42466"/>
                  </a:lnTo>
                  <a:lnTo>
                    <a:pt x="335756" y="44847"/>
                  </a:lnTo>
                  <a:lnTo>
                    <a:pt x="347266" y="47229"/>
                  </a:lnTo>
                  <a:lnTo>
                    <a:pt x="357981" y="50800"/>
                  </a:lnTo>
                  <a:lnTo>
                    <a:pt x="368697" y="53975"/>
                  </a:lnTo>
                  <a:lnTo>
                    <a:pt x="378222" y="57944"/>
                  </a:lnTo>
                  <a:lnTo>
                    <a:pt x="387747" y="61516"/>
                  </a:lnTo>
                  <a:lnTo>
                    <a:pt x="396478" y="65881"/>
                  </a:lnTo>
                  <a:lnTo>
                    <a:pt x="404813" y="70247"/>
                  </a:lnTo>
                  <a:lnTo>
                    <a:pt x="412750" y="74216"/>
                  </a:lnTo>
                  <a:lnTo>
                    <a:pt x="419894" y="78582"/>
                  </a:lnTo>
                  <a:lnTo>
                    <a:pt x="432197" y="86519"/>
                  </a:lnTo>
                  <a:lnTo>
                    <a:pt x="442516" y="93266"/>
                  </a:lnTo>
                  <a:lnTo>
                    <a:pt x="449660" y="99219"/>
                  </a:lnTo>
                  <a:lnTo>
                    <a:pt x="455613" y="104378"/>
                  </a:lnTo>
                  <a:lnTo>
                    <a:pt x="454025" y="107553"/>
                  </a:lnTo>
                  <a:lnTo>
                    <a:pt x="451644" y="111522"/>
                  </a:lnTo>
                  <a:lnTo>
                    <a:pt x="448866" y="116285"/>
                  </a:lnTo>
                  <a:lnTo>
                    <a:pt x="444897" y="122238"/>
                  </a:lnTo>
                  <a:lnTo>
                    <a:pt x="440532" y="128588"/>
                  </a:lnTo>
                  <a:lnTo>
                    <a:pt x="434578" y="134938"/>
                  </a:lnTo>
                  <a:lnTo>
                    <a:pt x="427832" y="141288"/>
                  </a:lnTo>
                  <a:lnTo>
                    <a:pt x="423863" y="144066"/>
                  </a:lnTo>
                  <a:lnTo>
                    <a:pt x="420291" y="146844"/>
                  </a:lnTo>
                  <a:lnTo>
                    <a:pt x="415925" y="149225"/>
                  </a:lnTo>
                  <a:lnTo>
                    <a:pt x="411163" y="151607"/>
                  </a:lnTo>
                  <a:lnTo>
                    <a:pt x="406797" y="153591"/>
                  </a:lnTo>
                  <a:lnTo>
                    <a:pt x="401638" y="155179"/>
                  </a:lnTo>
                  <a:lnTo>
                    <a:pt x="396082" y="156369"/>
                  </a:lnTo>
                  <a:lnTo>
                    <a:pt x="390525" y="157560"/>
                  </a:lnTo>
                  <a:lnTo>
                    <a:pt x="384572" y="157957"/>
                  </a:lnTo>
                  <a:lnTo>
                    <a:pt x="379016" y="157957"/>
                  </a:lnTo>
                  <a:lnTo>
                    <a:pt x="372666" y="157560"/>
                  </a:lnTo>
                  <a:lnTo>
                    <a:pt x="365919" y="155973"/>
                  </a:lnTo>
                  <a:lnTo>
                    <a:pt x="358775" y="154385"/>
                  </a:lnTo>
                  <a:lnTo>
                    <a:pt x="351235" y="152003"/>
                  </a:lnTo>
                  <a:lnTo>
                    <a:pt x="343694" y="148828"/>
                  </a:lnTo>
                  <a:lnTo>
                    <a:pt x="335756" y="145257"/>
                  </a:lnTo>
                  <a:lnTo>
                    <a:pt x="327025" y="140891"/>
                  </a:lnTo>
                  <a:lnTo>
                    <a:pt x="317103" y="136525"/>
                  </a:lnTo>
                  <a:lnTo>
                    <a:pt x="355203" y="155179"/>
                  </a:lnTo>
                  <a:lnTo>
                    <a:pt x="373063" y="163116"/>
                  </a:lnTo>
                  <a:lnTo>
                    <a:pt x="381397" y="166688"/>
                  </a:lnTo>
                  <a:lnTo>
                    <a:pt x="389335" y="169466"/>
                  </a:lnTo>
                  <a:lnTo>
                    <a:pt x="397272" y="172244"/>
                  </a:lnTo>
                  <a:lnTo>
                    <a:pt x="404813" y="173832"/>
                  </a:lnTo>
                  <a:lnTo>
                    <a:pt x="411957" y="175023"/>
                  </a:lnTo>
                  <a:lnTo>
                    <a:pt x="418703" y="175419"/>
                  </a:lnTo>
                  <a:lnTo>
                    <a:pt x="425053" y="175023"/>
                  </a:lnTo>
                  <a:lnTo>
                    <a:pt x="428228" y="174625"/>
                  </a:lnTo>
                  <a:lnTo>
                    <a:pt x="431007" y="173832"/>
                  </a:lnTo>
                  <a:lnTo>
                    <a:pt x="434182" y="173038"/>
                  </a:lnTo>
                  <a:lnTo>
                    <a:pt x="436563" y="171847"/>
                  </a:lnTo>
                  <a:lnTo>
                    <a:pt x="438944" y="169863"/>
                  </a:lnTo>
                  <a:lnTo>
                    <a:pt x="441722" y="168276"/>
                  </a:lnTo>
                  <a:lnTo>
                    <a:pt x="442913" y="180976"/>
                  </a:lnTo>
                  <a:lnTo>
                    <a:pt x="443310" y="192882"/>
                  </a:lnTo>
                  <a:lnTo>
                    <a:pt x="443310" y="203994"/>
                  </a:lnTo>
                  <a:lnTo>
                    <a:pt x="442913" y="215107"/>
                  </a:lnTo>
                  <a:lnTo>
                    <a:pt x="444500" y="213122"/>
                  </a:lnTo>
                  <a:lnTo>
                    <a:pt x="445691" y="212328"/>
                  </a:lnTo>
                  <a:lnTo>
                    <a:pt x="446882" y="212328"/>
                  </a:lnTo>
                  <a:lnTo>
                    <a:pt x="447675" y="212726"/>
                  </a:lnTo>
                  <a:lnTo>
                    <a:pt x="448072" y="213519"/>
                  </a:lnTo>
                  <a:lnTo>
                    <a:pt x="448866" y="216297"/>
                  </a:lnTo>
                  <a:lnTo>
                    <a:pt x="448866" y="221457"/>
                  </a:lnTo>
                  <a:lnTo>
                    <a:pt x="448866" y="228204"/>
                  </a:lnTo>
                  <a:lnTo>
                    <a:pt x="447675" y="244079"/>
                  </a:lnTo>
                  <a:lnTo>
                    <a:pt x="445294" y="262335"/>
                  </a:lnTo>
                  <a:lnTo>
                    <a:pt x="443310" y="279797"/>
                  </a:lnTo>
                  <a:lnTo>
                    <a:pt x="440928" y="294482"/>
                  </a:lnTo>
                  <a:lnTo>
                    <a:pt x="439738" y="300038"/>
                  </a:lnTo>
                  <a:lnTo>
                    <a:pt x="438547" y="303213"/>
                  </a:lnTo>
                  <a:lnTo>
                    <a:pt x="437753" y="304800"/>
                  </a:lnTo>
                  <a:lnTo>
                    <a:pt x="437357" y="304800"/>
                  </a:lnTo>
                  <a:lnTo>
                    <a:pt x="436960" y="304007"/>
                  </a:lnTo>
                  <a:lnTo>
                    <a:pt x="435769" y="313929"/>
                  </a:lnTo>
                  <a:lnTo>
                    <a:pt x="434182" y="323057"/>
                  </a:lnTo>
                  <a:lnTo>
                    <a:pt x="432197" y="332185"/>
                  </a:lnTo>
                  <a:lnTo>
                    <a:pt x="429816" y="341313"/>
                  </a:lnTo>
                  <a:lnTo>
                    <a:pt x="427435" y="349647"/>
                  </a:lnTo>
                  <a:lnTo>
                    <a:pt x="424260" y="357982"/>
                  </a:lnTo>
                  <a:lnTo>
                    <a:pt x="421482" y="365919"/>
                  </a:lnTo>
                  <a:lnTo>
                    <a:pt x="417513" y="373460"/>
                  </a:lnTo>
                  <a:lnTo>
                    <a:pt x="413941" y="381397"/>
                  </a:lnTo>
                  <a:lnTo>
                    <a:pt x="409972" y="388938"/>
                  </a:lnTo>
                  <a:lnTo>
                    <a:pt x="406003" y="395685"/>
                  </a:lnTo>
                  <a:lnTo>
                    <a:pt x="401241" y="402432"/>
                  </a:lnTo>
                  <a:lnTo>
                    <a:pt x="396875" y="408782"/>
                  </a:lnTo>
                  <a:lnTo>
                    <a:pt x="391716" y="415132"/>
                  </a:lnTo>
                  <a:lnTo>
                    <a:pt x="386953" y="420688"/>
                  </a:lnTo>
                  <a:lnTo>
                    <a:pt x="381794" y="426244"/>
                  </a:lnTo>
                  <a:lnTo>
                    <a:pt x="376635" y="431801"/>
                  </a:lnTo>
                  <a:lnTo>
                    <a:pt x="371078" y="436563"/>
                  </a:lnTo>
                  <a:lnTo>
                    <a:pt x="365919" y="440929"/>
                  </a:lnTo>
                  <a:lnTo>
                    <a:pt x="360363" y="445691"/>
                  </a:lnTo>
                  <a:lnTo>
                    <a:pt x="354806" y="449660"/>
                  </a:lnTo>
                  <a:lnTo>
                    <a:pt x="349250" y="453232"/>
                  </a:lnTo>
                  <a:lnTo>
                    <a:pt x="343297" y="456804"/>
                  </a:lnTo>
                  <a:lnTo>
                    <a:pt x="337741" y="459582"/>
                  </a:lnTo>
                  <a:lnTo>
                    <a:pt x="332185" y="462757"/>
                  </a:lnTo>
                  <a:lnTo>
                    <a:pt x="326628" y="464741"/>
                  </a:lnTo>
                  <a:lnTo>
                    <a:pt x="320675" y="466726"/>
                  </a:lnTo>
                  <a:lnTo>
                    <a:pt x="315119" y="468313"/>
                  </a:lnTo>
                  <a:lnTo>
                    <a:pt x="309563" y="469901"/>
                  </a:lnTo>
                  <a:lnTo>
                    <a:pt x="304403" y="470694"/>
                  </a:lnTo>
                  <a:lnTo>
                    <a:pt x="298847" y="471091"/>
                  </a:lnTo>
                  <a:lnTo>
                    <a:pt x="293688" y="471488"/>
                  </a:lnTo>
                  <a:lnTo>
                    <a:pt x="288925" y="471091"/>
                  </a:lnTo>
                  <a:lnTo>
                    <a:pt x="284956" y="470694"/>
                  </a:lnTo>
                  <a:lnTo>
                    <a:pt x="280194" y="469901"/>
                  </a:lnTo>
                  <a:lnTo>
                    <a:pt x="275034" y="467916"/>
                  </a:lnTo>
                  <a:lnTo>
                    <a:pt x="270669" y="466329"/>
                  </a:lnTo>
                  <a:lnTo>
                    <a:pt x="265509" y="464344"/>
                  </a:lnTo>
                  <a:lnTo>
                    <a:pt x="259953" y="462360"/>
                  </a:lnTo>
                  <a:lnTo>
                    <a:pt x="254794" y="459185"/>
                  </a:lnTo>
                  <a:lnTo>
                    <a:pt x="244078" y="452438"/>
                  </a:lnTo>
                  <a:lnTo>
                    <a:pt x="232966" y="444898"/>
                  </a:lnTo>
                  <a:lnTo>
                    <a:pt x="221853" y="435769"/>
                  </a:lnTo>
                  <a:lnTo>
                    <a:pt x="211534" y="425450"/>
                  </a:lnTo>
                  <a:lnTo>
                    <a:pt x="200819" y="413941"/>
                  </a:lnTo>
                  <a:lnTo>
                    <a:pt x="190500" y="402035"/>
                  </a:lnTo>
                  <a:lnTo>
                    <a:pt x="185737" y="395685"/>
                  </a:lnTo>
                  <a:lnTo>
                    <a:pt x="180578" y="388938"/>
                  </a:lnTo>
                  <a:lnTo>
                    <a:pt x="176609" y="381794"/>
                  </a:lnTo>
                  <a:lnTo>
                    <a:pt x="171847" y="374651"/>
                  </a:lnTo>
                  <a:lnTo>
                    <a:pt x="167481" y="367507"/>
                  </a:lnTo>
                  <a:lnTo>
                    <a:pt x="163512" y="359569"/>
                  </a:lnTo>
                  <a:lnTo>
                    <a:pt x="159544" y="351632"/>
                  </a:lnTo>
                  <a:lnTo>
                    <a:pt x="156369" y="343694"/>
                  </a:lnTo>
                  <a:lnTo>
                    <a:pt x="152797" y="335757"/>
                  </a:lnTo>
                  <a:lnTo>
                    <a:pt x="150019" y="327422"/>
                  </a:lnTo>
                  <a:lnTo>
                    <a:pt x="147241" y="318691"/>
                  </a:lnTo>
                  <a:lnTo>
                    <a:pt x="144859" y="310357"/>
                  </a:lnTo>
                  <a:lnTo>
                    <a:pt x="142875" y="316310"/>
                  </a:lnTo>
                  <a:lnTo>
                    <a:pt x="140494" y="320676"/>
                  </a:lnTo>
                  <a:lnTo>
                    <a:pt x="139700" y="322263"/>
                  </a:lnTo>
                  <a:lnTo>
                    <a:pt x="138509" y="323057"/>
                  </a:lnTo>
                  <a:lnTo>
                    <a:pt x="137319" y="323851"/>
                  </a:lnTo>
                  <a:lnTo>
                    <a:pt x="136128" y="324247"/>
                  </a:lnTo>
                  <a:lnTo>
                    <a:pt x="134541" y="323851"/>
                  </a:lnTo>
                  <a:lnTo>
                    <a:pt x="133350" y="323057"/>
                  </a:lnTo>
                  <a:lnTo>
                    <a:pt x="132159" y="321866"/>
                  </a:lnTo>
                  <a:lnTo>
                    <a:pt x="130969" y="319485"/>
                  </a:lnTo>
                  <a:lnTo>
                    <a:pt x="128587" y="314722"/>
                  </a:lnTo>
                  <a:lnTo>
                    <a:pt x="126603" y="308372"/>
                  </a:lnTo>
                  <a:lnTo>
                    <a:pt x="125016" y="300038"/>
                  </a:lnTo>
                  <a:lnTo>
                    <a:pt x="123825" y="290513"/>
                  </a:lnTo>
                  <a:lnTo>
                    <a:pt x="123031" y="280591"/>
                  </a:lnTo>
                  <a:lnTo>
                    <a:pt x="122634" y="269478"/>
                  </a:lnTo>
                  <a:lnTo>
                    <a:pt x="123031" y="259557"/>
                  </a:lnTo>
                  <a:lnTo>
                    <a:pt x="123428" y="250032"/>
                  </a:lnTo>
                  <a:lnTo>
                    <a:pt x="124619" y="241300"/>
                  </a:lnTo>
                  <a:lnTo>
                    <a:pt x="125809" y="233760"/>
                  </a:lnTo>
                  <a:lnTo>
                    <a:pt x="127397" y="227013"/>
                  </a:lnTo>
                  <a:lnTo>
                    <a:pt x="129778" y="221854"/>
                  </a:lnTo>
                  <a:lnTo>
                    <a:pt x="131762" y="217488"/>
                  </a:lnTo>
                  <a:lnTo>
                    <a:pt x="132953" y="216297"/>
                  </a:lnTo>
                  <a:lnTo>
                    <a:pt x="134144" y="215504"/>
                  </a:lnTo>
                  <a:lnTo>
                    <a:pt x="130572" y="211138"/>
                  </a:lnTo>
                  <a:lnTo>
                    <a:pt x="127000" y="207169"/>
                  </a:lnTo>
                  <a:lnTo>
                    <a:pt x="124619" y="202407"/>
                  </a:lnTo>
                  <a:lnTo>
                    <a:pt x="122634" y="197247"/>
                  </a:lnTo>
                  <a:lnTo>
                    <a:pt x="120253" y="192485"/>
                  </a:lnTo>
                  <a:lnTo>
                    <a:pt x="119062" y="186928"/>
                  </a:lnTo>
                  <a:lnTo>
                    <a:pt x="118269" y="181372"/>
                  </a:lnTo>
                  <a:lnTo>
                    <a:pt x="117475" y="175816"/>
                  </a:lnTo>
                  <a:lnTo>
                    <a:pt x="117475" y="170260"/>
                  </a:lnTo>
                  <a:lnTo>
                    <a:pt x="117475" y="164704"/>
                  </a:lnTo>
                  <a:lnTo>
                    <a:pt x="117872" y="158751"/>
                  </a:lnTo>
                  <a:lnTo>
                    <a:pt x="118269" y="152797"/>
                  </a:lnTo>
                  <a:lnTo>
                    <a:pt x="120253" y="140891"/>
                  </a:lnTo>
                  <a:lnTo>
                    <a:pt x="123428" y="129381"/>
                  </a:lnTo>
                  <a:lnTo>
                    <a:pt x="126603" y="118666"/>
                  </a:lnTo>
                  <a:lnTo>
                    <a:pt x="130969" y="107951"/>
                  </a:lnTo>
                  <a:lnTo>
                    <a:pt x="135334" y="98426"/>
                  </a:lnTo>
                  <a:lnTo>
                    <a:pt x="139700" y="90091"/>
                  </a:lnTo>
                  <a:lnTo>
                    <a:pt x="144066" y="82154"/>
                  </a:lnTo>
                  <a:lnTo>
                    <a:pt x="148034" y="76597"/>
                  </a:lnTo>
                  <a:lnTo>
                    <a:pt x="152003" y="72231"/>
                  </a:lnTo>
                  <a:lnTo>
                    <a:pt x="153194" y="70644"/>
                  </a:lnTo>
                  <a:lnTo>
                    <a:pt x="154781" y="69850"/>
                  </a:lnTo>
                  <a:lnTo>
                    <a:pt x="170656" y="61913"/>
                  </a:lnTo>
                  <a:lnTo>
                    <a:pt x="186134" y="55960"/>
                  </a:lnTo>
                  <a:lnTo>
                    <a:pt x="201216" y="50403"/>
                  </a:lnTo>
                  <a:lnTo>
                    <a:pt x="216297" y="46038"/>
                  </a:lnTo>
                  <a:lnTo>
                    <a:pt x="230981" y="42863"/>
                  </a:lnTo>
                  <a:lnTo>
                    <a:pt x="245269" y="40482"/>
                  </a:lnTo>
                  <a:lnTo>
                    <a:pt x="259556" y="38894"/>
                  </a:lnTo>
                  <a:lnTo>
                    <a:pt x="273050" y="38100"/>
                  </a:lnTo>
                  <a:close/>
                  <a:moveTo>
                    <a:pt x="982954" y="0"/>
                  </a:moveTo>
                  <a:lnTo>
                    <a:pt x="988111" y="0"/>
                  </a:lnTo>
                  <a:lnTo>
                    <a:pt x="2043178" y="0"/>
                  </a:lnTo>
                  <a:lnTo>
                    <a:pt x="2049127" y="0"/>
                  </a:lnTo>
                  <a:lnTo>
                    <a:pt x="2054680" y="397"/>
                  </a:lnTo>
                  <a:lnTo>
                    <a:pt x="2060233" y="1191"/>
                  </a:lnTo>
                  <a:lnTo>
                    <a:pt x="2065786" y="1985"/>
                  </a:lnTo>
                  <a:lnTo>
                    <a:pt x="2070942" y="3572"/>
                  </a:lnTo>
                  <a:lnTo>
                    <a:pt x="2076099" y="5160"/>
                  </a:lnTo>
                  <a:lnTo>
                    <a:pt x="2081255" y="6747"/>
                  </a:lnTo>
                  <a:lnTo>
                    <a:pt x="2086411" y="8732"/>
                  </a:lnTo>
                  <a:lnTo>
                    <a:pt x="2091171" y="11113"/>
                  </a:lnTo>
                  <a:lnTo>
                    <a:pt x="2095931" y="13494"/>
                  </a:lnTo>
                  <a:lnTo>
                    <a:pt x="2100691" y="16272"/>
                  </a:lnTo>
                  <a:lnTo>
                    <a:pt x="2105054" y="19050"/>
                  </a:lnTo>
                  <a:lnTo>
                    <a:pt x="2109417" y="21828"/>
                  </a:lnTo>
                  <a:lnTo>
                    <a:pt x="2113780" y="25401"/>
                  </a:lnTo>
                  <a:lnTo>
                    <a:pt x="2121713" y="32544"/>
                  </a:lnTo>
                  <a:lnTo>
                    <a:pt x="2128852" y="40085"/>
                  </a:lnTo>
                  <a:lnTo>
                    <a:pt x="2131629" y="44451"/>
                  </a:lnTo>
                  <a:lnTo>
                    <a:pt x="2135198" y="48816"/>
                  </a:lnTo>
                  <a:lnTo>
                    <a:pt x="2137578" y="53182"/>
                  </a:lnTo>
                  <a:lnTo>
                    <a:pt x="2140751" y="57944"/>
                  </a:lnTo>
                  <a:lnTo>
                    <a:pt x="2143131" y="62707"/>
                  </a:lnTo>
                  <a:lnTo>
                    <a:pt x="2145114" y="67469"/>
                  </a:lnTo>
                  <a:lnTo>
                    <a:pt x="2147494" y="72628"/>
                  </a:lnTo>
                  <a:lnTo>
                    <a:pt x="2149081" y="77788"/>
                  </a:lnTo>
                  <a:lnTo>
                    <a:pt x="2150271" y="82947"/>
                  </a:lnTo>
                  <a:lnTo>
                    <a:pt x="2151461" y="88107"/>
                  </a:lnTo>
                  <a:lnTo>
                    <a:pt x="2152254" y="93663"/>
                  </a:lnTo>
                  <a:lnTo>
                    <a:pt x="2153444" y="99219"/>
                  </a:lnTo>
                  <a:lnTo>
                    <a:pt x="2153841" y="105172"/>
                  </a:lnTo>
                  <a:lnTo>
                    <a:pt x="2154237" y="110332"/>
                  </a:lnTo>
                  <a:lnTo>
                    <a:pt x="2154237" y="758032"/>
                  </a:lnTo>
                  <a:lnTo>
                    <a:pt x="2153841" y="763588"/>
                  </a:lnTo>
                  <a:lnTo>
                    <a:pt x="2153444" y="769144"/>
                  </a:lnTo>
                  <a:lnTo>
                    <a:pt x="2152254" y="775097"/>
                  </a:lnTo>
                  <a:lnTo>
                    <a:pt x="2151461" y="779860"/>
                  </a:lnTo>
                  <a:lnTo>
                    <a:pt x="2150271" y="785416"/>
                  </a:lnTo>
                  <a:lnTo>
                    <a:pt x="2149081" y="790972"/>
                  </a:lnTo>
                  <a:lnTo>
                    <a:pt x="2147494" y="796132"/>
                  </a:lnTo>
                  <a:lnTo>
                    <a:pt x="2145114" y="800894"/>
                  </a:lnTo>
                  <a:lnTo>
                    <a:pt x="2143131" y="805657"/>
                  </a:lnTo>
                  <a:lnTo>
                    <a:pt x="2140751" y="810816"/>
                  </a:lnTo>
                  <a:lnTo>
                    <a:pt x="2137578" y="815579"/>
                  </a:lnTo>
                  <a:lnTo>
                    <a:pt x="2135198" y="819547"/>
                  </a:lnTo>
                  <a:lnTo>
                    <a:pt x="2131629" y="824310"/>
                  </a:lnTo>
                  <a:lnTo>
                    <a:pt x="2128852" y="827882"/>
                  </a:lnTo>
                  <a:lnTo>
                    <a:pt x="2124886" y="832247"/>
                  </a:lnTo>
                  <a:lnTo>
                    <a:pt x="2121713" y="836216"/>
                  </a:lnTo>
                  <a:lnTo>
                    <a:pt x="2117350" y="839788"/>
                  </a:lnTo>
                  <a:lnTo>
                    <a:pt x="2113780" y="843360"/>
                  </a:lnTo>
                  <a:lnTo>
                    <a:pt x="2109417" y="846535"/>
                  </a:lnTo>
                  <a:lnTo>
                    <a:pt x="2105054" y="849710"/>
                  </a:lnTo>
                  <a:lnTo>
                    <a:pt x="2100691" y="852488"/>
                  </a:lnTo>
                  <a:lnTo>
                    <a:pt x="2095931" y="854869"/>
                  </a:lnTo>
                  <a:lnTo>
                    <a:pt x="2091171" y="857647"/>
                  </a:lnTo>
                  <a:lnTo>
                    <a:pt x="2086411" y="859632"/>
                  </a:lnTo>
                  <a:lnTo>
                    <a:pt x="2081255" y="861616"/>
                  </a:lnTo>
                  <a:lnTo>
                    <a:pt x="2076099" y="863601"/>
                  </a:lnTo>
                  <a:lnTo>
                    <a:pt x="2070942" y="865188"/>
                  </a:lnTo>
                  <a:lnTo>
                    <a:pt x="2065786" y="866379"/>
                  </a:lnTo>
                  <a:lnTo>
                    <a:pt x="2060233" y="867172"/>
                  </a:lnTo>
                  <a:lnTo>
                    <a:pt x="2054680" y="867966"/>
                  </a:lnTo>
                  <a:lnTo>
                    <a:pt x="2049127" y="868363"/>
                  </a:lnTo>
                  <a:lnTo>
                    <a:pt x="2043178" y="868363"/>
                  </a:lnTo>
                  <a:lnTo>
                    <a:pt x="988111" y="868363"/>
                  </a:lnTo>
                  <a:lnTo>
                    <a:pt x="982954" y="868363"/>
                  </a:lnTo>
                  <a:lnTo>
                    <a:pt x="977401" y="867966"/>
                  </a:lnTo>
                  <a:lnTo>
                    <a:pt x="971452" y="867172"/>
                  </a:lnTo>
                  <a:lnTo>
                    <a:pt x="966295" y="866379"/>
                  </a:lnTo>
                  <a:lnTo>
                    <a:pt x="960742" y="865188"/>
                  </a:lnTo>
                  <a:lnTo>
                    <a:pt x="955586" y="863601"/>
                  </a:lnTo>
                  <a:lnTo>
                    <a:pt x="950430" y="861616"/>
                  </a:lnTo>
                  <a:lnTo>
                    <a:pt x="945273" y="859632"/>
                  </a:lnTo>
                  <a:lnTo>
                    <a:pt x="940514" y="857647"/>
                  </a:lnTo>
                  <a:lnTo>
                    <a:pt x="935754" y="854869"/>
                  </a:lnTo>
                  <a:lnTo>
                    <a:pt x="930994" y="852488"/>
                  </a:lnTo>
                  <a:lnTo>
                    <a:pt x="926631" y="849710"/>
                  </a:lnTo>
                  <a:lnTo>
                    <a:pt x="922268" y="846535"/>
                  </a:lnTo>
                  <a:lnTo>
                    <a:pt x="918302" y="843360"/>
                  </a:lnTo>
                  <a:lnTo>
                    <a:pt x="913939" y="839788"/>
                  </a:lnTo>
                  <a:lnTo>
                    <a:pt x="910369" y="836216"/>
                  </a:lnTo>
                  <a:lnTo>
                    <a:pt x="906402" y="832247"/>
                  </a:lnTo>
                  <a:lnTo>
                    <a:pt x="903229" y="827882"/>
                  </a:lnTo>
                  <a:lnTo>
                    <a:pt x="899659" y="824310"/>
                  </a:lnTo>
                  <a:lnTo>
                    <a:pt x="896883" y="819547"/>
                  </a:lnTo>
                  <a:lnTo>
                    <a:pt x="893710" y="815579"/>
                  </a:lnTo>
                  <a:lnTo>
                    <a:pt x="891330" y="810816"/>
                  </a:lnTo>
                  <a:lnTo>
                    <a:pt x="888950" y="805657"/>
                  </a:lnTo>
                  <a:lnTo>
                    <a:pt x="886570" y="800894"/>
                  </a:lnTo>
                  <a:lnTo>
                    <a:pt x="884587" y="796132"/>
                  </a:lnTo>
                  <a:lnTo>
                    <a:pt x="883001" y="790972"/>
                  </a:lnTo>
                  <a:lnTo>
                    <a:pt x="881414" y="785416"/>
                  </a:lnTo>
                  <a:lnTo>
                    <a:pt x="879827" y="779860"/>
                  </a:lnTo>
                  <a:lnTo>
                    <a:pt x="879034" y="775097"/>
                  </a:lnTo>
                  <a:lnTo>
                    <a:pt x="878241" y="769144"/>
                  </a:lnTo>
                  <a:lnTo>
                    <a:pt x="877844" y="763588"/>
                  </a:lnTo>
                  <a:lnTo>
                    <a:pt x="877844" y="758032"/>
                  </a:lnTo>
                  <a:lnTo>
                    <a:pt x="877844" y="696913"/>
                  </a:lnTo>
                  <a:lnTo>
                    <a:pt x="833420" y="723504"/>
                  </a:lnTo>
                  <a:lnTo>
                    <a:pt x="804862" y="676672"/>
                  </a:lnTo>
                  <a:lnTo>
                    <a:pt x="877844" y="633413"/>
                  </a:lnTo>
                  <a:lnTo>
                    <a:pt x="877844" y="110332"/>
                  </a:lnTo>
                  <a:lnTo>
                    <a:pt x="877844" y="105172"/>
                  </a:lnTo>
                  <a:lnTo>
                    <a:pt x="878241" y="99219"/>
                  </a:lnTo>
                  <a:lnTo>
                    <a:pt x="879034" y="93663"/>
                  </a:lnTo>
                  <a:lnTo>
                    <a:pt x="879827" y="88107"/>
                  </a:lnTo>
                  <a:lnTo>
                    <a:pt x="881414" y="82947"/>
                  </a:lnTo>
                  <a:lnTo>
                    <a:pt x="883001" y="77788"/>
                  </a:lnTo>
                  <a:lnTo>
                    <a:pt x="884587" y="72628"/>
                  </a:lnTo>
                  <a:lnTo>
                    <a:pt x="886570" y="67469"/>
                  </a:lnTo>
                  <a:lnTo>
                    <a:pt x="888950" y="62707"/>
                  </a:lnTo>
                  <a:lnTo>
                    <a:pt x="891330" y="57944"/>
                  </a:lnTo>
                  <a:lnTo>
                    <a:pt x="893710" y="53182"/>
                  </a:lnTo>
                  <a:lnTo>
                    <a:pt x="896883" y="48816"/>
                  </a:lnTo>
                  <a:lnTo>
                    <a:pt x="899659" y="44451"/>
                  </a:lnTo>
                  <a:lnTo>
                    <a:pt x="903229" y="40085"/>
                  </a:lnTo>
                  <a:lnTo>
                    <a:pt x="910369" y="32544"/>
                  </a:lnTo>
                  <a:lnTo>
                    <a:pt x="918302" y="25401"/>
                  </a:lnTo>
                  <a:lnTo>
                    <a:pt x="922268" y="21828"/>
                  </a:lnTo>
                  <a:lnTo>
                    <a:pt x="926631" y="19050"/>
                  </a:lnTo>
                  <a:lnTo>
                    <a:pt x="930994" y="16272"/>
                  </a:lnTo>
                  <a:lnTo>
                    <a:pt x="935754" y="13494"/>
                  </a:lnTo>
                  <a:lnTo>
                    <a:pt x="940514" y="11113"/>
                  </a:lnTo>
                  <a:lnTo>
                    <a:pt x="945273" y="8732"/>
                  </a:lnTo>
                  <a:lnTo>
                    <a:pt x="950430" y="6747"/>
                  </a:lnTo>
                  <a:lnTo>
                    <a:pt x="955586" y="5160"/>
                  </a:lnTo>
                  <a:lnTo>
                    <a:pt x="960742" y="3572"/>
                  </a:lnTo>
                  <a:lnTo>
                    <a:pt x="966295" y="1985"/>
                  </a:lnTo>
                  <a:lnTo>
                    <a:pt x="971452" y="1191"/>
                  </a:lnTo>
                  <a:lnTo>
                    <a:pt x="977401" y="397"/>
                  </a:lnTo>
                  <a:lnTo>
                    <a:pt x="982954" y="0"/>
                  </a:lnTo>
                  <a:close/>
                </a:path>
              </a:pathLst>
            </a:custGeom>
            <a:solidFill>
              <a:schemeClr val="accent5">
                <a:lumMod val="75000"/>
              </a:schemeClr>
            </a:solidFill>
            <a:ln>
              <a:solidFill>
                <a:srgbClr val="183A6A"/>
              </a:solidFill>
            </a:ln>
          </p:spPr>
          <p:txBody>
            <a:bodyPr anchor="ctr">
              <a:scene3d>
                <a:camera prst="orthographicFront"/>
                <a:lightRig rig="threePt" dir="t"/>
              </a:scene3d>
              <a:sp3d>
                <a:contourClr>
                  <a:srgbClr val="FFFFFF"/>
                </a:contourClr>
              </a:sp3d>
            </a:bodyPr>
            <a:lstStyle/>
            <a:p>
              <a:pPr algn="ctr">
                <a:defRPr/>
              </a:pPr>
              <a:endParaRPr lang="zh-CN" altLang="en-US" sz="1800">
                <a:solidFill>
                  <a:srgbClr val="FFFFFF"/>
                </a:solidFill>
              </a:endParaRPr>
            </a:p>
          </p:txBody>
        </p:sp>
      </p:grpSp>
      <p:grpSp>
        <p:nvGrpSpPr>
          <p:cNvPr id="31" name="组合 30"/>
          <p:cNvGrpSpPr/>
          <p:nvPr userDrawn="1"/>
        </p:nvGrpSpPr>
        <p:grpSpPr>
          <a:xfrm>
            <a:off x="216539" y="3008704"/>
            <a:ext cx="1209129" cy="618274"/>
            <a:chOff x="360040" y="3147601"/>
            <a:chExt cx="1208972" cy="618417"/>
          </a:xfrm>
        </p:grpSpPr>
        <p:sp>
          <p:nvSpPr>
            <p:cNvPr id="32" name="文本框 36">
              <a:hlinkClick r:id="" action="ppaction://noaction"/>
            </p:cNvPr>
            <p:cNvSpPr>
              <a:spLocks noChangeArrowheads="1"/>
            </p:cNvSpPr>
            <p:nvPr userDrawn="1"/>
          </p:nvSpPr>
          <p:spPr bwMode="auto">
            <a:xfrm>
              <a:off x="360040" y="3458241"/>
              <a:ext cx="120897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新课教学</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 name="KSO_Shape"/>
            <p:cNvSpPr/>
            <p:nvPr userDrawn="1"/>
          </p:nvSpPr>
          <p:spPr>
            <a:xfrm>
              <a:off x="736720" y="3147601"/>
              <a:ext cx="415408" cy="319172"/>
            </a:xfrm>
            <a:custGeom>
              <a:avLst/>
              <a:gdLst/>
              <a:ahLst/>
              <a:cxnLst/>
              <a:rect l="l" t="t" r="r" b="b"/>
              <a:pathLst>
                <a:path w="3710374" h="2848566">
                  <a:moveTo>
                    <a:pt x="132902" y="1177607"/>
                  </a:moveTo>
                  <a:cubicBezTo>
                    <a:pt x="206302" y="1177607"/>
                    <a:pt x="265804" y="1237109"/>
                    <a:pt x="265804" y="1310509"/>
                  </a:cubicBezTo>
                  <a:lnTo>
                    <a:pt x="265804" y="1822976"/>
                  </a:lnTo>
                  <a:cubicBezTo>
                    <a:pt x="265804" y="1896376"/>
                    <a:pt x="206302" y="1955878"/>
                    <a:pt x="132902" y="1955878"/>
                  </a:cubicBezTo>
                  <a:cubicBezTo>
                    <a:pt x="59502" y="1955878"/>
                    <a:pt x="0" y="1896376"/>
                    <a:pt x="0" y="1822976"/>
                  </a:cubicBezTo>
                  <a:lnTo>
                    <a:pt x="0" y="1310509"/>
                  </a:lnTo>
                  <a:cubicBezTo>
                    <a:pt x="0" y="1237109"/>
                    <a:pt x="59502" y="1177607"/>
                    <a:pt x="132902" y="1177607"/>
                  </a:cubicBezTo>
                  <a:close/>
                  <a:moveTo>
                    <a:pt x="3676647" y="1014899"/>
                  </a:moveTo>
                  <a:cubicBezTo>
                    <a:pt x="3699953" y="1011726"/>
                    <a:pt x="3709766" y="1038156"/>
                    <a:pt x="3709762" y="1126078"/>
                  </a:cubicBezTo>
                  <a:lnTo>
                    <a:pt x="3709762" y="2733814"/>
                  </a:lnTo>
                  <a:cubicBezTo>
                    <a:pt x="3714789" y="2810852"/>
                    <a:pt x="3689665" y="2852720"/>
                    <a:pt x="3604255" y="2784056"/>
                  </a:cubicBezTo>
                  <a:cubicBezTo>
                    <a:pt x="3539382" y="2731902"/>
                    <a:pt x="3308368" y="2542961"/>
                    <a:pt x="3100502" y="2373078"/>
                  </a:cubicBezTo>
                  <a:lnTo>
                    <a:pt x="2983265" y="2373078"/>
                  </a:lnTo>
                  <a:lnTo>
                    <a:pt x="2983265" y="2692091"/>
                  </a:lnTo>
                  <a:cubicBezTo>
                    <a:pt x="2983265" y="2778510"/>
                    <a:pt x="2913209" y="2848566"/>
                    <a:pt x="2826790" y="2848566"/>
                  </a:cubicBezTo>
                  <a:lnTo>
                    <a:pt x="542844" y="2848566"/>
                  </a:lnTo>
                  <a:cubicBezTo>
                    <a:pt x="456425" y="2848566"/>
                    <a:pt x="386369" y="2778510"/>
                    <a:pt x="386369" y="2692091"/>
                  </a:cubicBezTo>
                  <a:lnTo>
                    <a:pt x="386369" y="1261585"/>
                  </a:lnTo>
                  <a:cubicBezTo>
                    <a:pt x="386369" y="1175166"/>
                    <a:pt x="456425" y="1105110"/>
                    <a:pt x="542844" y="1105110"/>
                  </a:cubicBezTo>
                  <a:lnTo>
                    <a:pt x="2826790" y="1105110"/>
                  </a:lnTo>
                  <a:cubicBezTo>
                    <a:pt x="2913209" y="1105110"/>
                    <a:pt x="2983265" y="1175166"/>
                    <a:pt x="2983265" y="1261585"/>
                  </a:cubicBezTo>
                  <a:lnTo>
                    <a:pt x="2983265" y="1470870"/>
                  </a:lnTo>
                  <a:lnTo>
                    <a:pt x="3095401" y="1470870"/>
                  </a:lnTo>
                  <a:cubicBezTo>
                    <a:pt x="3315877" y="1289257"/>
                    <a:pt x="3568799" y="1079374"/>
                    <a:pt x="3619327" y="1045691"/>
                  </a:cubicBezTo>
                  <a:cubicBezTo>
                    <a:pt x="3643821" y="1029362"/>
                    <a:pt x="3662662" y="1016802"/>
                    <a:pt x="3676647" y="1014899"/>
                  </a:cubicBezTo>
                  <a:close/>
                  <a:moveTo>
                    <a:pt x="2266043" y="0"/>
                  </a:moveTo>
                  <a:cubicBezTo>
                    <a:pt x="2555481" y="0"/>
                    <a:pt x="2790117" y="234636"/>
                    <a:pt x="2790117" y="524074"/>
                  </a:cubicBezTo>
                  <a:cubicBezTo>
                    <a:pt x="2790117" y="813512"/>
                    <a:pt x="2555481" y="1048148"/>
                    <a:pt x="2266043" y="1048148"/>
                  </a:cubicBezTo>
                  <a:cubicBezTo>
                    <a:pt x="1976605" y="1048148"/>
                    <a:pt x="1741969" y="813512"/>
                    <a:pt x="1741969" y="524074"/>
                  </a:cubicBezTo>
                  <a:cubicBezTo>
                    <a:pt x="1741969" y="234636"/>
                    <a:pt x="1976605" y="0"/>
                    <a:pt x="2266043" y="0"/>
                  </a:cubicBezTo>
                  <a:close/>
                  <a:moveTo>
                    <a:pt x="1041907" y="0"/>
                  </a:moveTo>
                  <a:cubicBezTo>
                    <a:pt x="1331345" y="0"/>
                    <a:pt x="1565981" y="234636"/>
                    <a:pt x="1565981" y="524074"/>
                  </a:cubicBezTo>
                  <a:cubicBezTo>
                    <a:pt x="1565981" y="813512"/>
                    <a:pt x="1331345" y="1048148"/>
                    <a:pt x="1041907" y="1048148"/>
                  </a:cubicBezTo>
                  <a:cubicBezTo>
                    <a:pt x="752469" y="1048148"/>
                    <a:pt x="517833" y="813512"/>
                    <a:pt x="517833" y="524074"/>
                  </a:cubicBezTo>
                  <a:cubicBezTo>
                    <a:pt x="517833" y="234636"/>
                    <a:pt x="752469" y="0"/>
                    <a:pt x="1041907" y="0"/>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800">
                <a:solidFill>
                  <a:srgbClr val="FFFFFF"/>
                </a:solidFill>
              </a:endParaRPr>
            </a:p>
          </p:txBody>
        </p:sp>
      </p:grpSp>
      <p:grpSp>
        <p:nvGrpSpPr>
          <p:cNvPr id="34" name="组合 33"/>
          <p:cNvGrpSpPr/>
          <p:nvPr userDrawn="1"/>
        </p:nvGrpSpPr>
        <p:grpSpPr>
          <a:xfrm>
            <a:off x="217053" y="4768707"/>
            <a:ext cx="1208615" cy="726968"/>
            <a:chOff x="3741439" y="5810237"/>
            <a:chExt cx="1208458" cy="727136"/>
          </a:xfrm>
        </p:grpSpPr>
        <p:sp>
          <p:nvSpPr>
            <p:cNvPr id="35" name="文本框 38">
              <a:hlinkClick r:id="rId2" action="ppaction://hlinksldjump"/>
            </p:cNvPr>
            <p:cNvSpPr>
              <a:spLocks noChangeArrowheads="1"/>
            </p:cNvSpPr>
            <p:nvPr/>
          </p:nvSpPr>
          <p:spPr bwMode="auto">
            <a:xfrm>
              <a:off x="3741439" y="6229596"/>
              <a:ext cx="120845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思政园地</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6" name="KSO_Shape"/>
            <p:cNvSpPr/>
            <p:nvPr/>
          </p:nvSpPr>
          <p:spPr bwMode="auto">
            <a:xfrm>
              <a:off x="4164398" y="5810237"/>
              <a:ext cx="421570" cy="389250"/>
            </a:xfrm>
            <a:custGeom>
              <a:avLst/>
              <a:gdLst>
                <a:gd name="T0" fmla="*/ 2147483646 w 4477"/>
                <a:gd name="T1" fmla="*/ 2147483646 h 4133"/>
                <a:gd name="T2" fmla="*/ 2147483646 w 4477"/>
                <a:gd name="T3" fmla="*/ 1386867173 h 4133"/>
                <a:gd name="T4" fmla="*/ 2147483646 w 4477"/>
                <a:gd name="T5" fmla="*/ 385250906 h 4133"/>
                <a:gd name="T6" fmla="*/ 2147483646 w 4477"/>
                <a:gd name="T7" fmla="*/ 0 h 4133"/>
                <a:gd name="T8" fmla="*/ 2147483646 w 4477"/>
                <a:gd name="T9" fmla="*/ 231114454 h 4133"/>
                <a:gd name="T10" fmla="*/ 2147483646 w 4477"/>
                <a:gd name="T11" fmla="*/ 1001616267 h 4133"/>
                <a:gd name="T12" fmla="*/ 2147483646 w 4477"/>
                <a:gd name="T13" fmla="*/ 2147483646 h 4133"/>
                <a:gd name="T14" fmla="*/ 2147483646 w 4477"/>
                <a:gd name="T15" fmla="*/ 2147483646 h 4133"/>
                <a:gd name="T16" fmla="*/ 2147483646 w 4477"/>
                <a:gd name="T17" fmla="*/ 2147483646 h 4133"/>
                <a:gd name="T18" fmla="*/ 2147483646 w 4477"/>
                <a:gd name="T19" fmla="*/ 2147483646 h 4133"/>
                <a:gd name="T20" fmla="*/ 2147483646 w 4477"/>
                <a:gd name="T21" fmla="*/ 2147483646 h 4133"/>
                <a:gd name="T22" fmla="*/ 2147483646 w 4477"/>
                <a:gd name="T23" fmla="*/ 2147483646 h 4133"/>
                <a:gd name="T24" fmla="*/ 2147483646 w 4477"/>
                <a:gd name="T25" fmla="*/ 2147483646 h 4133"/>
                <a:gd name="T26" fmla="*/ 2147483646 w 4477"/>
                <a:gd name="T27" fmla="*/ 2147483646 h 4133"/>
                <a:gd name="T28" fmla="*/ 2147483646 w 4477"/>
                <a:gd name="T29" fmla="*/ 2147483646 h 4133"/>
                <a:gd name="T30" fmla="*/ 2147483646 w 4477"/>
                <a:gd name="T31" fmla="*/ 2147483646 h 4133"/>
                <a:gd name="T32" fmla="*/ 2147483646 w 4477"/>
                <a:gd name="T33" fmla="*/ 2147483646 h 4133"/>
                <a:gd name="T34" fmla="*/ 2147483646 w 4477"/>
                <a:gd name="T35" fmla="*/ 2147483646 h 4133"/>
                <a:gd name="T36" fmla="*/ 2147483646 w 4477"/>
                <a:gd name="T37" fmla="*/ 2147483646 h 4133"/>
                <a:gd name="T38" fmla="*/ 2147483646 w 4477"/>
                <a:gd name="T39" fmla="*/ 2147483646 h 4133"/>
                <a:gd name="T40" fmla="*/ 2147483646 w 4477"/>
                <a:gd name="T41" fmla="*/ 2147483646 h 4133"/>
                <a:gd name="T42" fmla="*/ 2147483646 w 4477"/>
                <a:gd name="T43" fmla="*/ 2147483646 h 4133"/>
                <a:gd name="T44" fmla="*/ 2147483646 w 4477"/>
                <a:gd name="T45" fmla="*/ 2147483646 h 4133"/>
                <a:gd name="T46" fmla="*/ 2147483646 w 4477"/>
                <a:gd name="T47" fmla="*/ 2147483646 h 4133"/>
                <a:gd name="T48" fmla="*/ 2147483646 w 4477"/>
                <a:gd name="T49" fmla="*/ 2147483646 h 4133"/>
                <a:gd name="T50" fmla="*/ 2147483646 w 4477"/>
                <a:gd name="T51" fmla="*/ 2147483646 h 4133"/>
                <a:gd name="T52" fmla="*/ 2147483646 w 4477"/>
                <a:gd name="T53" fmla="*/ 2147483646 h 4133"/>
                <a:gd name="T54" fmla="*/ 2147483646 w 4477"/>
                <a:gd name="T55" fmla="*/ 2147483646 h 4133"/>
                <a:gd name="T56" fmla="*/ 2147483646 w 4477"/>
                <a:gd name="T57" fmla="*/ 2147483646 h 4133"/>
                <a:gd name="T58" fmla="*/ 2147483646 w 4477"/>
                <a:gd name="T59" fmla="*/ 2147483646 h 4133"/>
                <a:gd name="T60" fmla="*/ 2147483646 w 4477"/>
                <a:gd name="T61" fmla="*/ 2147483646 h 4133"/>
                <a:gd name="T62" fmla="*/ 2147483646 w 4477"/>
                <a:gd name="T63" fmla="*/ 2147483646 h 4133"/>
                <a:gd name="T64" fmla="*/ 2147483646 w 4477"/>
                <a:gd name="T65" fmla="*/ 2147483646 h 4133"/>
                <a:gd name="T66" fmla="*/ 0 w 4477"/>
                <a:gd name="T67" fmla="*/ 2147483646 h 4133"/>
                <a:gd name="T68" fmla="*/ 2147483646 w 4477"/>
                <a:gd name="T69" fmla="*/ 2147483646 h 4133"/>
                <a:gd name="T70" fmla="*/ 2147483646 w 4477"/>
                <a:gd name="T71" fmla="*/ 2147483646 h 4133"/>
                <a:gd name="T72" fmla="*/ 2147483646 w 4477"/>
                <a:gd name="T73" fmla="*/ 2147483646 h 4133"/>
                <a:gd name="T74" fmla="*/ 2147483646 w 4477"/>
                <a:gd name="T75" fmla="*/ 2147483646 h 4133"/>
                <a:gd name="T76" fmla="*/ 2147483646 w 4477"/>
                <a:gd name="T77" fmla="*/ 2147483646 h 4133"/>
                <a:gd name="T78" fmla="*/ 2147483646 w 4477"/>
                <a:gd name="T79" fmla="*/ 2147483646 h 4133"/>
                <a:gd name="T80" fmla="*/ 2147483646 w 4477"/>
                <a:gd name="T81" fmla="*/ 2147483646 h 4133"/>
                <a:gd name="T82" fmla="*/ 2147483646 w 4477"/>
                <a:gd name="T83" fmla="*/ 2147483646 h 4133"/>
                <a:gd name="T84" fmla="*/ 2147483646 w 4477"/>
                <a:gd name="T85" fmla="*/ 2147483646 h 4133"/>
                <a:gd name="T86" fmla="*/ 2147483646 w 4477"/>
                <a:gd name="T87" fmla="*/ 2147483646 h 4133"/>
                <a:gd name="T88" fmla="*/ 2147483646 w 4477"/>
                <a:gd name="T89" fmla="*/ 2147483646 h 4133"/>
                <a:gd name="T90" fmla="*/ 2147483646 w 4477"/>
                <a:gd name="T91" fmla="*/ 2147483646 h 4133"/>
                <a:gd name="T92" fmla="*/ 2147483646 w 4477"/>
                <a:gd name="T93" fmla="*/ 2147483646 h 4133"/>
                <a:gd name="T94" fmla="*/ 2147483646 w 4477"/>
                <a:gd name="T95" fmla="*/ 2147483646 h 4133"/>
                <a:gd name="T96" fmla="*/ 2147483646 w 4477"/>
                <a:gd name="T97" fmla="*/ 2147483646 h 4133"/>
                <a:gd name="T98" fmla="*/ 2147483646 w 4477"/>
                <a:gd name="T99" fmla="*/ 2147483646 h 4133"/>
                <a:gd name="T100" fmla="*/ 2147483646 w 4477"/>
                <a:gd name="T101" fmla="*/ 2147483646 h 4133"/>
                <a:gd name="T102" fmla="*/ 2147483646 w 4477"/>
                <a:gd name="T103" fmla="*/ 2147483646 h 4133"/>
                <a:gd name="T104" fmla="*/ 2147483646 w 4477"/>
                <a:gd name="T105" fmla="*/ 2147483646 h 4133"/>
                <a:gd name="T106" fmla="*/ 2147483646 w 4477"/>
                <a:gd name="T107" fmla="*/ 2147483646 h 4133"/>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477" h="4133">
                  <a:moveTo>
                    <a:pt x="3646" y="48"/>
                  </a:moveTo>
                  <a:lnTo>
                    <a:pt x="3646" y="48"/>
                  </a:lnTo>
                  <a:lnTo>
                    <a:pt x="3623" y="39"/>
                  </a:lnTo>
                  <a:lnTo>
                    <a:pt x="3600" y="31"/>
                  </a:lnTo>
                  <a:lnTo>
                    <a:pt x="3578" y="24"/>
                  </a:lnTo>
                  <a:lnTo>
                    <a:pt x="3557" y="18"/>
                  </a:lnTo>
                  <a:lnTo>
                    <a:pt x="3536" y="13"/>
                  </a:lnTo>
                  <a:lnTo>
                    <a:pt x="3515" y="8"/>
                  </a:lnTo>
                  <a:lnTo>
                    <a:pt x="3494" y="5"/>
                  </a:lnTo>
                  <a:lnTo>
                    <a:pt x="3473" y="3"/>
                  </a:lnTo>
                  <a:lnTo>
                    <a:pt x="3454" y="1"/>
                  </a:lnTo>
                  <a:lnTo>
                    <a:pt x="3434" y="0"/>
                  </a:lnTo>
                  <a:lnTo>
                    <a:pt x="3415" y="0"/>
                  </a:lnTo>
                  <a:lnTo>
                    <a:pt x="3395" y="1"/>
                  </a:lnTo>
                  <a:lnTo>
                    <a:pt x="3376" y="3"/>
                  </a:lnTo>
                  <a:lnTo>
                    <a:pt x="3358" y="5"/>
                  </a:lnTo>
                  <a:lnTo>
                    <a:pt x="3339" y="9"/>
                  </a:lnTo>
                  <a:lnTo>
                    <a:pt x="3321" y="13"/>
                  </a:lnTo>
                  <a:lnTo>
                    <a:pt x="3303" y="18"/>
                  </a:lnTo>
                  <a:lnTo>
                    <a:pt x="3285" y="23"/>
                  </a:lnTo>
                  <a:lnTo>
                    <a:pt x="3268" y="30"/>
                  </a:lnTo>
                  <a:lnTo>
                    <a:pt x="3251" y="37"/>
                  </a:lnTo>
                  <a:lnTo>
                    <a:pt x="3235" y="45"/>
                  </a:lnTo>
                  <a:lnTo>
                    <a:pt x="3219" y="54"/>
                  </a:lnTo>
                  <a:lnTo>
                    <a:pt x="3201" y="63"/>
                  </a:lnTo>
                  <a:lnTo>
                    <a:pt x="3186" y="74"/>
                  </a:lnTo>
                  <a:lnTo>
                    <a:pt x="3170" y="85"/>
                  </a:lnTo>
                  <a:lnTo>
                    <a:pt x="3155" y="96"/>
                  </a:lnTo>
                  <a:lnTo>
                    <a:pt x="3139" y="108"/>
                  </a:lnTo>
                  <a:lnTo>
                    <a:pt x="3124" y="121"/>
                  </a:lnTo>
                  <a:lnTo>
                    <a:pt x="3110" y="134"/>
                  </a:lnTo>
                  <a:lnTo>
                    <a:pt x="3094" y="149"/>
                  </a:lnTo>
                  <a:lnTo>
                    <a:pt x="3066" y="179"/>
                  </a:lnTo>
                  <a:lnTo>
                    <a:pt x="3079" y="337"/>
                  </a:lnTo>
                  <a:lnTo>
                    <a:pt x="3094" y="494"/>
                  </a:lnTo>
                  <a:lnTo>
                    <a:pt x="3112" y="649"/>
                  </a:lnTo>
                  <a:lnTo>
                    <a:pt x="3131" y="802"/>
                  </a:lnTo>
                  <a:lnTo>
                    <a:pt x="3151" y="954"/>
                  </a:lnTo>
                  <a:lnTo>
                    <a:pt x="3174" y="1104"/>
                  </a:lnTo>
                  <a:lnTo>
                    <a:pt x="3198" y="1252"/>
                  </a:lnTo>
                  <a:lnTo>
                    <a:pt x="3226" y="1398"/>
                  </a:lnTo>
                  <a:lnTo>
                    <a:pt x="3254" y="1543"/>
                  </a:lnTo>
                  <a:lnTo>
                    <a:pt x="3284" y="1686"/>
                  </a:lnTo>
                  <a:lnTo>
                    <a:pt x="3318" y="1827"/>
                  </a:lnTo>
                  <a:lnTo>
                    <a:pt x="3352" y="1967"/>
                  </a:lnTo>
                  <a:lnTo>
                    <a:pt x="3388" y="2104"/>
                  </a:lnTo>
                  <a:lnTo>
                    <a:pt x="3407" y="2172"/>
                  </a:lnTo>
                  <a:lnTo>
                    <a:pt x="3427" y="2240"/>
                  </a:lnTo>
                  <a:lnTo>
                    <a:pt x="3447" y="2307"/>
                  </a:lnTo>
                  <a:lnTo>
                    <a:pt x="3468" y="2374"/>
                  </a:lnTo>
                  <a:lnTo>
                    <a:pt x="3488" y="2441"/>
                  </a:lnTo>
                  <a:lnTo>
                    <a:pt x="3510" y="2506"/>
                  </a:lnTo>
                  <a:lnTo>
                    <a:pt x="4267" y="2335"/>
                  </a:lnTo>
                  <a:lnTo>
                    <a:pt x="4258" y="2257"/>
                  </a:lnTo>
                  <a:lnTo>
                    <a:pt x="4249" y="2179"/>
                  </a:lnTo>
                  <a:lnTo>
                    <a:pt x="4238" y="2102"/>
                  </a:lnTo>
                  <a:lnTo>
                    <a:pt x="4227" y="2026"/>
                  </a:lnTo>
                  <a:lnTo>
                    <a:pt x="4214" y="1950"/>
                  </a:lnTo>
                  <a:lnTo>
                    <a:pt x="4202" y="1874"/>
                  </a:lnTo>
                  <a:lnTo>
                    <a:pt x="4189" y="1798"/>
                  </a:lnTo>
                  <a:lnTo>
                    <a:pt x="4175" y="1724"/>
                  </a:lnTo>
                  <a:lnTo>
                    <a:pt x="4161" y="1649"/>
                  </a:lnTo>
                  <a:lnTo>
                    <a:pt x="4146" y="1574"/>
                  </a:lnTo>
                  <a:lnTo>
                    <a:pt x="4130" y="1500"/>
                  </a:lnTo>
                  <a:lnTo>
                    <a:pt x="4113" y="1428"/>
                  </a:lnTo>
                  <a:lnTo>
                    <a:pt x="4096" y="1354"/>
                  </a:lnTo>
                  <a:lnTo>
                    <a:pt x="4078" y="1282"/>
                  </a:lnTo>
                  <a:lnTo>
                    <a:pt x="4060" y="1210"/>
                  </a:lnTo>
                  <a:lnTo>
                    <a:pt x="4041" y="1138"/>
                  </a:lnTo>
                  <a:lnTo>
                    <a:pt x="4020" y="1067"/>
                  </a:lnTo>
                  <a:lnTo>
                    <a:pt x="4000" y="995"/>
                  </a:lnTo>
                  <a:lnTo>
                    <a:pt x="3979" y="926"/>
                  </a:lnTo>
                  <a:lnTo>
                    <a:pt x="3957" y="855"/>
                  </a:lnTo>
                  <a:lnTo>
                    <a:pt x="3935" y="785"/>
                  </a:lnTo>
                  <a:lnTo>
                    <a:pt x="3911" y="717"/>
                  </a:lnTo>
                  <a:lnTo>
                    <a:pt x="3888" y="648"/>
                  </a:lnTo>
                  <a:lnTo>
                    <a:pt x="3863" y="579"/>
                  </a:lnTo>
                  <a:lnTo>
                    <a:pt x="3839" y="512"/>
                  </a:lnTo>
                  <a:lnTo>
                    <a:pt x="3812" y="444"/>
                  </a:lnTo>
                  <a:lnTo>
                    <a:pt x="3786" y="377"/>
                  </a:lnTo>
                  <a:lnTo>
                    <a:pt x="3759" y="310"/>
                  </a:lnTo>
                  <a:lnTo>
                    <a:pt x="3732" y="244"/>
                  </a:lnTo>
                  <a:lnTo>
                    <a:pt x="3703" y="179"/>
                  </a:lnTo>
                  <a:lnTo>
                    <a:pt x="3675" y="113"/>
                  </a:lnTo>
                  <a:lnTo>
                    <a:pt x="3646" y="48"/>
                  </a:lnTo>
                  <a:close/>
                  <a:moveTo>
                    <a:pt x="831" y="2804"/>
                  </a:moveTo>
                  <a:lnTo>
                    <a:pt x="2810" y="2804"/>
                  </a:lnTo>
                  <a:lnTo>
                    <a:pt x="2810" y="2949"/>
                  </a:lnTo>
                  <a:lnTo>
                    <a:pt x="831" y="2949"/>
                  </a:lnTo>
                  <a:lnTo>
                    <a:pt x="831" y="2804"/>
                  </a:lnTo>
                  <a:close/>
                  <a:moveTo>
                    <a:pt x="3516" y="3370"/>
                  </a:moveTo>
                  <a:lnTo>
                    <a:pt x="3637" y="3750"/>
                  </a:lnTo>
                  <a:lnTo>
                    <a:pt x="190" y="3750"/>
                  </a:lnTo>
                  <a:lnTo>
                    <a:pt x="0" y="3750"/>
                  </a:lnTo>
                  <a:lnTo>
                    <a:pt x="0" y="3559"/>
                  </a:lnTo>
                  <a:lnTo>
                    <a:pt x="0" y="1320"/>
                  </a:lnTo>
                  <a:lnTo>
                    <a:pt x="0" y="1240"/>
                  </a:lnTo>
                  <a:lnTo>
                    <a:pt x="59" y="1183"/>
                  </a:lnTo>
                  <a:lnTo>
                    <a:pt x="764" y="503"/>
                  </a:lnTo>
                  <a:lnTo>
                    <a:pt x="819" y="449"/>
                  </a:lnTo>
                  <a:lnTo>
                    <a:pt x="895" y="449"/>
                  </a:lnTo>
                  <a:lnTo>
                    <a:pt x="2831" y="449"/>
                  </a:lnTo>
                  <a:lnTo>
                    <a:pt x="2840" y="545"/>
                  </a:lnTo>
                  <a:lnTo>
                    <a:pt x="2849" y="640"/>
                  </a:lnTo>
                  <a:lnTo>
                    <a:pt x="2859" y="735"/>
                  </a:lnTo>
                  <a:lnTo>
                    <a:pt x="2870" y="829"/>
                  </a:lnTo>
                  <a:lnTo>
                    <a:pt x="1084" y="829"/>
                  </a:lnTo>
                  <a:lnTo>
                    <a:pt x="1138" y="1419"/>
                  </a:lnTo>
                  <a:lnTo>
                    <a:pt x="1148" y="1526"/>
                  </a:lnTo>
                  <a:lnTo>
                    <a:pt x="1040" y="1522"/>
                  </a:lnTo>
                  <a:lnTo>
                    <a:pt x="380" y="1497"/>
                  </a:lnTo>
                  <a:lnTo>
                    <a:pt x="380" y="3370"/>
                  </a:lnTo>
                  <a:lnTo>
                    <a:pt x="3516" y="3370"/>
                  </a:lnTo>
                  <a:close/>
                  <a:moveTo>
                    <a:pt x="472" y="1312"/>
                  </a:moveTo>
                  <a:lnTo>
                    <a:pt x="939" y="1329"/>
                  </a:lnTo>
                  <a:lnTo>
                    <a:pt x="900" y="898"/>
                  </a:lnTo>
                  <a:lnTo>
                    <a:pt x="472" y="1312"/>
                  </a:lnTo>
                  <a:close/>
                  <a:moveTo>
                    <a:pt x="2810" y="2206"/>
                  </a:moveTo>
                  <a:lnTo>
                    <a:pt x="831" y="2206"/>
                  </a:lnTo>
                  <a:lnTo>
                    <a:pt x="831" y="2351"/>
                  </a:lnTo>
                  <a:lnTo>
                    <a:pt x="2810" y="2351"/>
                  </a:lnTo>
                  <a:lnTo>
                    <a:pt x="2810" y="2206"/>
                  </a:lnTo>
                  <a:close/>
                  <a:moveTo>
                    <a:pt x="2810" y="1666"/>
                  </a:moveTo>
                  <a:lnTo>
                    <a:pt x="1621" y="1666"/>
                  </a:lnTo>
                  <a:lnTo>
                    <a:pt x="1621" y="1810"/>
                  </a:lnTo>
                  <a:lnTo>
                    <a:pt x="2810" y="1810"/>
                  </a:lnTo>
                  <a:lnTo>
                    <a:pt x="2810" y="1666"/>
                  </a:lnTo>
                  <a:close/>
                  <a:moveTo>
                    <a:pt x="2810" y="1112"/>
                  </a:moveTo>
                  <a:lnTo>
                    <a:pt x="1621" y="1112"/>
                  </a:lnTo>
                  <a:lnTo>
                    <a:pt x="1621" y="1256"/>
                  </a:lnTo>
                  <a:lnTo>
                    <a:pt x="2810" y="1256"/>
                  </a:lnTo>
                  <a:lnTo>
                    <a:pt x="2810" y="1112"/>
                  </a:lnTo>
                  <a:close/>
                  <a:moveTo>
                    <a:pt x="4318" y="3463"/>
                  </a:moveTo>
                  <a:lnTo>
                    <a:pt x="4002" y="3540"/>
                  </a:lnTo>
                  <a:lnTo>
                    <a:pt x="4007" y="3867"/>
                  </a:lnTo>
                  <a:lnTo>
                    <a:pt x="4237" y="4133"/>
                  </a:lnTo>
                  <a:lnTo>
                    <a:pt x="4387" y="4100"/>
                  </a:lnTo>
                  <a:lnTo>
                    <a:pt x="4477" y="3751"/>
                  </a:lnTo>
                  <a:lnTo>
                    <a:pt x="4318" y="3463"/>
                  </a:lnTo>
                  <a:close/>
                  <a:moveTo>
                    <a:pt x="4272" y="2491"/>
                  </a:moveTo>
                  <a:lnTo>
                    <a:pt x="4272" y="2491"/>
                  </a:lnTo>
                  <a:lnTo>
                    <a:pt x="4388" y="3367"/>
                  </a:lnTo>
                  <a:lnTo>
                    <a:pt x="3870" y="3485"/>
                  </a:lnTo>
                  <a:lnTo>
                    <a:pt x="3583" y="2648"/>
                  </a:lnTo>
                  <a:lnTo>
                    <a:pt x="4272" y="2491"/>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800">
                <a:solidFill>
                  <a:srgbClr val="FFFFFF"/>
                </a:solidFill>
              </a:endParaRPr>
            </a:p>
          </p:txBody>
        </p:sp>
      </p:grpSp>
      <p:grpSp>
        <p:nvGrpSpPr>
          <p:cNvPr id="37" name="组合 36"/>
          <p:cNvGrpSpPr/>
          <p:nvPr userDrawn="1"/>
        </p:nvGrpSpPr>
        <p:grpSpPr>
          <a:xfrm>
            <a:off x="83302" y="2004785"/>
            <a:ext cx="1475602" cy="777907"/>
            <a:chOff x="2771986" y="1993595"/>
            <a:chExt cx="1562950" cy="824254"/>
          </a:xfrm>
        </p:grpSpPr>
        <p:sp>
          <p:nvSpPr>
            <p:cNvPr id="38" name="KSO_Shape"/>
            <p:cNvSpPr/>
            <p:nvPr/>
          </p:nvSpPr>
          <p:spPr bwMode="auto">
            <a:xfrm>
              <a:off x="3290070" y="1993595"/>
              <a:ext cx="495680" cy="462635"/>
            </a:xfrm>
            <a:custGeom>
              <a:avLst/>
              <a:gdLst>
                <a:gd name="T0" fmla="*/ 1555232 w 2741613"/>
                <a:gd name="T1" fmla="*/ 1766302 h 2557463"/>
                <a:gd name="T2" fmla="*/ 1500877 w 2741613"/>
                <a:gd name="T3" fmla="*/ 1732308 h 2557463"/>
                <a:gd name="T4" fmla="*/ 410527 w 2741613"/>
                <a:gd name="T5" fmla="*/ 1777780 h 2557463"/>
                <a:gd name="T6" fmla="*/ 294306 w 2741613"/>
                <a:gd name="T7" fmla="*/ 1747980 h 2557463"/>
                <a:gd name="T8" fmla="*/ 1473436 w 2741613"/>
                <a:gd name="T9" fmla="*/ 1657260 h 2557463"/>
                <a:gd name="T10" fmla="*/ 1387009 w 2741613"/>
                <a:gd name="T11" fmla="*/ 1662603 h 2557463"/>
                <a:gd name="T12" fmla="*/ 511578 w 2741613"/>
                <a:gd name="T13" fmla="*/ 1682417 h 2557463"/>
                <a:gd name="T14" fmla="*/ 414761 w 2741613"/>
                <a:gd name="T15" fmla="*/ 1659264 h 2557463"/>
                <a:gd name="T16" fmla="*/ 1116006 w 2741613"/>
                <a:gd name="T17" fmla="*/ 1639146 h 2557463"/>
                <a:gd name="T18" fmla="*/ 1025639 w 2741613"/>
                <a:gd name="T19" fmla="*/ 1606463 h 2557463"/>
                <a:gd name="T20" fmla="*/ 902419 w 2741613"/>
                <a:gd name="T21" fmla="*/ 1619000 h 2557463"/>
                <a:gd name="T22" fmla="*/ 844427 w 2741613"/>
                <a:gd name="T23" fmla="*/ 1606240 h 2557463"/>
                <a:gd name="T24" fmla="*/ 445447 w 2741613"/>
                <a:gd name="T25" fmla="*/ 1163753 h 2557463"/>
                <a:gd name="T26" fmla="*/ 787487 w 2741613"/>
                <a:gd name="T27" fmla="*/ 791326 h 2557463"/>
                <a:gd name="T28" fmla="*/ 436007 w 2741613"/>
                <a:gd name="T29" fmla="*/ 849224 h 2557463"/>
                <a:gd name="T30" fmla="*/ 288609 w 2741613"/>
                <a:gd name="T31" fmla="*/ 1698536 h 2557463"/>
                <a:gd name="T32" fmla="*/ 48617 w 2741613"/>
                <a:gd name="T33" fmla="*/ 1149773 h 2557463"/>
                <a:gd name="T34" fmla="*/ 9281 w 2741613"/>
                <a:gd name="T35" fmla="*/ 859603 h 2557463"/>
                <a:gd name="T36" fmla="*/ 145851 w 2741613"/>
                <a:gd name="T37" fmla="*/ 699059 h 2557463"/>
                <a:gd name="T38" fmla="*/ 1592699 w 2741613"/>
                <a:gd name="T39" fmla="*/ 734392 h 2557463"/>
                <a:gd name="T40" fmla="*/ 1871083 w 2741613"/>
                <a:gd name="T41" fmla="*/ 787391 h 2557463"/>
                <a:gd name="T42" fmla="*/ 1890905 w 2741613"/>
                <a:gd name="T43" fmla="*/ 1065196 h 2557463"/>
                <a:gd name="T44" fmla="*/ 1812940 w 2741613"/>
                <a:gd name="T45" fmla="*/ 1357575 h 2557463"/>
                <a:gd name="T46" fmla="*/ 1457031 w 2741613"/>
                <a:gd name="T47" fmla="*/ 968693 h 2557463"/>
                <a:gd name="T48" fmla="*/ 1541163 w 2741613"/>
                <a:gd name="T49" fmla="*/ 700164 h 2557463"/>
                <a:gd name="T50" fmla="*/ 1241834 w 2741613"/>
                <a:gd name="T51" fmla="*/ 723340 h 2557463"/>
                <a:gd name="T52" fmla="*/ 1102527 w 2741613"/>
                <a:gd name="T53" fmla="*/ 893083 h 2557463"/>
                <a:gd name="T54" fmla="*/ 798746 w 2741613"/>
                <a:gd name="T55" fmla="*/ 901471 h 2557463"/>
                <a:gd name="T56" fmla="*/ 624337 w 2741613"/>
                <a:gd name="T57" fmla="*/ 850924 h 2557463"/>
                <a:gd name="T58" fmla="*/ 750839 w 2741613"/>
                <a:gd name="T59" fmla="*/ 677208 h 2557463"/>
                <a:gd name="T60" fmla="*/ 1062788 w 2741613"/>
                <a:gd name="T61" fmla="*/ 640566 h 2557463"/>
                <a:gd name="T62" fmla="*/ 137222 w 2741613"/>
                <a:gd name="T63" fmla="*/ 399417 h 2557463"/>
                <a:gd name="T64" fmla="*/ 292755 w 2741613"/>
                <a:gd name="T65" fmla="*/ 345682 h 2557463"/>
                <a:gd name="T66" fmla="*/ 334009 w 2741613"/>
                <a:gd name="T67" fmla="*/ 437452 h 2557463"/>
                <a:gd name="T68" fmla="*/ 372176 w 2741613"/>
                <a:gd name="T69" fmla="*/ 447403 h 2557463"/>
                <a:gd name="T70" fmla="*/ 362248 w 2741613"/>
                <a:gd name="T71" fmla="*/ 593130 h 2557463"/>
                <a:gd name="T72" fmla="*/ 240028 w 2741613"/>
                <a:gd name="T73" fmla="*/ 702591 h 2557463"/>
                <a:gd name="T74" fmla="*/ 122440 w 2741613"/>
                <a:gd name="T75" fmla="*/ 567478 h 2557463"/>
                <a:gd name="T76" fmla="*/ 107439 w 2741613"/>
                <a:gd name="T77" fmla="*/ 480131 h 2557463"/>
                <a:gd name="T78" fmla="*/ 170093 w 2741613"/>
                <a:gd name="T79" fmla="*/ 347893 h 2557463"/>
                <a:gd name="T80" fmla="*/ 1776846 w 2741613"/>
                <a:gd name="T81" fmla="*/ 366247 h 2557463"/>
                <a:gd name="T82" fmla="*/ 1798449 w 2741613"/>
                <a:gd name="T83" fmla="*/ 502465 h 2557463"/>
                <a:gd name="T84" fmla="*/ 1760093 w 2741613"/>
                <a:gd name="T85" fmla="*/ 621435 h 2557463"/>
                <a:gd name="T86" fmla="*/ 1630031 w 2741613"/>
                <a:gd name="T87" fmla="*/ 697505 h 2557463"/>
                <a:gd name="T88" fmla="*/ 1535902 w 2741613"/>
                <a:gd name="T89" fmla="*/ 561508 h 2557463"/>
                <a:gd name="T90" fmla="*/ 1552215 w 2741613"/>
                <a:gd name="T91" fmla="*/ 453594 h 2557463"/>
                <a:gd name="T92" fmla="*/ 1541854 w 2741613"/>
                <a:gd name="T93" fmla="*/ 422193 h 2557463"/>
                <a:gd name="T94" fmla="*/ 1010412 w 2741613"/>
                <a:gd name="T95" fmla="*/ 326683 h 2557463"/>
                <a:gd name="T96" fmla="*/ 1058285 w 2741613"/>
                <a:gd name="T97" fmla="*/ 408958 h 2557463"/>
                <a:gd name="T98" fmla="*/ 1092921 w 2741613"/>
                <a:gd name="T99" fmla="*/ 435649 h 2557463"/>
                <a:gd name="T100" fmla="*/ 1092260 w 2741613"/>
                <a:gd name="T101" fmla="*/ 528071 h 2557463"/>
                <a:gd name="T102" fmla="*/ 1006661 w 2741613"/>
                <a:gd name="T103" fmla="*/ 635492 h 2557463"/>
                <a:gd name="T104" fmla="*/ 893265 w 2741613"/>
                <a:gd name="T105" fmla="*/ 569098 h 2557463"/>
                <a:gd name="T106" fmla="*/ 861497 w 2741613"/>
                <a:gd name="T107" fmla="*/ 458589 h 2557463"/>
                <a:gd name="T108" fmla="*/ 868115 w 2741613"/>
                <a:gd name="T109" fmla="*/ 376093 h 2557463"/>
                <a:gd name="T110" fmla="*/ 514509 w 2741613"/>
                <a:gd name="T111" fmla="*/ 219583 h 2557463"/>
                <a:gd name="T112" fmla="*/ 515613 w 2741613"/>
                <a:gd name="T113" fmla="*/ 155869 h 2557463"/>
                <a:gd name="T114" fmla="*/ 520248 w 2741613"/>
                <a:gd name="T115" fmla="*/ 152562 h 2557463"/>
                <a:gd name="T116" fmla="*/ 791747 w 2741613"/>
                <a:gd name="T117" fmla="*/ 99650 h 2557463"/>
                <a:gd name="T118" fmla="*/ 848917 w 2741613"/>
                <a:gd name="T119" fmla="*/ 59085 h 2557463"/>
                <a:gd name="T120" fmla="*/ 813158 w 2741613"/>
                <a:gd name="T121" fmla="*/ 292558 h 2557463"/>
                <a:gd name="T122" fmla="*/ 481620 w 2741613"/>
                <a:gd name="T123" fmla="*/ 286605 h 2557463"/>
                <a:gd name="T124" fmla="*/ 458664 w 2741613"/>
                <a:gd name="T125" fmla="*/ 50267 h 25574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741613" h="2557463">
                  <a:moveTo>
                    <a:pt x="2199444" y="2463800"/>
                  </a:moveTo>
                  <a:lnTo>
                    <a:pt x="2327275" y="2463800"/>
                  </a:lnTo>
                  <a:lnTo>
                    <a:pt x="2325367" y="2467928"/>
                  </a:lnTo>
                  <a:lnTo>
                    <a:pt x="2325685" y="2470150"/>
                  </a:lnTo>
                  <a:lnTo>
                    <a:pt x="2326003" y="2473325"/>
                  </a:lnTo>
                  <a:lnTo>
                    <a:pt x="2326321" y="2477770"/>
                  </a:lnTo>
                  <a:lnTo>
                    <a:pt x="2326321" y="2483803"/>
                  </a:lnTo>
                  <a:lnTo>
                    <a:pt x="2325685" y="2492058"/>
                  </a:lnTo>
                  <a:lnTo>
                    <a:pt x="2323777" y="2502218"/>
                  </a:lnTo>
                  <a:lnTo>
                    <a:pt x="2321233" y="2514283"/>
                  </a:lnTo>
                  <a:lnTo>
                    <a:pt x="2319326" y="2515235"/>
                  </a:lnTo>
                  <a:lnTo>
                    <a:pt x="2316464" y="2515870"/>
                  </a:lnTo>
                  <a:lnTo>
                    <a:pt x="2308514" y="2516505"/>
                  </a:lnTo>
                  <a:lnTo>
                    <a:pt x="2293568" y="2517140"/>
                  </a:lnTo>
                  <a:lnTo>
                    <a:pt x="2292614" y="2517140"/>
                  </a:lnTo>
                  <a:lnTo>
                    <a:pt x="2292296" y="2516823"/>
                  </a:lnTo>
                  <a:lnTo>
                    <a:pt x="2291024" y="2515235"/>
                  </a:lnTo>
                  <a:lnTo>
                    <a:pt x="2290388" y="2513965"/>
                  </a:lnTo>
                  <a:lnTo>
                    <a:pt x="2289435" y="2512060"/>
                  </a:lnTo>
                  <a:lnTo>
                    <a:pt x="2288799" y="2511425"/>
                  </a:lnTo>
                  <a:lnTo>
                    <a:pt x="2288163" y="2511108"/>
                  </a:lnTo>
                  <a:lnTo>
                    <a:pt x="2286891" y="2510790"/>
                  </a:lnTo>
                  <a:lnTo>
                    <a:pt x="2285937" y="2511108"/>
                  </a:lnTo>
                  <a:lnTo>
                    <a:pt x="2284029" y="2511425"/>
                  </a:lnTo>
                  <a:lnTo>
                    <a:pt x="2282121" y="2512695"/>
                  </a:lnTo>
                  <a:lnTo>
                    <a:pt x="2276397" y="2516188"/>
                  </a:lnTo>
                  <a:lnTo>
                    <a:pt x="2264313" y="2525078"/>
                  </a:lnTo>
                  <a:lnTo>
                    <a:pt x="2251594" y="2533333"/>
                  </a:lnTo>
                  <a:lnTo>
                    <a:pt x="2245234" y="2537143"/>
                  </a:lnTo>
                  <a:lnTo>
                    <a:pt x="2238238" y="2540636"/>
                  </a:lnTo>
                  <a:lnTo>
                    <a:pt x="2231243" y="2543811"/>
                  </a:lnTo>
                  <a:lnTo>
                    <a:pt x="2223929" y="2547303"/>
                  </a:lnTo>
                  <a:lnTo>
                    <a:pt x="2216615" y="2549843"/>
                  </a:lnTo>
                  <a:lnTo>
                    <a:pt x="2208665" y="2552066"/>
                  </a:lnTo>
                  <a:lnTo>
                    <a:pt x="2200716" y="2554606"/>
                  </a:lnTo>
                  <a:lnTo>
                    <a:pt x="2192130" y="2555876"/>
                  </a:lnTo>
                  <a:lnTo>
                    <a:pt x="2183226" y="2557146"/>
                  </a:lnTo>
                  <a:lnTo>
                    <a:pt x="2174004" y="2557463"/>
                  </a:lnTo>
                  <a:lnTo>
                    <a:pt x="2164147" y="2557463"/>
                  </a:lnTo>
                  <a:lnTo>
                    <a:pt x="2153971" y="2557146"/>
                  </a:lnTo>
                  <a:lnTo>
                    <a:pt x="2145703" y="2556193"/>
                  </a:lnTo>
                  <a:lnTo>
                    <a:pt x="2139026" y="2554923"/>
                  </a:lnTo>
                  <a:lnTo>
                    <a:pt x="2133302" y="2553336"/>
                  </a:lnTo>
                  <a:lnTo>
                    <a:pt x="2128850" y="2551113"/>
                  </a:lnTo>
                  <a:lnTo>
                    <a:pt x="2125352" y="2548891"/>
                  </a:lnTo>
                  <a:lnTo>
                    <a:pt x="2123762" y="2547303"/>
                  </a:lnTo>
                  <a:lnTo>
                    <a:pt x="2122808" y="2545716"/>
                  </a:lnTo>
                  <a:lnTo>
                    <a:pt x="2121854" y="2544446"/>
                  </a:lnTo>
                  <a:lnTo>
                    <a:pt x="2121536" y="2542858"/>
                  </a:lnTo>
                  <a:lnTo>
                    <a:pt x="2120900" y="2539366"/>
                  </a:lnTo>
                  <a:lnTo>
                    <a:pt x="2121218" y="2535873"/>
                  </a:lnTo>
                  <a:lnTo>
                    <a:pt x="2122490" y="2532380"/>
                  </a:lnTo>
                  <a:lnTo>
                    <a:pt x="2124398" y="2528570"/>
                  </a:lnTo>
                  <a:lnTo>
                    <a:pt x="2126624" y="2524443"/>
                  </a:lnTo>
                  <a:lnTo>
                    <a:pt x="2129486" y="2520633"/>
                  </a:lnTo>
                  <a:lnTo>
                    <a:pt x="2132984" y="2516505"/>
                  </a:lnTo>
                  <a:lnTo>
                    <a:pt x="2137118" y="2512060"/>
                  </a:lnTo>
                  <a:lnTo>
                    <a:pt x="2141252" y="2507933"/>
                  </a:lnTo>
                  <a:lnTo>
                    <a:pt x="2150155" y="2499678"/>
                  </a:lnTo>
                  <a:lnTo>
                    <a:pt x="2160013" y="2491740"/>
                  </a:lnTo>
                  <a:lnTo>
                    <a:pt x="2169871" y="2484120"/>
                  </a:lnTo>
                  <a:lnTo>
                    <a:pt x="2178774" y="2477770"/>
                  </a:lnTo>
                  <a:lnTo>
                    <a:pt x="2193402" y="2467610"/>
                  </a:lnTo>
                  <a:lnTo>
                    <a:pt x="2199444" y="2463800"/>
                  </a:lnTo>
                  <a:close/>
                  <a:moveTo>
                    <a:pt x="417513" y="2463800"/>
                  </a:moveTo>
                  <a:lnTo>
                    <a:pt x="545027" y="2463800"/>
                  </a:lnTo>
                  <a:lnTo>
                    <a:pt x="551069" y="2467610"/>
                  </a:lnTo>
                  <a:lnTo>
                    <a:pt x="565696" y="2477770"/>
                  </a:lnTo>
                  <a:lnTo>
                    <a:pt x="574918" y="2484120"/>
                  </a:lnTo>
                  <a:lnTo>
                    <a:pt x="584775" y="2491740"/>
                  </a:lnTo>
                  <a:lnTo>
                    <a:pt x="594315" y="2499678"/>
                  </a:lnTo>
                  <a:lnTo>
                    <a:pt x="603537" y="2507933"/>
                  </a:lnTo>
                  <a:lnTo>
                    <a:pt x="607671" y="2512060"/>
                  </a:lnTo>
                  <a:lnTo>
                    <a:pt x="611805" y="2516505"/>
                  </a:lnTo>
                  <a:lnTo>
                    <a:pt x="614984" y="2520633"/>
                  </a:lnTo>
                  <a:lnTo>
                    <a:pt x="618164" y="2524443"/>
                  </a:lnTo>
                  <a:lnTo>
                    <a:pt x="620390" y="2528570"/>
                  </a:lnTo>
                  <a:lnTo>
                    <a:pt x="622298" y="2532380"/>
                  </a:lnTo>
                  <a:lnTo>
                    <a:pt x="623570" y="2535873"/>
                  </a:lnTo>
                  <a:lnTo>
                    <a:pt x="623888" y="2539366"/>
                  </a:lnTo>
                  <a:lnTo>
                    <a:pt x="622934" y="2542858"/>
                  </a:lnTo>
                  <a:lnTo>
                    <a:pt x="622616" y="2544446"/>
                  </a:lnTo>
                  <a:lnTo>
                    <a:pt x="621980" y="2545716"/>
                  </a:lnTo>
                  <a:lnTo>
                    <a:pt x="620708" y="2547303"/>
                  </a:lnTo>
                  <a:lnTo>
                    <a:pt x="619436" y="2548891"/>
                  </a:lnTo>
                  <a:lnTo>
                    <a:pt x="615938" y="2551113"/>
                  </a:lnTo>
                  <a:lnTo>
                    <a:pt x="611487" y="2553336"/>
                  </a:lnTo>
                  <a:lnTo>
                    <a:pt x="605763" y="2554923"/>
                  </a:lnTo>
                  <a:lnTo>
                    <a:pt x="599085" y="2556193"/>
                  </a:lnTo>
                  <a:lnTo>
                    <a:pt x="590817" y="2557146"/>
                  </a:lnTo>
                  <a:lnTo>
                    <a:pt x="580642" y="2557463"/>
                  </a:lnTo>
                  <a:lnTo>
                    <a:pt x="570784" y="2557463"/>
                  </a:lnTo>
                  <a:lnTo>
                    <a:pt x="561244" y="2557146"/>
                  </a:lnTo>
                  <a:lnTo>
                    <a:pt x="552659" y="2555876"/>
                  </a:lnTo>
                  <a:lnTo>
                    <a:pt x="544073" y="2554606"/>
                  </a:lnTo>
                  <a:lnTo>
                    <a:pt x="536123" y="2552066"/>
                  </a:lnTo>
                  <a:lnTo>
                    <a:pt x="528173" y="2549843"/>
                  </a:lnTo>
                  <a:lnTo>
                    <a:pt x="520542" y="2547303"/>
                  </a:lnTo>
                  <a:lnTo>
                    <a:pt x="513546" y="2543811"/>
                  </a:lnTo>
                  <a:lnTo>
                    <a:pt x="506232" y="2540636"/>
                  </a:lnTo>
                  <a:lnTo>
                    <a:pt x="499554" y="2537143"/>
                  </a:lnTo>
                  <a:lnTo>
                    <a:pt x="493195" y="2533333"/>
                  </a:lnTo>
                  <a:lnTo>
                    <a:pt x="480475" y="2525078"/>
                  </a:lnTo>
                  <a:lnTo>
                    <a:pt x="468391" y="2516188"/>
                  </a:lnTo>
                  <a:lnTo>
                    <a:pt x="462668" y="2512695"/>
                  </a:lnTo>
                  <a:lnTo>
                    <a:pt x="460760" y="2511425"/>
                  </a:lnTo>
                  <a:lnTo>
                    <a:pt x="458852" y="2511108"/>
                  </a:lnTo>
                  <a:lnTo>
                    <a:pt x="457580" y="2510790"/>
                  </a:lnTo>
                  <a:lnTo>
                    <a:pt x="456626" y="2511108"/>
                  </a:lnTo>
                  <a:lnTo>
                    <a:pt x="455990" y="2511425"/>
                  </a:lnTo>
                  <a:lnTo>
                    <a:pt x="455036" y="2512060"/>
                  </a:lnTo>
                  <a:lnTo>
                    <a:pt x="454400" y="2513965"/>
                  </a:lnTo>
                  <a:lnTo>
                    <a:pt x="453446" y="2515235"/>
                  </a:lnTo>
                  <a:lnTo>
                    <a:pt x="452492" y="2516823"/>
                  </a:lnTo>
                  <a:lnTo>
                    <a:pt x="452174" y="2517140"/>
                  </a:lnTo>
                  <a:lnTo>
                    <a:pt x="450902" y="2517140"/>
                  </a:lnTo>
                  <a:lnTo>
                    <a:pt x="436274" y="2516505"/>
                  </a:lnTo>
                  <a:lnTo>
                    <a:pt x="428325" y="2515870"/>
                  </a:lnTo>
                  <a:lnTo>
                    <a:pt x="425463" y="2515235"/>
                  </a:lnTo>
                  <a:lnTo>
                    <a:pt x="423555" y="2514283"/>
                  </a:lnTo>
                  <a:lnTo>
                    <a:pt x="420693" y="2502218"/>
                  </a:lnTo>
                  <a:lnTo>
                    <a:pt x="419421" y="2492058"/>
                  </a:lnTo>
                  <a:lnTo>
                    <a:pt x="418149" y="2483803"/>
                  </a:lnTo>
                  <a:lnTo>
                    <a:pt x="418149" y="2477770"/>
                  </a:lnTo>
                  <a:lnTo>
                    <a:pt x="418467" y="2473325"/>
                  </a:lnTo>
                  <a:lnTo>
                    <a:pt x="418785" y="2470150"/>
                  </a:lnTo>
                  <a:lnTo>
                    <a:pt x="419421" y="2467928"/>
                  </a:lnTo>
                  <a:lnTo>
                    <a:pt x="417513" y="2463800"/>
                  </a:lnTo>
                  <a:close/>
                  <a:moveTo>
                    <a:pt x="2051490" y="2346325"/>
                  </a:moveTo>
                  <a:lnTo>
                    <a:pt x="2152651" y="2346325"/>
                  </a:lnTo>
                  <a:lnTo>
                    <a:pt x="2151061" y="2349527"/>
                  </a:lnTo>
                  <a:lnTo>
                    <a:pt x="2151697" y="2351449"/>
                  </a:lnTo>
                  <a:lnTo>
                    <a:pt x="2152015" y="2353690"/>
                  </a:lnTo>
                  <a:lnTo>
                    <a:pt x="2152333" y="2357533"/>
                  </a:lnTo>
                  <a:lnTo>
                    <a:pt x="2152015" y="2362336"/>
                  </a:lnTo>
                  <a:lnTo>
                    <a:pt x="2151697" y="2368741"/>
                  </a:lnTo>
                  <a:lnTo>
                    <a:pt x="2150106" y="2376747"/>
                  </a:lnTo>
                  <a:lnTo>
                    <a:pt x="2148198" y="2386674"/>
                  </a:lnTo>
                  <a:lnTo>
                    <a:pt x="2146289" y="2387314"/>
                  </a:lnTo>
                  <a:lnTo>
                    <a:pt x="2144062" y="2387634"/>
                  </a:lnTo>
                  <a:lnTo>
                    <a:pt x="2137700" y="2388595"/>
                  </a:lnTo>
                  <a:lnTo>
                    <a:pt x="2125929" y="2388915"/>
                  </a:lnTo>
                  <a:lnTo>
                    <a:pt x="2125611" y="2388915"/>
                  </a:lnTo>
                  <a:lnTo>
                    <a:pt x="2124975" y="2388595"/>
                  </a:lnTo>
                  <a:lnTo>
                    <a:pt x="2124021" y="2387314"/>
                  </a:lnTo>
                  <a:lnTo>
                    <a:pt x="2123702" y="2386354"/>
                  </a:lnTo>
                  <a:lnTo>
                    <a:pt x="2123066" y="2384752"/>
                  </a:lnTo>
                  <a:lnTo>
                    <a:pt x="2122112" y="2384432"/>
                  </a:lnTo>
                  <a:lnTo>
                    <a:pt x="2121794" y="2383792"/>
                  </a:lnTo>
                  <a:lnTo>
                    <a:pt x="2120521" y="2383792"/>
                  </a:lnTo>
                  <a:lnTo>
                    <a:pt x="2119885" y="2383792"/>
                  </a:lnTo>
                  <a:lnTo>
                    <a:pt x="2117022" y="2385073"/>
                  </a:lnTo>
                  <a:lnTo>
                    <a:pt x="2112250" y="2387955"/>
                  </a:lnTo>
                  <a:lnTo>
                    <a:pt x="2103025" y="2395000"/>
                  </a:lnTo>
                  <a:lnTo>
                    <a:pt x="2092845" y="2401724"/>
                  </a:lnTo>
                  <a:lnTo>
                    <a:pt x="2087437" y="2404927"/>
                  </a:lnTo>
                  <a:lnTo>
                    <a:pt x="2082347" y="2407489"/>
                  </a:lnTo>
                  <a:lnTo>
                    <a:pt x="2076621" y="2410371"/>
                  </a:lnTo>
                  <a:lnTo>
                    <a:pt x="2070895" y="2412612"/>
                  </a:lnTo>
                  <a:lnTo>
                    <a:pt x="2064850" y="2415174"/>
                  </a:lnTo>
                  <a:lnTo>
                    <a:pt x="2058806" y="2416775"/>
                  </a:lnTo>
                  <a:lnTo>
                    <a:pt x="2052444" y="2418376"/>
                  </a:lnTo>
                  <a:lnTo>
                    <a:pt x="2045763" y="2419657"/>
                  </a:lnTo>
                  <a:lnTo>
                    <a:pt x="2038447" y="2420618"/>
                  </a:lnTo>
                  <a:lnTo>
                    <a:pt x="2031448" y="2420938"/>
                  </a:lnTo>
                  <a:lnTo>
                    <a:pt x="2023495" y="2420938"/>
                  </a:lnTo>
                  <a:lnTo>
                    <a:pt x="2015542" y="2420618"/>
                  </a:lnTo>
                  <a:lnTo>
                    <a:pt x="2008862" y="2419977"/>
                  </a:lnTo>
                  <a:lnTo>
                    <a:pt x="2003454" y="2418697"/>
                  </a:lnTo>
                  <a:lnTo>
                    <a:pt x="1999000" y="2417736"/>
                  </a:lnTo>
                  <a:lnTo>
                    <a:pt x="1995501" y="2415814"/>
                  </a:lnTo>
                  <a:lnTo>
                    <a:pt x="1992638" y="2413893"/>
                  </a:lnTo>
                  <a:lnTo>
                    <a:pt x="1990729" y="2411652"/>
                  </a:lnTo>
                  <a:lnTo>
                    <a:pt x="1989456" y="2409410"/>
                  </a:lnTo>
                  <a:lnTo>
                    <a:pt x="1989138" y="2406528"/>
                  </a:lnTo>
                  <a:lnTo>
                    <a:pt x="1989456" y="2403966"/>
                  </a:lnTo>
                  <a:lnTo>
                    <a:pt x="1990411" y="2401084"/>
                  </a:lnTo>
                  <a:lnTo>
                    <a:pt x="1991683" y="2397882"/>
                  </a:lnTo>
                  <a:lnTo>
                    <a:pt x="1993592" y="2394679"/>
                  </a:lnTo>
                  <a:lnTo>
                    <a:pt x="1996137" y="2391477"/>
                  </a:lnTo>
                  <a:lnTo>
                    <a:pt x="1999000" y="2387955"/>
                  </a:lnTo>
                  <a:lnTo>
                    <a:pt x="2005362" y="2381230"/>
                  </a:lnTo>
                  <a:lnTo>
                    <a:pt x="2012679" y="2374825"/>
                  </a:lnTo>
                  <a:lnTo>
                    <a:pt x="2019996" y="2368421"/>
                  </a:lnTo>
                  <a:lnTo>
                    <a:pt x="2027949" y="2362336"/>
                  </a:lnTo>
                  <a:lnTo>
                    <a:pt x="2035265" y="2356893"/>
                  </a:lnTo>
                  <a:lnTo>
                    <a:pt x="2046718" y="2349527"/>
                  </a:lnTo>
                  <a:lnTo>
                    <a:pt x="2051490" y="2346325"/>
                  </a:lnTo>
                  <a:close/>
                  <a:moveTo>
                    <a:pt x="592138" y="2346325"/>
                  </a:moveTo>
                  <a:lnTo>
                    <a:pt x="693618" y="2346325"/>
                  </a:lnTo>
                  <a:lnTo>
                    <a:pt x="698072" y="2349527"/>
                  </a:lnTo>
                  <a:lnTo>
                    <a:pt x="709842" y="2356893"/>
                  </a:lnTo>
                  <a:lnTo>
                    <a:pt x="716841" y="2362336"/>
                  </a:lnTo>
                  <a:lnTo>
                    <a:pt x="724794" y="2368421"/>
                  </a:lnTo>
                  <a:lnTo>
                    <a:pt x="732428" y="2374825"/>
                  </a:lnTo>
                  <a:lnTo>
                    <a:pt x="739427" y="2381230"/>
                  </a:lnTo>
                  <a:lnTo>
                    <a:pt x="746108" y="2387955"/>
                  </a:lnTo>
                  <a:lnTo>
                    <a:pt x="748971" y="2391477"/>
                  </a:lnTo>
                  <a:lnTo>
                    <a:pt x="751197" y="2394679"/>
                  </a:lnTo>
                  <a:lnTo>
                    <a:pt x="753106" y="2397882"/>
                  </a:lnTo>
                  <a:lnTo>
                    <a:pt x="754697" y="2401084"/>
                  </a:lnTo>
                  <a:lnTo>
                    <a:pt x="755333" y="2403966"/>
                  </a:lnTo>
                  <a:lnTo>
                    <a:pt x="755651" y="2406528"/>
                  </a:lnTo>
                  <a:lnTo>
                    <a:pt x="755333" y="2409410"/>
                  </a:lnTo>
                  <a:lnTo>
                    <a:pt x="754379" y="2411652"/>
                  </a:lnTo>
                  <a:lnTo>
                    <a:pt x="752470" y="2413893"/>
                  </a:lnTo>
                  <a:lnTo>
                    <a:pt x="749607" y="2415814"/>
                  </a:lnTo>
                  <a:lnTo>
                    <a:pt x="746108" y="2417736"/>
                  </a:lnTo>
                  <a:lnTo>
                    <a:pt x="741336" y="2418697"/>
                  </a:lnTo>
                  <a:lnTo>
                    <a:pt x="736246" y="2419977"/>
                  </a:lnTo>
                  <a:lnTo>
                    <a:pt x="729565" y="2420618"/>
                  </a:lnTo>
                  <a:lnTo>
                    <a:pt x="721612" y="2420938"/>
                  </a:lnTo>
                  <a:lnTo>
                    <a:pt x="713659" y="2420938"/>
                  </a:lnTo>
                  <a:lnTo>
                    <a:pt x="706343" y="2420618"/>
                  </a:lnTo>
                  <a:lnTo>
                    <a:pt x="699344" y="2419657"/>
                  </a:lnTo>
                  <a:lnTo>
                    <a:pt x="692346" y="2418376"/>
                  </a:lnTo>
                  <a:lnTo>
                    <a:pt x="685983" y="2416775"/>
                  </a:lnTo>
                  <a:lnTo>
                    <a:pt x="679939" y="2415174"/>
                  </a:lnTo>
                  <a:lnTo>
                    <a:pt x="673895" y="2412612"/>
                  </a:lnTo>
                  <a:lnTo>
                    <a:pt x="668487" y="2410371"/>
                  </a:lnTo>
                  <a:lnTo>
                    <a:pt x="662760" y="2407489"/>
                  </a:lnTo>
                  <a:lnTo>
                    <a:pt x="657352" y="2404927"/>
                  </a:lnTo>
                  <a:lnTo>
                    <a:pt x="652263" y="2401724"/>
                  </a:lnTo>
                  <a:lnTo>
                    <a:pt x="642083" y="2395000"/>
                  </a:lnTo>
                  <a:lnTo>
                    <a:pt x="632539" y="2387955"/>
                  </a:lnTo>
                  <a:lnTo>
                    <a:pt x="628086" y="2385073"/>
                  </a:lnTo>
                  <a:lnTo>
                    <a:pt x="624904" y="2383792"/>
                  </a:lnTo>
                  <a:lnTo>
                    <a:pt x="624268" y="2383792"/>
                  </a:lnTo>
                  <a:lnTo>
                    <a:pt x="623314" y="2383792"/>
                  </a:lnTo>
                  <a:lnTo>
                    <a:pt x="622678" y="2384432"/>
                  </a:lnTo>
                  <a:lnTo>
                    <a:pt x="622041" y="2384752"/>
                  </a:lnTo>
                  <a:lnTo>
                    <a:pt x="621405" y="2386354"/>
                  </a:lnTo>
                  <a:lnTo>
                    <a:pt x="620769" y="2387314"/>
                  </a:lnTo>
                  <a:lnTo>
                    <a:pt x="620133" y="2388595"/>
                  </a:lnTo>
                  <a:lnTo>
                    <a:pt x="619496" y="2388915"/>
                  </a:lnTo>
                  <a:lnTo>
                    <a:pt x="619178" y="2388915"/>
                  </a:lnTo>
                  <a:lnTo>
                    <a:pt x="607408" y="2388595"/>
                  </a:lnTo>
                  <a:lnTo>
                    <a:pt x="601045" y="2387634"/>
                  </a:lnTo>
                  <a:lnTo>
                    <a:pt x="598819" y="2387314"/>
                  </a:lnTo>
                  <a:lnTo>
                    <a:pt x="596910" y="2386674"/>
                  </a:lnTo>
                  <a:lnTo>
                    <a:pt x="595001" y="2376747"/>
                  </a:lnTo>
                  <a:lnTo>
                    <a:pt x="593411" y="2368741"/>
                  </a:lnTo>
                  <a:lnTo>
                    <a:pt x="593092" y="2362336"/>
                  </a:lnTo>
                  <a:lnTo>
                    <a:pt x="592774" y="2357533"/>
                  </a:lnTo>
                  <a:lnTo>
                    <a:pt x="593092" y="2353690"/>
                  </a:lnTo>
                  <a:lnTo>
                    <a:pt x="593411" y="2351449"/>
                  </a:lnTo>
                  <a:lnTo>
                    <a:pt x="593729" y="2349527"/>
                  </a:lnTo>
                  <a:lnTo>
                    <a:pt x="592138" y="2346325"/>
                  </a:lnTo>
                  <a:close/>
                  <a:moveTo>
                    <a:pt x="1474788" y="2290762"/>
                  </a:moveTo>
                  <a:lnTo>
                    <a:pt x="1567135" y="2290762"/>
                  </a:lnTo>
                  <a:lnTo>
                    <a:pt x="1571609" y="2293338"/>
                  </a:lnTo>
                  <a:lnTo>
                    <a:pt x="1582473" y="2300422"/>
                  </a:lnTo>
                  <a:lnTo>
                    <a:pt x="1588864" y="2305252"/>
                  </a:lnTo>
                  <a:lnTo>
                    <a:pt x="1595894" y="2310404"/>
                  </a:lnTo>
                  <a:lnTo>
                    <a:pt x="1602924" y="2316522"/>
                  </a:lnTo>
                  <a:lnTo>
                    <a:pt x="1609634" y="2322640"/>
                  </a:lnTo>
                  <a:lnTo>
                    <a:pt x="1615386" y="2328758"/>
                  </a:lnTo>
                  <a:lnTo>
                    <a:pt x="1617942" y="2331978"/>
                  </a:lnTo>
                  <a:lnTo>
                    <a:pt x="1620179" y="2334875"/>
                  </a:lnTo>
                  <a:lnTo>
                    <a:pt x="1621776" y="2337451"/>
                  </a:lnTo>
                  <a:lnTo>
                    <a:pt x="1623374" y="2340671"/>
                  </a:lnTo>
                  <a:lnTo>
                    <a:pt x="1624013" y="2343247"/>
                  </a:lnTo>
                  <a:lnTo>
                    <a:pt x="1624013" y="2345501"/>
                  </a:lnTo>
                  <a:lnTo>
                    <a:pt x="1623694" y="2348399"/>
                  </a:lnTo>
                  <a:lnTo>
                    <a:pt x="1622735" y="2350009"/>
                  </a:lnTo>
                  <a:lnTo>
                    <a:pt x="1620818" y="2352585"/>
                  </a:lnTo>
                  <a:lnTo>
                    <a:pt x="1618581" y="2353873"/>
                  </a:lnTo>
                  <a:lnTo>
                    <a:pt x="1615386" y="2355483"/>
                  </a:lnTo>
                  <a:lnTo>
                    <a:pt x="1611232" y="2357093"/>
                  </a:lnTo>
                  <a:lnTo>
                    <a:pt x="1606119" y="2357737"/>
                  </a:lnTo>
                  <a:lnTo>
                    <a:pt x="1600048" y="2358703"/>
                  </a:lnTo>
                  <a:lnTo>
                    <a:pt x="1593018" y="2359025"/>
                  </a:lnTo>
                  <a:lnTo>
                    <a:pt x="1585668" y="2359025"/>
                  </a:lnTo>
                  <a:lnTo>
                    <a:pt x="1578958" y="2358703"/>
                  </a:lnTo>
                  <a:lnTo>
                    <a:pt x="1572567" y="2357415"/>
                  </a:lnTo>
                  <a:lnTo>
                    <a:pt x="1566496" y="2356127"/>
                  </a:lnTo>
                  <a:lnTo>
                    <a:pt x="1560744" y="2355161"/>
                  </a:lnTo>
                  <a:lnTo>
                    <a:pt x="1554993" y="2353229"/>
                  </a:lnTo>
                  <a:lnTo>
                    <a:pt x="1549560" y="2351297"/>
                  </a:lnTo>
                  <a:lnTo>
                    <a:pt x="1544128" y="2349043"/>
                  </a:lnTo>
                  <a:lnTo>
                    <a:pt x="1539335" y="2346467"/>
                  </a:lnTo>
                  <a:lnTo>
                    <a:pt x="1529749" y="2340993"/>
                  </a:lnTo>
                  <a:lnTo>
                    <a:pt x="1520802" y="2334875"/>
                  </a:lnTo>
                  <a:lnTo>
                    <a:pt x="1511535" y="2328758"/>
                  </a:lnTo>
                  <a:lnTo>
                    <a:pt x="1507701" y="2326182"/>
                  </a:lnTo>
                  <a:lnTo>
                    <a:pt x="1505144" y="2324894"/>
                  </a:lnTo>
                  <a:lnTo>
                    <a:pt x="1503866" y="2324572"/>
                  </a:lnTo>
                  <a:lnTo>
                    <a:pt x="1503227" y="2324894"/>
                  </a:lnTo>
                  <a:lnTo>
                    <a:pt x="1502269" y="2325860"/>
                  </a:lnTo>
                  <a:lnTo>
                    <a:pt x="1501629" y="2326826"/>
                  </a:lnTo>
                  <a:lnTo>
                    <a:pt x="1500990" y="2328114"/>
                  </a:lnTo>
                  <a:lnTo>
                    <a:pt x="1500351" y="2329080"/>
                  </a:lnTo>
                  <a:lnTo>
                    <a:pt x="1499712" y="2329080"/>
                  </a:lnTo>
                  <a:lnTo>
                    <a:pt x="1499073" y="2329080"/>
                  </a:lnTo>
                  <a:lnTo>
                    <a:pt x="1488528" y="2328758"/>
                  </a:lnTo>
                  <a:lnTo>
                    <a:pt x="1482777" y="2328436"/>
                  </a:lnTo>
                  <a:lnTo>
                    <a:pt x="1480540" y="2328114"/>
                  </a:lnTo>
                  <a:lnTo>
                    <a:pt x="1478942" y="2327148"/>
                  </a:lnTo>
                  <a:lnTo>
                    <a:pt x="1477025" y="2318132"/>
                  </a:lnTo>
                  <a:lnTo>
                    <a:pt x="1476066" y="2310726"/>
                  </a:lnTo>
                  <a:lnTo>
                    <a:pt x="1475747" y="2305252"/>
                  </a:lnTo>
                  <a:lnTo>
                    <a:pt x="1475108" y="2300422"/>
                  </a:lnTo>
                  <a:lnTo>
                    <a:pt x="1475747" y="2297202"/>
                  </a:lnTo>
                  <a:lnTo>
                    <a:pt x="1476066" y="2294948"/>
                  </a:lnTo>
                  <a:lnTo>
                    <a:pt x="1476386" y="2293338"/>
                  </a:lnTo>
                  <a:lnTo>
                    <a:pt x="1474788" y="2290762"/>
                  </a:lnTo>
                  <a:close/>
                  <a:moveTo>
                    <a:pt x="1243723" y="2290762"/>
                  </a:moveTo>
                  <a:lnTo>
                    <a:pt x="1335088" y="2290762"/>
                  </a:lnTo>
                  <a:lnTo>
                    <a:pt x="1333507" y="2293338"/>
                  </a:lnTo>
                  <a:lnTo>
                    <a:pt x="1334140" y="2294948"/>
                  </a:lnTo>
                  <a:lnTo>
                    <a:pt x="1334140" y="2297202"/>
                  </a:lnTo>
                  <a:lnTo>
                    <a:pt x="1334456" y="2300422"/>
                  </a:lnTo>
                  <a:lnTo>
                    <a:pt x="1334456" y="2305252"/>
                  </a:lnTo>
                  <a:lnTo>
                    <a:pt x="1333824" y="2310726"/>
                  </a:lnTo>
                  <a:lnTo>
                    <a:pt x="1332559" y="2318132"/>
                  </a:lnTo>
                  <a:lnTo>
                    <a:pt x="1330978" y="2327148"/>
                  </a:lnTo>
                  <a:lnTo>
                    <a:pt x="1329398" y="2328114"/>
                  </a:lnTo>
                  <a:lnTo>
                    <a:pt x="1327185" y="2328436"/>
                  </a:lnTo>
                  <a:lnTo>
                    <a:pt x="1321494" y="2328758"/>
                  </a:lnTo>
                  <a:lnTo>
                    <a:pt x="1311061" y="2329080"/>
                  </a:lnTo>
                  <a:lnTo>
                    <a:pt x="1310113" y="2329080"/>
                  </a:lnTo>
                  <a:lnTo>
                    <a:pt x="1309797" y="2329080"/>
                  </a:lnTo>
                  <a:lnTo>
                    <a:pt x="1309165" y="2328114"/>
                  </a:lnTo>
                  <a:lnTo>
                    <a:pt x="1308848" y="2326826"/>
                  </a:lnTo>
                  <a:lnTo>
                    <a:pt x="1307900" y="2325860"/>
                  </a:lnTo>
                  <a:lnTo>
                    <a:pt x="1306952" y="2324894"/>
                  </a:lnTo>
                  <a:lnTo>
                    <a:pt x="1306003" y="2324572"/>
                  </a:lnTo>
                  <a:lnTo>
                    <a:pt x="1305371" y="2324894"/>
                  </a:lnTo>
                  <a:lnTo>
                    <a:pt x="1302842" y="2326182"/>
                  </a:lnTo>
                  <a:lnTo>
                    <a:pt x="1298732" y="2328758"/>
                  </a:lnTo>
                  <a:lnTo>
                    <a:pt x="1289880" y="2334875"/>
                  </a:lnTo>
                  <a:lnTo>
                    <a:pt x="1281028" y="2340993"/>
                  </a:lnTo>
                  <a:lnTo>
                    <a:pt x="1271228" y="2346467"/>
                  </a:lnTo>
                  <a:lnTo>
                    <a:pt x="1266485" y="2349043"/>
                  </a:lnTo>
                  <a:lnTo>
                    <a:pt x="1261111" y="2351297"/>
                  </a:lnTo>
                  <a:lnTo>
                    <a:pt x="1256053" y="2353229"/>
                  </a:lnTo>
                  <a:lnTo>
                    <a:pt x="1250362" y="2355161"/>
                  </a:lnTo>
                  <a:lnTo>
                    <a:pt x="1244356" y="2356127"/>
                  </a:lnTo>
                  <a:lnTo>
                    <a:pt x="1238349" y="2357415"/>
                  </a:lnTo>
                  <a:lnTo>
                    <a:pt x="1232026" y="2358703"/>
                  </a:lnTo>
                  <a:lnTo>
                    <a:pt x="1225387" y="2359025"/>
                  </a:lnTo>
                  <a:lnTo>
                    <a:pt x="1218116" y="2359025"/>
                  </a:lnTo>
                  <a:lnTo>
                    <a:pt x="1211161" y="2358703"/>
                  </a:lnTo>
                  <a:lnTo>
                    <a:pt x="1205154" y="2357737"/>
                  </a:lnTo>
                  <a:lnTo>
                    <a:pt x="1200096" y="2357093"/>
                  </a:lnTo>
                  <a:lnTo>
                    <a:pt x="1195986" y="2355483"/>
                  </a:lnTo>
                  <a:lnTo>
                    <a:pt x="1193141" y="2353873"/>
                  </a:lnTo>
                  <a:lnTo>
                    <a:pt x="1190295" y="2352585"/>
                  </a:lnTo>
                  <a:lnTo>
                    <a:pt x="1189031" y="2350009"/>
                  </a:lnTo>
                  <a:lnTo>
                    <a:pt x="1187766" y="2348399"/>
                  </a:lnTo>
                  <a:lnTo>
                    <a:pt x="1187450" y="2345501"/>
                  </a:lnTo>
                  <a:lnTo>
                    <a:pt x="1187766" y="2343247"/>
                  </a:lnTo>
                  <a:lnTo>
                    <a:pt x="1188715" y="2340671"/>
                  </a:lnTo>
                  <a:lnTo>
                    <a:pt x="1189663" y="2337451"/>
                  </a:lnTo>
                  <a:lnTo>
                    <a:pt x="1191560" y="2334875"/>
                  </a:lnTo>
                  <a:lnTo>
                    <a:pt x="1193457" y="2331978"/>
                  </a:lnTo>
                  <a:lnTo>
                    <a:pt x="1195986" y="2328758"/>
                  </a:lnTo>
                  <a:lnTo>
                    <a:pt x="1201676" y="2322640"/>
                  </a:lnTo>
                  <a:lnTo>
                    <a:pt x="1208315" y="2316522"/>
                  </a:lnTo>
                  <a:lnTo>
                    <a:pt x="1215271" y="2310404"/>
                  </a:lnTo>
                  <a:lnTo>
                    <a:pt x="1222226" y="2305252"/>
                  </a:lnTo>
                  <a:lnTo>
                    <a:pt x="1228865" y="2300422"/>
                  </a:lnTo>
                  <a:lnTo>
                    <a:pt x="1239613" y="2293338"/>
                  </a:lnTo>
                  <a:lnTo>
                    <a:pt x="1243723" y="2290762"/>
                  </a:lnTo>
                  <a:close/>
                  <a:moveTo>
                    <a:pt x="1481543" y="1798637"/>
                  </a:moveTo>
                  <a:lnTo>
                    <a:pt x="1701801" y="1798637"/>
                  </a:lnTo>
                  <a:lnTo>
                    <a:pt x="1567093" y="2273300"/>
                  </a:lnTo>
                  <a:lnTo>
                    <a:pt x="1465263" y="2273300"/>
                  </a:lnTo>
                  <a:lnTo>
                    <a:pt x="1481543" y="1798637"/>
                  </a:lnTo>
                  <a:close/>
                  <a:moveTo>
                    <a:pt x="1119188" y="1798637"/>
                  </a:moveTo>
                  <a:lnTo>
                    <a:pt x="1336331" y="1798637"/>
                  </a:lnTo>
                  <a:lnTo>
                    <a:pt x="1346201" y="2272028"/>
                  </a:lnTo>
                  <a:lnTo>
                    <a:pt x="1240177" y="2273300"/>
                  </a:lnTo>
                  <a:lnTo>
                    <a:pt x="1119188" y="1798637"/>
                  </a:lnTo>
                  <a:close/>
                  <a:moveTo>
                    <a:pt x="2677270" y="1559805"/>
                  </a:moveTo>
                  <a:lnTo>
                    <a:pt x="2530833" y="1600780"/>
                  </a:lnTo>
                  <a:lnTo>
                    <a:pt x="2674417" y="1589663"/>
                  </a:lnTo>
                  <a:lnTo>
                    <a:pt x="2677270" y="1559805"/>
                  </a:lnTo>
                  <a:close/>
                  <a:moveTo>
                    <a:pt x="64561" y="1559805"/>
                  </a:moveTo>
                  <a:lnTo>
                    <a:pt x="67742" y="1589663"/>
                  </a:lnTo>
                  <a:lnTo>
                    <a:pt x="211812" y="1600780"/>
                  </a:lnTo>
                  <a:lnTo>
                    <a:pt x="64561" y="1559805"/>
                  </a:lnTo>
                  <a:close/>
                  <a:moveTo>
                    <a:pt x="1743293" y="1510232"/>
                  </a:moveTo>
                  <a:lnTo>
                    <a:pt x="1815377" y="1673934"/>
                  </a:lnTo>
                  <a:lnTo>
                    <a:pt x="2196121" y="1673934"/>
                  </a:lnTo>
                  <a:lnTo>
                    <a:pt x="2051635" y="1522922"/>
                  </a:lnTo>
                  <a:lnTo>
                    <a:pt x="1743293" y="1510232"/>
                  </a:lnTo>
                  <a:close/>
                  <a:moveTo>
                    <a:pt x="1093583" y="1510232"/>
                  </a:moveTo>
                  <a:lnTo>
                    <a:pt x="785241" y="1522922"/>
                  </a:lnTo>
                  <a:lnTo>
                    <a:pt x="641072" y="1673934"/>
                  </a:lnTo>
                  <a:lnTo>
                    <a:pt x="1021499" y="1673934"/>
                  </a:lnTo>
                  <a:lnTo>
                    <a:pt x="1093583" y="1510232"/>
                  </a:lnTo>
                  <a:close/>
                  <a:moveTo>
                    <a:pt x="840494" y="1363662"/>
                  </a:moveTo>
                  <a:lnTo>
                    <a:pt x="1955417" y="1363662"/>
                  </a:lnTo>
                  <a:lnTo>
                    <a:pt x="2368551" y="1768475"/>
                  </a:lnTo>
                  <a:lnTo>
                    <a:pt x="398463" y="1768475"/>
                  </a:lnTo>
                  <a:lnTo>
                    <a:pt x="840494" y="1363662"/>
                  </a:lnTo>
                  <a:close/>
                  <a:moveTo>
                    <a:pt x="1125700" y="1131888"/>
                  </a:moveTo>
                  <a:lnTo>
                    <a:pt x="1123793" y="1132523"/>
                  </a:lnTo>
                  <a:lnTo>
                    <a:pt x="1121569" y="1134110"/>
                  </a:lnTo>
                  <a:lnTo>
                    <a:pt x="1118710" y="1136650"/>
                  </a:lnTo>
                  <a:lnTo>
                    <a:pt x="1111084" y="1144270"/>
                  </a:lnTo>
                  <a:lnTo>
                    <a:pt x="1101553" y="1155065"/>
                  </a:lnTo>
                  <a:lnTo>
                    <a:pt x="1077405" y="1184275"/>
                  </a:lnTo>
                  <a:lnTo>
                    <a:pt x="1046268" y="1220153"/>
                  </a:lnTo>
                  <a:lnTo>
                    <a:pt x="1059613" y="1236028"/>
                  </a:lnTo>
                  <a:lnTo>
                    <a:pt x="1064696" y="1242378"/>
                  </a:lnTo>
                  <a:lnTo>
                    <a:pt x="1070098" y="1248093"/>
                  </a:lnTo>
                  <a:lnTo>
                    <a:pt x="1074546" y="1252538"/>
                  </a:lnTo>
                  <a:lnTo>
                    <a:pt x="1078994" y="1256665"/>
                  </a:lnTo>
                  <a:lnTo>
                    <a:pt x="1083124" y="1260158"/>
                  </a:lnTo>
                  <a:lnTo>
                    <a:pt x="1087890" y="1263333"/>
                  </a:lnTo>
                  <a:lnTo>
                    <a:pt x="1092656" y="1266508"/>
                  </a:lnTo>
                  <a:lnTo>
                    <a:pt x="1098375" y="1269365"/>
                  </a:lnTo>
                  <a:lnTo>
                    <a:pt x="1111084" y="1276350"/>
                  </a:lnTo>
                  <a:lnTo>
                    <a:pt x="1127606" y="1284605"/>
                  </a:lnTo>
                  <a:lnTo>
                    <a:pt x="1149529" y="1295400"/>
                  </a:lnTo>
                  <a:lnTo>
                    <a:pt x="1139362" y="1143953"/>
                  </a:lnTo>
                  <a:lnTo>
                    <a:pt x="1136185" y="1141413"/>
                  </a:lnTo>
                  <a:lnTo>
                    <a:pt x="1133325" y="1138238"/>
                  </a:lnTo>
                  <a:lnTo>
                    <a:pt x="1126971" y="1132205"/>
                  </a:lnTo>
                  <a:lnTo>
                    <a:pt x="1126017" y="1131888"/>
                  </a:lnTo>
                  <a:lnTo>
                    <a:pt x="1125700" y="1131888"/>
                  </a:lnTo>
                  <a:close/>
                  <a:moveTo>
                    <a:pt x="505679" y="1004887"/>
                  </a:moveTo>
                  <a:lnTo>
                    <a:pt x="511721" y="1004887"/>
                  </a:lnTo>
                  <a:lnTo>
                    <a:pt x="517446" y="1005205"/>
                  </a:lnTo>
                  <a:lnTo>
                    <a:pt x="522535" y="1006158"/>
                  </a:lnTo>
                  <a:lnTo>
                    <a:pt x="528259" y="1007746"/>
                  </a:lnTo>
                  <a:lnTo>
                    <a:pt x="533348" y="1009969"/>
                  </a:lnTo>
                  <a:lnTo>
                    <a:pt x="538436" y="1012828"/>
                  </a:lnTo>
                  <a:lnTo>
                    <a:pt x="543207" y="1015687"/>
                  </a:lnTo>
                  <a:lnTo>
                    <a:pt x="548296" y="1019498"/>
                  </a:lnTo>
                  <a:lnTo>
                    <a:pt x="552748" y="1023310"/>
                  </a:lnTo>
                  <a:lnTo>
                    <a:pt x="557201" y="1028075"/>
                  </a:lnTo>
                  <a:lnTo>
                    <a:pt x="561335" y="1033157"/>
                  </a:lnTo>
                  <a:lnTo>
                    <a:pt x="566106" y="1038239"/>
                  </a:lnTo>
                  <a:lnTo>
                    <a:pt x="570240" y="1044274"/>
                  </a:lnTo>
                  <a:lnTo>
                    <a:pt x="573738" y="1050309"/>
                  </a:lnTo>
                  <a:lnTo>
                    <a:pt x="577555" y="1056980"/>
                  </a:lnTo>
                  <a:lnTo>
                    <a:pt x="581371" y="1063968"/>
                  </a:lnTo>
                  <a:lnTo>
                    <a:pt x="585188" y="1071274"/>
                  </a:lnTo>
                  <a:lnTo>
                    <a:pt x="588686" y="1078897"/>
                  </a:lnTo>
                  <a:lnTo>
                    <a:pt x="591867" y="1086838"/>
                  </a:lnTo>
                  <a:lnTo>
                    <a:pt x="598227" y="1103673"/>
                  </a:lnTo>
                  <a:lnTo>
                    <a:pt x="603952" y="1121461"/>
                  </a:lnTo>
                  <a:lnTo>
                    <a:pt x="609677" y="1140202"/>
                  </a:lnTo>
                  <a:lnTo>
                    <a:pt x="614447" y="1159260"/>
                  </a:lnTo>
                  <a:lnTo>
                    <a:pt x="619218" y="1179589"/>
                  </a:lnTo>
                  <a:lnTo>
                    <a:pt x="623670" y="1200553"/>
                  </a:lnTo>
                  <a:lnTo>
                    <a:pt x="627487" y="1221518"/>
                  </a:lnTo>
                  <a:lnTo>
                    <a:pt x="630667" y="1242799"/>
                  </a:lnTo>
                  <a:lnTo>
                    <a:pt x="634165" y="1264399"/>
                  </a:lnTo>
                  <a:lnTo>
                    <a:pt x="636710" y="1285681"/>
                  </a:lnTo>
                  <a:lnTo>
                    <a:pt x="639254" y="1306963"/>
                  </a:lnTo>
                  <a:lnTo>
                    <a:pt x="641798" y="1327927"/>
                  </a:lnTo>
                  <a:lnTo>
                    <a:pt x="643389" y="1348574"/>
                  </a:lnTo>
                  <a:lnTo>
                    <a:pt x="644979" y="1368903"/>
                  </a:lnTo>
                  <a:lnTo>
                    <a:pt x="647841" y="1407337"/>
                  </a:lnTo>
                  <a:lnTo>
                    <a:pt x="649431" y="1441960"/>
                  </a:lnTo>
                  <a:lnTo>
                    <a:pt x="650703" y="1471501"/>
                  </a:lnTo>
                  <a:lnTo>
                    <a:pt x="651021" y="1495641"/>
                  </a:lnTo>
                  <a:lnTo>
                    <a:pt x="645933" y="1500088"/>
                  </a:lnTo>
                  <a:lnTo>
                    <a:pt x="640526" y="1461971"/>
                  </a:lnTo>
                  <a:lnTo>
                    <a:pt x="635120" y="1423219"/>
                  </a:lnTo>
                  <a:lnTo>
                    <a:pt x="629713" y="1515335"/>
                  </a:lnTo>
                  <a:lnTo>
                    <a:pt x="623988" y="1520417"/>
                  </a:lnTo>
                  <a:lnTo>
                    <a:pt x="225488" y="1414008"/>
                  </a:lnTo>
                  <a:lnTo>
                    <a:pt x="154884" y="1399079"/>
                  </a:lnTo>
                  <a:lnTo>
                    <a:pt x="603316" y="1539476"/>
                  </a:lnTo>
                  <a:lnTo>
                    <a:pt x="319945" y="1798670"/>
                  </a:lnTo>
                  <a:lnTo>
                    <a:pt x="585824" y="1798670"/>
                  </a:lnTo>
                  <a:lnTo>
                    <a:pt x="752475" y="1798670"/>
                  </a:lnTo>
                  <a:lnTo>
                    <a:pt x="687596" y="2326906"/>
                  </a:lnTo>
                  <a:lnTo>
                    <a:pt x="595365" y="2326906"/>
                  </a:lnTo>
                  <a:lnTo>
                    <a:pt x="586778" y="1847904"/>
                  </a:lnTo>
                  <a:lnTo>
                    <a:pt x="581371" y="1857433"/>
                  </a:lnTo>
                  <a:lnTo>
                    <a:pt x="578509" y="1862516"/>
                  </a:lnTo>
                  <a:lnTo>
                    <a:pt x="575329" y="1866963"/>
                  </a:lnTo>
                  <a:lnTo>
                    <a:pt x="531758" y="2443162"/>
                  </a:lnTo>
                  <a:lnTo>
                    <a:pt x="415356" y="2443162"/>
                  </a:lnTo>
                  <a:lnTo>
                    <a:pt x="356837" y="1985125"/>
                  </a:lnTo>
                  <a:lnTo>
                    <a:pt x="349840" y="1985760"/>
                  </a:lnTo>
                  <a:lnTo>
                    <a:pt x="346024" y="1986078"/>
                  </a:lnTo>
                  <a:lnTo>
                    <a:pt x="342207" y="1986078"/>
                  </a:lnTo>
                  <a:lnTo>
                    <a:pt x="337437" y="1985760"/>
                  </a:lnTo>
                  <a:lnTo>
                    <a:pt x="332348" y="1985443"/>
                  </a:lnTo>
                  <a:lnTo>
                    <a:pt x="145661" y="1959078"/>
                  </a:lnTo>
                  <a:lnTo>
                    <a:pt x="141208" y="1957490"/>
                  </a:lnTo>
                  <a:lnTo>
                    <a:pt x="137074" y="1955267"/>
                  </a:lnTo>
                  <a:lnTo>
                    <a:pt x="133257" y="1952726"/>
                  </a:lnTo>
                  <a:lnTo>
                    <a:pt x="129441" y="1949867"/>
                  </a:lnTo>
                  <a:lnTo>
                    <a:pt x="125624" y="1946055"/>
                  </a:lnTo>
                  <a:lnTo>
                    <a:pt x="122126" y="1941926"/>
                  </a:lnTo>
                  <a:lnTo>
                    <a:pt x="119264" y="1937479"/>
                  </a:lnTo>
                  <a:lnTo>
                    <a:pt x="116401" y="1932397"/>
                  </a:lnTo>
                  <a:lnTo>
                    <a:pt x="113539" y="1927632"/>
                  </a:lnTo>
                  <a:lnTo>
                    <a:pt x="110995" y="1921914"/>
                  </a:lnTo>
                  <a:lnTo>
                    <a:pt x="108768" y="1916197"/>
                  </a:lnTo>
                  <a:lnTo>
                    <a:pt x="106542" y="1910162"/>
                  </a:lnTo>
                  <a:lnTo>
                    <a:pt x="102408" y="1897774"/>
                  </a:lnTo>
                  <a:lnTo>
                    <a:pt x="98909" y="1885068"/>
                  </a:lnTo>
                  <a:lnTo>
                    <a:pt x="96365" y="1872363"/>
                  </a:lnTo>
                  <a:lnTo>
                    <a:pt x="93503" y="1859339"/>
                  </a:lnTo>
                  <a:lnTo>
                    <a:pt x="90004" y="1836152"/>
                  </a:lnTo>
                  <a:lnTo>
                    <a:pt x="86824" y="1817728"/>
                  </a:lnTo>
                  <a:lnTo>
                    <a:pt x="85234" y="1811058"/>
                  </a:lnTo>
                  <a:lnTo>
                    <a:pt x="84280" y="1806293"/>
                  </a:lnTo>
                  <a:lnTo>
                    <a:pt x="83962" y="1800894"/>
                  </a:lnTo>
                  <a:lnTo>
                    <a:pt x="76965" y="1730695"/>
                  </a:lnTo>
                  <a:lnTo>
                    <a:pt x="69968" y="1653826"/>
                  </a:lnTo>
                  <a:lnTo>
                    <a:pt x="62017" y="1556628"/>
                  </a:lnTo>
                  <a:lnTo>
                    <a:pt x="52158" y="1552499"/>
                  </a:lnTo>
                  <a:lnTo>
                    <a:pt x="43571" y="1548687"/>
                  </a:lnTo>
                  <a:lnTo>
                    <a:pt x="35938" y="1545511"/>
                  </a:lnTo>
                  <a:lnTo>
                    <a:pt x="29895" y="1542017"/>
                  </a:lnTo>
                  <a:lnTo>
                    <a:pt x="25443" y="1538523"/>
                  </a:lnTo>
                  <a:lnTo>
                    <a:pt x="23535" y="1536617"/>
                  </a:lnTo>
                  <a:lnTo>
                    <a:pt x="21944" y="1535346"/>
                  </a:lnTo>
                  <a:lnTo>
                    <a:pt x="20990" y="1533758"/>
                  </a:lnTo>
                  <a:lnTo>
                    <a:pt x="20354" y="1532170"/>
                  </a:lnTo>
                  <a:lnTo>
                    <a:pt x="19718" y="1530582"/>
                  </a:lnTo>
                  <a:lnTo>
                    <a:pt x="20354" y="1529311"/>
                  </a:lnTo>
                  <a:lnTo>
                    <a:pt x="17492" y="1522641"/>
                  </a:lnTo>
                  <a:lnTo>
                    <a:pt x="15266" y="1515017"/>
                  </a:lnTo>
                  <a:lnTo>
                    <a:pt x="12721" y="1504853"/>
                  </a:lnTo>
                  <a:lnTo>
                    <a:pt x="10495" y="1493100"/>
                  </a:lnTo>
                  <a:lnTo>
                    <a:pt x="8269" y="1479759"/>
                  </a:lnTo>
                  <a:lnTo>
                    <a:pt x="6043" y="1465148"/>
                  </a:lnTo>
                  <a:lnTo>
                    <a:pt x="4134" y="1449583"/>
                  </a:lnTo>
                  <a:lnTo>
                    <a:pt x="2544" y="1432431"/>
                  </a:lnTo>
                  <a:lnTo>
                    <a:pt x="954" y="1414325"/>
                  </a:lnTo>
                  <a:lnTo>
                    <a:pt x="318" y="1395267"/>
                  </a:lnTo>
                  <a:lnTo>
                    <a:pt x="0" y="1375256"/>
                  </a:lnTo>
                  <a:lnTo>
                    <a:pt x="318" y="1354926"/>
                  </a:lnTo>
                  <a:lnTo>
                    <a:pt x="954" y="1333962"/>
                  </a:lnTo>
                  <a:lnTo>
                    <a:pt x="2544" y="1312363"/>
                  </a:lnTo>
                  <a:lnTo>
                    <a:pt x="4452" y="1290763"/>
                  </a:lnTo>
                  <a:lnTo>
                    <a:pt x="7315" y="1268846"/>
                  </a:lnTo>
                  <a:lnTo>
                    <a:pt x="11131" y="1246929"/>
                  </a:lnTo>
                  <a:lnTo>
                    <a:pt x="13357" y="1236447"/>
                  </a:lnTo>
                  <a:lnTo>
                    <a:pt x="15584" y="1225647"/>
                  </a:lnTo>
                  <a:lnTo>
                    <a:pt x="18446" y="1214847"/>
                  </a:lnTo>
                  <a:lnTo>
                    <a:pt x="21308" y="1204047"/>
                  </a:lnTo>
                  <a:lnTo>
                    <a:pt x="24489" y="1193248"/>
                  </a:lnTo>
                  <a:lnTo>
                    <a:pt x="27669" y="1183083"/>
                  </a:lnTo>
                  <a:lnTo>
                    <a:pt x="31486" y="1172601"/>
                  </a:lnTo>
                  <a:lnTo>
                    <a:pt x="35302" y="1162436"/>
                  </a:lnTo>
                  <a:lnTo>
                    <a:pt x="39436" y="1152272"/>
                  </a:lnTo>
                  <a:lnTo>
                    <a:pt x="43889" y="1142425"/>
                  </a:lnTo>
                  <a:lnTo>
                    <a:pt x="48978" y="1132578"/>
                  </a:lnTo>
                  <a:lnTo>
                    <a:pt x="54066" y="1123367"/>
                  </a:lnTo>
                  <a:lnTo>
                    <a:pt x="59473" y="1113838"/>
                  </a:lnTo>
                  <a:lnTo>
                    <a:pt x="64879" y="1104944"/>
                  </a:lnTo>
                  <a:lnTo>
                    <a:pt x="70922" y="1096050"/>
                  </a:lnTo>
                  <a:lnTo>
                    <a:pt x="77601" y="1087473"/>
                  </a:lnTo>
                  <a:lnTo>
                    <a:pt x="84280" y="1079215"/>
                  </a:lnTo>
                  <a:lnTo>
                    <a:pt x="91276" y="1071274"/>
                  </a:lnTo>
                  <a:lnTo>
                    <a:pt x="98591" y="1063968"/>
                  </a:lnTo>
                  <a:lnTo>
                    <a:pt x="106542" y="1056662"/>
                  </a:lnTo>
                  <a:lnTo>
                    <a:pt x="114811" y="1049674"/>
                  </a:lnTo>
                  <a:lnTo>
                    <a:pt x="123080" y="1043321"/>
                  </a:lnTo>
                  <a:lnTo>
                    <a:pt x="131985" y="1036651"/>
                  </a:lnTo>
                  <a:lnTo>
                    <a:pt x="141526" y="1031251"/>
                  </a:lnTo>
                  <a:lnTo>
                    <a:pt x="150749" y="1025851"/>
                  </a:lnTo>
                  <a:lnTo>
                    <a:pt x="160926" y="1021087"/>
                  </a:lnTo>
                  <a:lnTo>
                    <a:pt x="171740" y="1016322"/>
                  </a:lnTo>
                  <a:lnTo>
                    <a:pt x="182553" y="1012193"/>
                  </a:lnTo>
                  <a:lnTo>
                    <a:pt x="193684" y="1009016"/>
                  </a:lnTo>
                  <a:lnTo>
                    <a:pt x="205452" y="1005522"/>
                  </a:lnTo>
                  <a:lnTo>
                    <a:pt x="209904" y="1005522"/>
                  </a:lnTo>
                  <a:lnTo>
                    <a:pt x="218809" y="1005840"/>
                  </a:lnTo>
                  <a:lnTo>
                    <a:pt x="243298" y="1007428"/>
                  </a:lnTo>
                  <a:lnTo>
                    <a:pt x="280508" y="1009969"/>
                  </a:lnTo>
                  <a:lnTo>
                    <a:pt x="409313" y="1420361"/>
                  </a:lnTo>
                  <a:lnTo>
                    <a:pt x="397228" y="1297751"/>
                  </a:lnTo>
                  <a:lnTo>
                    <a:pt x="390867" y="1077309"/>
                  </a:lnTo>
                  <a:lnTo>
                    <a:pt x="382598" y="1056345"/>
                  </a:lnTo>
                  <a:lnTo>
                    <a:pt x="399136" y="1028392"/>
                  </a:lnTo>
                  <a:lnTo>
                    <a:pt x="436029" y="1028392"/>
                  </a:lnTo>
                  <a:lnTo>
                    <a:pt x="450976" y="1056345"/>
                  </a:lnTo>
                  <a:lnTo>
                    <a:pt x="443979" y="1081438"/>
                  </a:lnTo>
                  <a:lnTo>
                    <a:pt x="489141" y="1401937"/>
                  </a:lnTo>
                  <a:lnTo>
                    <a:pt x="481508" y="1015369"/>
                  </a:lnTo>
                  <a:lnTo>
                    <a:pt x="489459" y="1011875"/>
                  </a:lnTo>
                  <a:lnTo>
                    <a:pt x="495501" y="1009016"/>
                  </a:lnTo>
                  <a:lnTo>
                    <a:pt x="499000" y="1006793"/>
                  </a:lnTo>
                  <a:lnTo>
                    <a:pt x="499636" y="1005840"/>
                  </a:lnTo>
                  <a:lnTo>
                    <a:pt x="499954" y="1005522"/>
                  </a:lnTo>
                  <a:lnTo>
                    <a:pt x="505679" y="1004887"/>
                  </a:lnTo>
                  <a:close/>
                  <a:moveTo>
                    <a:pt x="2233205" y="1004887"/>
                  </a:moveTo>
                  <a:lnTo>
                    <a:pt x="2238276" y="1005205"/>
                  </a:lnTo>
                  <a:lnTo>
                    <a:pt x="2243665" y="1005522"/>
                  </a:lnTo>
                  <a:lnTo>
                    <a:pt x="2243665" y="1005840"/>
                  </a:lnTo>
                  <a:lnTo>
                    <a:pt x="2244299" y="1006793"/>
                  </a:lnTo>
                  <a:lnTo>
                    <a:pt x="2248102" y="1009016"/>
                  </a:lnTo>
                  <a:lnTo>
                    <a:pt x="2253808" y="1011875"/>
                  </a:lnTo>
                  <a:lnTo>
                    <a:pt x="2261732" y="1015369"/>
                  </a:lnTo>
                  <a:lnTo>
                    <a:pt x="2254441" y="1401937"/>
                  </a:lnTo>
                  <a:lnTo>
                    <a:pt x="2299133" y="1081438"/>
                  </a:lnTo>
                  <a:lnTo>
                    <a:pt x="2292160" y="1056345"/>
                  </a:lnTo>
                  <a:lnTo>
                    <a:pt x="2307374" y="1028392"/>
                  </a:lnTo>
                  <a:lnTo>
                    <a:pt x="2344142" y="1028392"/>
                  </a:lnTo>
                  <a:lnTo>
                    <a:pt x="2360307" y="1056345"/>
                  </a:lnTo>
                  <a:lnTo>
                    <a:pt x="2352066" y="1077309"/>
                  </a:lnTo>
                  <a:lnTo>
                    <a:pt x="2346044" y="1297751"/>
                  </a:lnTo>
                  <a:lnTo>
                    <a:pt x="2333682" y="1420361"/>
                  </a:lnTo>
                  <a:lnTo>
                    <a:pt x="2462052" y="1009969"/>
                  </a:lnTo>
                  <a:lnTo>
                    <a:pt x="2499137" y="1007428"/>
                  </a:lnTo>
                  <a:lnTo>
                    <a:pt x="2523860" y="1005840"/>
                  </a:lnTo>
                  <a:lnTo>
                    <a:pt x="2532735" y="1005522"/>
                  </a:lnTo>
                  <a:lnTo>
                    <a:pt x="2536855" y="1005522"/>
                  </a:lnTo>
                  <a:lnTo>
                    <a:pt x="2548266" y="1009016"/>
                  </a:lnTo>
                  <a:lnTo>
                    <a:pt x="2559677" y="1012193"/>
                  </a:lnTo>
                  <a:lnTo>
                    <a:pt x="2570453" y="1016322"/>
                  </a:lnTo>
                  <a:lnTo>
                    <a:pt x="2580913" y="1021087"/>
                  </a:lnTo>
                  <a:lnTo>
                    <a:pt x="2591056" y="1025851"/>
                  </a:lnTo>
                  <a:lnTo>
                    <a:pt x="2600882" y="1031251"/>
                  </a:lnTo>
                  <a:lnTo>
                    <a:pt x="2610391" y="1036651"/>
                  </a:lnTo>
                  <a:lnTo>
                    <a:pt x="2618949" y="1043321"/>
                  </a:lnTo>
                  <a:lnTo>
                    <a:pt x="2627507" y="1049674"/>
                  </a:lnTo>
                  <a:lnTo>
                    <a:pt x="2635431" y="1056662"/>
                  </a:lnTo>
                  <a:lnTo>
                    <a:pt x="2643355" y="1063968"/>
                  </a:lnTo>
                  <a:lnTo>
                    <a:pt x="2650962" y="1071274"/>
                  </a:lnTo>
                  <a:lnTo>
                    <a:pt x="2657618" y="1079215"/>
                  </a:lnTo>
                  <a:lnTo>
                    <a:pt x="2664274" y="1087473"/>
                  </a:lnTo>
                  <a:lnTo>
                    <a:pt x="2670614" y="1096050"/>
                  </a:lnTo>
                  <a:lnTo>
                    <a:pt x="2676636" y="1104944"/>
                  </a:lnTo>
                  <a:lnTo>
                    <a:pt x="2682341" y="1113838"/>
                  </a:lnTo>
                  <a:lnTo>
                    <a:pt x="2688047" y="1123367"/>
                  </a:lnTo>
                  <a:lnTo>
                    <a:pt x="2692801" y="1132578"/>
                  </a:lnTo>
                  <a:lnTo>
                    <a:pt x="2697872" y="1142425"/>
                  </a:lnTo>
                  <a:lnTo>
                    <a:pt x="2702310" y="1152272"/>
                  </a:lnTo>
                  <a:lnTo>
                    <a:pt x="2706430" y="1162436"/>
                  </a:lnTo>
                  <a:lnTo>
                    <a:pt x="2710551" y="1172601"/>
                  </a:lnTo>
                  <a:lnTo>
                    <a:pt x="2714037" y="1183083"/>
                  </a:lnTo>
                  <a:lnTo>
                    <a:pt x="2717207" y="1193248"/>
                  </a:lnTo>
                  <a:lnTo>
                    <a:pt x="2720694" y="1204047"/>
                  </a:lnTo>
                  <a:lnTo>
                    <a:pt x="2723229" y="1214847"/>
                  </a:lnTo>
                  <a:lnTo>
                    <a:pt x="2726082" y="1225647"/>
                  </a:lnTo>
                  <a:lnTo>
                    <a:pt x="2728618" y="1236447"/>
                  </a:lnTo>
                  <a:lnTo>
                    <a:pt x="2730836" y="1246929"/>
                  </a:lnTo>
                  <a:lnTo>
                    <a:pt x="2734640" y="1268846"/>
                  </a:lnTo>
                  <a:lnTo>
                    <a:pt x="2737176" y="1290763"/>
                  </a:lnTo>
                  <a:lnTo>
                    <a:pt x="2739394" y="1312363"/>
                  </a:lnTo>
                  <a:lnTo>
                    <a:pt x="2740979" y="1333962"/>
                  </a:lnTo>
                  <a:lnTo>
                    <a:pt x="2741613" y="1354926"/>
                  </a:lnTo>
                  <a:lnTo>
                    <a:pt x="2741613" y="1375256"/>
                  </a:lnTo>
                  <a:lnTo>
                    <a:pt x="2741296" y="1395267"/>
                  </a:lnTo>
                  <a:lnTo>
                    <a:pt x="2740662" y="1414325"/>
                  </a:lnTo>
                  <a:lnTo>
                    <a:pt x="2739394" y="1432431"/>
                  </a:lnTo>
                  <a:lnTo>
                    <a:pt x="2737493" y="1449583"/>
                  </a:lnTo>
                  <a:lnTo>
                    <a:pt x="2735591" y="1465148"/>
                  </a:lnTo>
                  <a:lnTo>
                    <a:pt x="2733689" y="1479759"/>
                  </a:lnTo>
                  <a:lnTo>
                    <a:pt x="2731470" y="1493100"/>
                  </a:lnTo>
                  <a:lnTo>
                    <a:pt x="2728935" y="1504853"/>
                  </a:lnTo>
                  <a:lnTo>
                    <a:pt x="2726716" y="1515017"/>
                  </a:lnTo>
                  <a:lnTo>
                    <a:pt x="2724180" y="1522641"/>
                  </a:lnTo>
                  <a:lnTo>
                    <a:pt x="2721962" y="1529311"/>
                  </a:lnTo>
                  <a:lnTo>
                    <a:pt x="2721962" y="1530582"/>
                  </a:lnTo>
                  <a:lnTo>
                    <a:pt x="2721328" y="1532170"/>
                  </a:lnTo>
                  <a:lnTo>
                    <a:pt x="2720694" y="1533758"/>
                  </a:lnTo>
                  <a:lnTo>
                    <a:pt x="2719426" y="1535346"/>
                  </a:lnTo>
                  <a:lnTo>
                    <a:pt x="2718158" y="1536617"/>
                  </a:lnTo>
                  <a:lnTo>
                    <a:pt x="2716573" y="1538523"/>
                  </a:lnTo>
                  <a:lnTo>
                    <a:pt x="2711819" y="1542017"/>
                  </a:lnTo>
                  <a:lnTo>
                    <a:pt x="2705796" y="1545511"/>
                  </a:lnTo>
                  <a:lnTo>
                    <a:pt x="2698506" y="1548687"/>
                  </a:lnTo>
                  <a:lnTo>
                    <a:pt x="2689948" y="1552499"/>
                  </a:lnTo>
                  <a:lnTo>
                    <a:pt x="2680122" y="1556628"/>
                  </a:lnTo>
                  <a:lnTo>
                    <a:pt x="2671881" y="1653826"/>
                  </a:lnTo>
                  <a:lnTo>
                    <a:pt x="2664908" y="1730695"/>
                  </a:lnTo>
                  <a:lnTo>
                    <a:pt x="2657935" y="1800894"/>
                  </a:lnTo>
                  <a:lnTo>
                    <a:pt x="2657618" y="1806293"/>
                  </a:lnTo>
                  <a:lnTo>
                    <a:pt x="2656350" y="1811058"/>
                  </a:lnTo>
                  <a:lnTo>
                    <a:pt x="2655399" y="1817728"/>
                  </a:lnTo>
                  <a:lnTo>
                    <a:pt x="2652230" y="1836152"/>
                  </a:lnTo>
                  <a:lnTo>
                    <a:pt x="2648109" y="1859339"/>
                  </a:lnTo>
                  <a:lnTo>
                    <a:pt x="2645890" y="1872363"/>
                  </a:lnTo>
                  <a:lnTo>
                    <a:pt x="2643038" y="1885068"/>
                  </a:lnTo>
                  <a:lnTo>
                    <a:pt x="2639551" y="1897774"/>
                  </a:lnTo>
                  <a:lnTo>
                    <a:pt x="2635431" y="1910162"/>
                  </a:lnTo>
                  <a:lnTo>
                    <a:pt x="2633529" y="1916197"/>
                  </a:lnTo>
                  <a:lnTo>
                    <a:pt x="2630993" y="1921914"/>
                  </a:lnTo>
                  <a:lnTo>
                    <a:pt x="2628458" y="1927632"/>
                  </a:lnTo>
                  <a:lnTo>
                    <a:pt x="2625605" y="1932397"/>
                  </a:lnTo>
                  <a:lnTo>
                    <a:pt x="2622752" y="1937479"/>
                  </a:lnTo>
                  <a:lnTo>
                    <a:pt x="2619583" y="1941926"/>
                  </a:lnTo>
                  <a:lnTo>
                    <a:pt x="2616413" y="1946055"/>
                  </a:lnTo>
                  <a:lnTo>
                    <a:pt x="2612926" y="1949867"/>
                  </a:lnTo>
                  <a:lnTo>
                    <a:pt x="2609123" y="1952726"/>
                  </a:lnTo>
                  <a:lnTo>
                    <a:pt x="2605002" y="1955267"/>
                  </a:lnTo>
                  <a:lnTo>
                    <a:pt x="2600882" y="1957490"/>
                  </a:lnTo>
                  <a:lnTo>
                    <a:pt x="2596444" y="1959078"/>
                  </a:lnTo>
                  <a:lnTo>
                    <a:pt x="2410704" y="1985443"/>
                  </a:lnTo>
                  <a:lnTo>
                    <a:pt x="2405633" y="1985760"/>
                  </a:lnTo>
                  <a:lnTo>
                    <a:pt x="2400561" y="1986078"/>
                  </a:lnTo>
                  <a:lnTo>
                    <a:pt x="2397075" y="1986078"/>
                  </a:lnTo>
                  <a:lnTo>
                    <a:pt x="2393271" y="1985760"/>
                  </a:lnTo>
                  <a:lnTo>
                    <a:pt x="2385981" y="1985125"/>
                  </a:lnTo>
                  <a:lnTo>
                    <a:pt x="2327660" y="2443162"/>
                  </a:lnTo>
                  <a:lnTo>
                    <a:pt x="2211651" y="2443162"/>
                  </a:lnTo>
                  <a:lnTo>
                    <a:pt x="2168545" y="1866963"/>
                  </a:lnTo>
                  <a:lnTo>
                    <a:pt x="2165375" y="1862516"/>
                  </a:lnTo>
                  <a:lnTo>
                    <a:pt x="2162522" y="1857433"/>
                  </a:lnTo>
                  <a:lnTo>
                    <a:pt x="2156817" y="1847904"/>
                  </a:lnTo>
                  <a:lnTo>
                    <a:pt x="2148576" y="2326906"/>
                  </a:lnTo>
                  <a:lnTo>
                    <a:pt x="2063630" y="2320235"/>
                  </a:lnTo>
                  <a:lnTo>
                    <a:pt x="1992313" y="1798670"/>
                  </a:lnTo>
                  <a:lnTo>
                    <a:pt x="2157768" y="1798670"/>
                  </a:lnTo>
                  <a:lnTo>
                    <a:pt x="2443668" y="1798670"/>
                  </a:lnTo>
                  <a:lnTo>
                    <a:pt x="2170129" y="1529946"/>
                  </a:lnTo>
                  <a:lnTo>
                    <a:pt x="2587569" y="1399079"/>
                  </a:lnTo>
                  <a:lnTo>
                    <a:pt x="2517204" y="1414008"/>
                  </a:lnTo>
                  <a:lnTo>
                    <a:pt x="2151746" y="1511841"/>
                  </a:lnTo>
                  <a:lnTo>
                    <a:pt x="2111808" y="1472771"/>
                  </a:lnTo>
                  <a:lnTo>
                    <a:pt x="2108956" y="1423219"/>
                  </a:lnTo>
                  <a:lnTo>
                    <a:pt x="2103250" y="1464513"/>
                  </a:lnTo>
                  <a:lnTo>
                    <a:pt x="2093741" y="1455301"/>
                  </a:lnTo>
                  <a:lnTo>
                    <a:pt x="2095009" y="1426078"/>
                  </a:lnTo>
                  <a:lnTo>
                    <a:pt x="2096911" y="1393361"/>
                  </a:lnTo>
                  <a:lnTo>
                    <a:pt x="2099447" y="1358103"/>
                  </a:lnTo>
                  <a:lnTo>
                    <a:pt x="2103250" y="1320621"/>
                  </a:lnTo>
                  <a:lnTo>
                    <a:pt x="2105152" y="1301563"/>
                  </a:lnTo>
                  <a:lnTo>
                    <a:pt x="2107371" y="1282504"/>
                  </a:lnTo>
                  <a:lnTo>
                    <a:pt x="2109906" y="1262811"/>
                  </a:lnTo>
                  <a:lnTo>
                    <a:pt x="2113076" y="1243752"/>
                  </a:lnTo>
                  <a:lnTo>
                    <a:pt x="2115929" y="1224059"/>
                  </a:lnTo>
                  <a:lnTo>
                    <a:pt x="2119415" y="1205318"/>
                  </a:lnTo>
                  <a:lnTo>
                    <a:pt x="2123219" y="1186577"/>
                  </a:lnTo>
                  <a:lnTo>
                    <a:pt x="2127339" y="1168154"/>
                  </a:lnTo>
                  <a:lnTo>
                    <a:pt x="2131777" y="1150366"/>
                  </a:lnTo>
                  <a:lnTo>
                    <a:pt x="2136214" y="1133214"/>
                  </a:lnTo>
                  <a:lnTo>
                    <a:pt x="2140969" y="1116379"/>
                  </a:lnTo>
                  <a:lnTo>
                    <a:pt x="2146674" y="1100497"/>
                  </a:lnTo>
                  <a:lnTo>
                    <a:pt x="2152379" y="1085568"/>
                  </a:lnTo>
                  <a:lnTo>
                    <a:pt x="2158719" y="1071274"/>
                  </a:lnTo>
                  <a:lnTo>
                    <a:pt x="2165058" y="1058568"/>
                  </a:lnTo>
                  <a:lnTo>
                    <a:pt x="2168545" y="1052533"/>
                  </a:lnTo>
                  <a:lnTo>
                    <a:pt x="2172031" y="1046815"/>
                  </a:lnTo>
                  <a:lnTo>
                    <a:pt x="2175518" y="1041416"/>
                  </a:lnTo>
                  <a:lnTo>
                    <a:pt x="2179321" y="1036333"/>
                  </a:lnTo>
                  <a:lnTo>
                    <a:pt x="2183125" y="1031569"/>
                  </a:lnTo>
                  <a:lnTo>
                    <a:pt x="2187245" y="1027122"/>
                  </a:lnTo>
                  <a:lnTo>
                    <a:pt x="2191366" y="1023310"/>
                  </a:lnTo>
                  <a:lnTo>
                    <a:pt x="2195486" y="1019498"/>
                  </a:lnTo>
                  <a:lnTo>
                    <a:pt x="2199607" y="1016004"/>
                  </a:lnTo>
                  <a:lnTo>
                    <a:pt x="2204044" y="1013146"/>
                  </a:lnTo>
                  <a:lnTo>
                    <a:pt x="2208799" y="1010922"/>
                  </a:lnTo>
                  <a:lnTo>
                    <a:pt x="2213236" y="1008699"/>
                  </a:lnTo>
                  <a:lnTo>
                    <a:pt x="2217991" y="1007111"/>
                  </a:lnTo>
                  <a:lnTo>
                    <a:pt x="2223062" y="1005840"/>
                  </a:lnTo>
                  <a:lnTo>
                    <a:pt x="2227817" y="1005205"/>
                  </a:lnTo>
                  <a:lnTo>
                    <a:pt x="2233205" y="1004887"/>
                  </a:lnTo>
                  <a:close/>
                  <a:moveTo>
                    <a:pt x="1560668" y="914401"/>
                  </a:moveTo>
                  <a:lnTo>
                    <a:pt x="1571788" y="914401"/>
                  </a:lnTo>
                  <a:lnTo>
                    <a:pt x="1582591" y="915671"/>
                  </a:lnTo>
                  <a:lnTo>
                    <a:pt x="1594029" y="917258"/>
                  </a:lnTo>
                  <a:lnTo>
                    <a:pt x="1604514" y="919480"/>
                  </a:lnTo>
                  <a:lnTo>
                    <a:pt x="1615317" y="922021"/>
                  </a:lnTo>
                  <a:lnTo>
                    <a:pt x="1625802" y="925196"/>
                  </a:lnTo>
                  <a:lnTo>
                    <a:pt x="1636287" y="928688"/>
                  </a:lnTo>
                  <a:lnTo>
                    <a:pt x="1646772" y="933133"/>
                  </a:lnTo>
                  <a:lnTo>
                    <a:pt x="1656939" y="937261"/>
                  </a:lnTo>
                  <a:lnTo>
                    <a:pt x="1666788" y="942023"/>
                  </a:lnTo>
                  <a:lnTo>
                    <a:pt x="1676638" y="946786"/>
                  </a:lnTo>
                  <a:lnTo>
                    <a:pt x="1686487" y="952183"/>
                  </a:lnTo>
                  <a:lnTo>
                    <a:pt x="1695384" y="957263"/>
                  </a:lnTo>
                  <a:lnTo>
                    <a:pt x="1704598" y="962978"/>
                  </a:lnTo>
                  <a:lnTo>
                    <a:pt x="1712859" y="968693"/>
                  </a:lnTo>
                  <a:lnTo>
                    <a:pt x="1721120" y="974726"/>
                  </a:lnTo>
                  <a:lnTo>
                    <a:pt x="1729063" y="980441"/>
                  </a:lnTo>
                  <a:lnTo>
                    <a:pt x="1736371" y="986473"/>
                  </a:lnTo>
                  <a:lnTo>
                    <a:pt x="1750033" y="997586"/>
                  </a:lnTo>
                  <a:lnTo>
                    <a:pt x="1762106" y="1008698"/>
                  </a:lnTo>
                  <a:lnTo>
                    <a:pt x="1771956" y="1018858"/>
                  </a:lnTo>
                  <a:lnTo>
                    <a:pt x="1779264" y="1027748"/>
                  </a:lnTo>
                  <a:lnTo>
                    <a:pt x="1782441" y="1031558"/>
                  </a:lnTo>
                  <a:lnTo>
                    <a:pt x="1784665" y="1034733"/>
                  </a:lnTo>
                  <a:lnTo>
                    <a:pt x="1786254" y="1037908"/>
                  </a:lnTo>
                  <a:lnTo>
                    <a:pt x="1787207" y="1040448"/>
                  </a:lnTo>
                  <a:lnTo>
                    <a:pt x="1788160" y="1045845"/>
                  </a:lnTo>
                  <a:lnTo>
                    <a:pt x="1788478" y="1053783"/>
                  </a:lnTo>
                  <a:lnTo>
                    <a:pt x="1789113" y="1076643"/>
                  </a:lnTo>
                  <a:lnTo>
                    <a:pt x="1789113" y="1107440"/>
                  </a:lnTo>
                  <a:lnTo>
                    <a:pt x="1788478" y="1144588"/>
                  </a:lnTo>
                  <a:lnTo>
                    <a:pt x="1787525" y="1187133"/>
                  </a:lnTo>
                  <a:lnTo>
                    <a:pt x="1786254" y="1233488"/>
                  </a:lnTo>
                  <a:lnTo>
                    <a:pt x="1784347" y="1282383"/>
                  </a:lnTo>
                  <a:lnTo>
                    <a:pt x="1782123" y="1331913"/>
                  </a:lnTo>
                  <a:lnTo>
                    <a:pt x="1672507" y="1331913"/>
                  </a:lnTo>
                  <a:lnTo>
                    <a:pt x="1674096" y="1293813"/>
                  </a:lnTo>
                  <a:lnTo>
                    <a:pt x="1674732" y="1258253"/>
                  </a:lnTo>
                  <a:lnTo>
                    <a:pt x="1675685" y="1225550"/>
                  </a:lnTo>
                  <a:lnTo>
                    <a:pt x="1676002" y="1197293"/>
                  </a:lnTo>
                  <a:lnTo>
                    <a:pt x="1675685" y="1174115"/>
                  </a:lnTo>
                  <a:lnTo>
                    <a:pt x="1674732" y="1156970"/>
                  </a:lnTo>
                  <a:lnTo>
                    <a:pt x="1674096" y="1150938"/>
                  </a:lnTo>
                  <a:lnTo>
                    <a:pt x="1673143" y="1147445"/>
                  </a:lnTo>
                  <a:lnTo>
                    <a:pt x="1672825" y="1145858"/>
                  </a:lnTo>
                  <a:lnTo>
                    <a:pt x="1672507" y="1144905"/>
                  </a:lnTo>
                  <a:lnTo>
                    <a:pt x="1672190" y="1144905"/>
                  </a:lnTo>
                  <a:lnTo>
                    <a:pt x="1671237" y="1145540"/>
                  </a:lnTo>
                  <a:lnTo>
                    <a:pt x="1669648" y="1147445"/>
                  </a:lnTo>
                  <a:lnTo>
                    <a:pt x="1668059" y="1149668"/>
                  </a:lnTo>
                  <a:lnTo>
                    <a:pt x="1666471" y="1151890"/>
                  </a:lnTo>
                  <a:lnTo>
                    <a:pt x="1654079" y="1331913"/>
                  </a:lnTo>
                  <a:lnTo>
                    <a:pt x="1602608" y="1331913"/>
                  </a:lnTo>
                  <a:lnTo>
                    <a:pt x="1602290" y="1283335"/>
                  </a:lnTo>
                  <a:lnTo>
                    <a:pt x="1598477" y="1283653"/>
                  </a:lnTo>
                  <a:lnTo>
                    <a:pt x="1586721" y="1284605"/>
                  </a:lnTo>
                  <a:lnTo>
                    <a:pt x="1568293" y="1285240"/>
                  </a:lnTo>
                  <a:lnTo>
                    <a:pt x="1556537" y="1285558"/>
                  </a:lnTo>
                  <a:lnTo>
                    <a:pt x="1543828" y="1285558"/>
                  </a:lnTo>
                  <a:lnTo>
                    <a:pt x="1529213" y="1285240"/>
                  </a:lnTo>
                  <a:lnTo>
                    <a:pt x="1513009" y="1284605"/>
                  </a:lnTo>
                  <a:lnTo>
                    <a:pt x="1496169" y="1283653"/>
                  </a:lnTo>
                  <a:lnTo>
                    <a:pt x="1477741" y="1282383"/>
                  </a:lnTo>
                  <a:lnTo>
                    <a:pt x="1457724" y="1280478"/>
                  </a:lnTo>
                  <a:lnTo>
                    <a:pt x="1437390" y="1277620"/>
                  </a:lnTo>
                  <a:lnTo>
                    <a:pt x="1415467" y="1274763"/>
                  </a:lnTo>
                  <a:lnTo>
                    <a:pt x="1392908" y="1270953"/>
                  </a:lnTo>
                  <a:lnTo>
                    <a:pt x="1381787" y="1268730"/>
                  </a:lnTo>
                  <a:lnTo>
                    <a:pt x="1370349" y="1266508"/>
                  </a:lnTo>
                  <a:lnTo>
                    <a:pt x="1359547" y="1263968"/>
                  </a:lnTo>
                  <a:lnTo>
                    <a:pt x="1348426" y="1261110"/>
                  </a:lnTo>
                  <a:lnTo>
                    <a:pt x="1328092" y="1254760"/>
                  </a:lnTo>
                  <a:lnTo>
                    <a:pt x="1308710" y="1248410"/>
                  </a:lnTo>
                  <a:lnTo>
                    <a:pt x="1290282" y="1241743"/>
                  </a:lnTo>
                  <a:lnTo>
                    <a:pt x="1273443" y="1234440"/>
                  </a:lnTo>
                  <a:lnTo>
                    <a:pt x="1257556" y="1227455"/>
                  </a:lnTo>
                  <a:lnTo>
                    <a:pt x="1243259" y="1220153"/>
                  </a:lnTo>
                  <a:lnTo>
                    <a:pt x="1229914" y="1213485"/>
                  </a:lnTo>
                  <a:lnTo>
                    <a:pt x="1218794" y="1207135"/>
                  </a:lnTo>
                  <a:lnTo>
                    <a:pt x="1208626" y="1201103"/>
                  </a:lnTo>
                  <a:lnTo>
                    <a:pt x="1200366" y="1196340"/>
                  </a:lnTo>
                  <a:lnTo>
                    <a:pt x="1189245" y="1188720"/>
                  </a:lnTo>
                  <a:lnTo>
                    <a:pt x="1185115" y="1186180"/>
                  </a:lnTo>
                  <a:lnTo>
                    <a:pt x="1204814" y="1331913"/>
                  </a:lnTo>
                  <a:lnTo>
                    <a:pt x="1152071" y="1331913"/>
                  </a:lnTo>
                  <a:lnTo>
                    <a:pt x="1149529" y="1296670"/>
                  </a:lnTo>
                  <a:lnTo>
                    <a:pt x="1143810" y="1297305"/>
                  </a:lnTo>
                  <a:lnTo>
                    <a:pt x="1135549" y="1299210"/>
                  </a:lnTo>
                  <a:lnTo>
                    <a:pt x="1112355" y="1303655"/>
                  </a:lnTo>
                  <a:lnTo>
                    <a:pt x="1082489" y="1309688"/>
                  </a:lnTo>
                  <a:lnTo>
                    <a:pt x="1066285" y="1313180"/>
                  </a:lnTo>
                  <a:lnTo>
                    <a:pt x="1049445" y="1316038"/>
                  </a:lnTo>
                  <a:lnTo>
                    <a:pt x="1032606" y="1318895"/>
                  </a:lnTo>
                  <a:lnTo>
                    <a:pt x="1015766" y="1321118"/>
                  </a:lnTo>
                  <a:lnTo>
                    <a:pt x="999880" y="1322388"/>
                  </a:lnTo>
                  <a:lnTo>
                    <a:pt x="984629" y="1323658"/>
                  </a:lnTo>
                  <a:lnTo>
                    <a:pt x="977639" y="1323658"/>
                  </a:lnTo>
                  <a:lnTo>
                    <a:pt x="970649" y="1323658"/>
                  </a:lnTo>
                  <a:lnTo>
                    <a:pt x="964295" y="1323340"/>
                  </a:lnTo>
                  <a:lnTo>
                    <a:pt x="958575" y="1323023"/>
                  </a:lnTo>
                  <a:lnTo>
                    <a:pt x="953174" y="1322070"/>
                  </a:lnTo>
                  <a:lnTo>
                    <a:pt x="948090" y="1320483"/>
                  </a:lnTo>
                  <a:lnTo>
                    <a:pt x="943960" y="1319213"/>
                  </a:lnTo>
                  <a:lnTo>
                    <a:pt x="940783" y="1317625"/>
                  </a:lnTo>
                  <a:lnTo>
                    <a:pt x="934746" y="1305560"/>
                  </a:lnTo>
                  <a:lnTo>
                    <a:pt x="928709" y="1295083"/>
                  </a:lnTo>
                  <a:lnTo>
                    <a:pt x="917271" y="1275398"/>
                  </a:lnTo>
                  <a:lnTo>
                    <a:pt x="912505" y="1266508"/>
                  </a:lnTo>
                  <a:lnTo>
                    <a:pt x="908057" y="1257935"/>
                  </a:lnTo>
                  <a:lnTo>
                    <a:pt x="904244" y="1249680"/>
                  </a:lnTo>
                  <a:lnTo>
                    <a:pt x="902338" y="1244918"/>
                  </a:lnTo>
                  <a:lnTo>
                    <a:pt x="901067" y="1240790"/>
                  </a:lnTo>
                  <a:lnTo>
                    <a:pt x="900114" y="1236663"/>
                  </a:lnTo>
                  <a:lnTo>
                    <a:pt x="899161" y="1232535"/>
                  </a:lnTo>
                  <a:lnTo>
                    <a:pt x="898843" y="1228408"/>
                  </a:lnTo>
                  <a:lnTo>
                    <a:pt x="898525" y="1223963"/>
                  </a:lnTo>
                  <a:lnTo>
                    <a:pt x="898843" y="1219835"/>
                  </a:lnTo>
                  <a:lnTo>
                    <a:pt x="899161" y="1215390"/>
                  </a:lnTo>
                  <a:lnTo>
                    <a:pt x="900431" y="1210628"/>
                  </a:lnTo>
                  <a:lnTo>
                    <a:pt x="901385" y="1205865"/>
                  </a:lnTo>
                  <a:lnTo>
                    <a:pt x="903291" y="1201103"/>
                  </a:lnTo>
                  <a:lnTo>
                    <a:pt x="905197" y="1195705"/>
                  </a:lnTo>
                  <a:lnTo>
                    <a:pt x="908057" y="1190943"/>
                  </a:lnTo>
                  <a:lnTo>
                    <a:pt x="910916" y="1185228"/>
                  </a:lnTo>
                  <a:lnTo>
                    <a:pt x="914729" y="1179513"/>
                  </a:lnTo>
                  <a:lnTo>
                    <a:pt x="918542" y="1173480"/>
                  </a:lnTo>
                  <a:lnTo>
                    <a:pt x="922990" y="1167765"/>
                  </a:lnTo>
                  <a:lnTo>
                    <a:pt x="928391" y="1161098"/>
                  </a:lnTo>
                  <a:lnTo>
                    <a:pt x="939512" y="1146810"/>
                  </a:lnTo>
                  <a:lnTo>
                    <a:pt x="949361" y="1133793"/>
                  </a:lnTo>
                  <a:lnTo>
                    <a:pt x="967154" y="1109345"/>
                  </a:lnTo>
                  <a:lnTo>
                    <a:pt x="976050" y="1096963"/>
                  </a:lnTo>
                  <a:lnTo>
                    <a:pt x="985900" y="1084580"/>
                  </a:lnTo>
                  <a:lnTo>
                    <a:pt x="997338" y="1070928"/>
                  </a:lnTo>
                  <a:lnTo>
                    <a:pt x="1004328" y="1063943"/>
                  </a:lnTo>
                  <a:lnTo>
                    <a:pt x="1011318" y="1056323"/>
                  </a:lnTo>
                  <a:lnTo>
                    <a:pt x="1017673" y="1045528"/>
                  </a:lnTo>
                  <a:lnTo>
                    <a:pt x="1024663" y="1035368"/>
                  </a:lnTo>
                  <a:lnTo>
                    <a:pt x="1031335" y="1025525"/>
                  </a:lnTo>
                  <a:lnTo>
                    <a:pt x="1038007" y="1016318"/>
                  </a:lnTo>
                  <a:lnTo>
                    <a:pt x="1044997" y="1008063"/>
                  </a:lnTo>
                  <a:lnTo>
                    <a:pt x="1051669" y="1000443"/>
                  </a:lnTo>
                  <a:lnTo>
                    <a:pt x="1058659" y="993141"/>
                  </a:lnTo>
                  <a:lnTo>
                    <a:pt x="1065967" y="986473"/>
                  </a:lnTo>
                  <a:lnTo>
                    <a:pt x="1073593" y="980123"/>
                  </a:lnTo>
                  <a:lnTo>
                    <a:pt x="1080583" y="974091"/>
                  </a:lnTo>
                  <a:lnTo>
                    <a:pt x="1088208" y="968693"/>
                  </a:lnTo>
                  <a:lnTo>
                    <a:pt x="1096151" y="963931"/>
                  </a:lnTo>
                  <a:lnTo>
                    <a:pt x="1104094" y="959168"/>
                  </a:lnTo>
                  <a:lnTo>
                    <a:pt x="1111720" y="954723"/>
                  </a:lnTo>
                  <a:lnTo>
                    <a:pt x="1119663" y="950913"/>
                  </a:lnTo>
                  <a:lnTo>
                    <a:pt x="1127924" y="947738"/>
                  </a:lnTo>
                  <a:lnTo>
                    <a:pt x="1136185" y="944246"/>
                  </a:lnTo>
                  <a:lnTo>
                    <a:pt x="1145081" y="941388"/>
                  </a:lnTo>
                  <a:lnTo>
                    <a:pt x="1153660" y="938531"/>
                  </a:lnTo>
                  <a:lnTo>
                    <a:pt x="1162238" y="935991"/>
                  </a:lnTo>
                  <a:lnTo>
                    <a:pt x="1171452" y="933768"/>
                  </a:lnTo>
                  <a:lnTo>
                    <a:pt x="1180349" y="931863"/>
                  </a:lnTo>
                  <a:lnTo>
                    <a:pt x="1199412" y="928053"/>
                  </a:lnTo>
                  <a:lnTo>
                    <a:pt x="1218794" y="924561"/>
                  </a:lnTo>
                  <a:lnTo>
                    <a:pt x="1239128" y="921703"/>
                  </a:lnTo>
                  <a:lnTo>
                    <a:pt x="1282021" y="915988"/>
                  </a:lnTo>
                  <a:lnTo>
                    <a:pt x="1284881" y="915671"/>
                  </a:lnTo>
                  <a:lnTo>
                    <a:pt x="1287740" y="915671"/>
                  </a:lnTo>
                  <a:lnTo>
                    <a:pt x="1292824" y="915671"/>
                  </a:lnTo>
                  <a:lnTo>
                    <a:pt x="1366537" y="1187768"/>
                  </a:lnTo>
                  <a:lnTo>
                    <a:pt x="1368125" y="1176973"/>
                  </a:lnTo>
                  <a:lnTo>
                    <a:pt x="1393226" y="990283"/>
                  </a:lnTo>
                  <a:lnTo>
                    <a:pt x="1386236" y="972186"/>
                  </a:lnTo>
                  <a:lnTo>
                    <a:pt x="1400216" y="947738"/>
                  </a:lnTo>
                  <a:lnTo>
                    <a:pt x="1432306" y="947421"/>
                  </a:lnTo>
                  <a:lnTo>
                    <a:pt x="1445968" y="972186"/>
                  </a:lnTo>
                  <a:lnTo>
                    <a:pt x="1439614" y="993776"/>
                  </a:lnTo>
                  <a:lnTo>
                    <a:pt x="1462490" y="1190943"/>
                  </a:lnTo>
                  <a:lnTo>
                    <a:pt x="1522858" y="924243"/>
                  </a:lnTo>
                  <a:lnTo>
                    <a:pt x="1529530" y="921386"/>
                  </a:lnTo>
                  <a:lnTo>
                    <a:pt x="1534932" y="918846"/>
                  </a:lnTo>
                  <a:lnTo>
                    <a:pt x="1537791" y="916940"/>
                  </a:lnTo>
                  <a:lnTo>
                    <a:pt x="1538427" y="915988"/>
                  </a:lnTo>
                  <a:lnTo>
                    <a:pt x="1549865" y="915036"/>
                  </a:lnTo>
                  <a:lnTo>
                    <a:pt x="1560668" y="914401"/>
                  </a:lnTo>
                  <a:close/>
                  <a:moveTo>
                    <a:pt x="170497" y="661035"/>
                  </a:moveTo>
                  <a:lnTo>
                    <a:pt x="168576" y="681657"/>
                  </a:lnTo>
                  <a:lnTo>
                    <a:pt x="168275" y="683619"/>
                  </a:lnTo>
                  <a:lnTo>
                    <a:pt x="167640" y="691889"/>
                  </a:lnTo>
                  <a:lnTo>
                    <a:pt x="167640" y="695282"/>
                  </a:lnTo>
                  <a:lnTo>
                    <a:pt x="167322" y="700477"/>
                  </a:lnTo>
                  <a:lnTo>
                    <a:pt x="167640" y="700795"/>
                  </a:lnTo>
                  <a:lnTo>
                    <a:pt x="167640" y="695282"/>
                  </a:lnTo>
                  <a:lnTo>
                    <a:pt x="168275" y="684891"/>
                  </a:lnTo>
                  <a:lnTo>
                    <a:pt x="168576" y="681657"/>
                  </a:lnTo>
                  <a:lnTo>
                    <a:pt x="169545" y="675349"/>
                  </a:lnTo>
                  <a:lnTo>
                    <a:pt x="170497" y="668033"/>
                  </a:lnTo>
                  <a:lnTo>
                    <a:pt x="170497" y="664534"/>
                  </a:lnTo>
                  <a:lnTo>
                    <a:pt x="170497" y="661035"/>
                  </a:lnTo>
                  <a:close/>
                  <a:moveTo>
                    <a:pt x="2571454" y="661035"/>
                  </a:moveTo>
                  <a:lnTo>
                    <a:pt x="2571454" y="664534"/>
                  </a:lnTo>
                  <a:lnTo>
                    <a:pt x="2571137" y="668033"/>
                  </a:lnTo>
                  <a:lnTo>
                    <a:pt x="2572406" y="675349"/>
                  </a:lnTo>
                  <a:lnTo>
                    <a:pt x="2573358" y="683619"/>
                  </a:lnTo>
                  <a:lnTo>
                    <a:pt x="2573992" y="691889"/>
                  </a:lnTo>
                  <a:lnTo>
                    <a:pt x="2574310" y="700795"/>
                  </a:lnTo>
                  <a:lnTo>
                    <a:pt x="2574627" y="700477"/>
                  </a:lnTo>
                  <a:lnTo>
                    <a:pt x="2573675" y="684891"/>
                  </a:lnTo>
                  <a:lnTo>
                    <a:pt x="2571454" y="661035"/>
                  </a:lnTo>
                  <a:close/>
                  <a:moveTo>
                    <a:pt x="197485" y="574519"/>
                  </a:moveTo>
                  <a:lnTo>
                    <a:pt x="195897" y="575155"/>
                  </a:lnTo>
                  <a:lnTo>
                    <a:pt x="194310" y="576109"/>
                  </a:lnTo>
                  <a:lnTo>
                    <a:pt x="192405" y="577381"/>
                  </a:lnTo>
                  <a:lnTo>
                    <a:pt x="190817" y="579290"/>
                  </a:lnTo>
                  <a:lnTo>
                    <a:pt x="189230" y="581198"/>
                  </a:lnTo>
                  <a:lnTo>
                    <a:pt x="186690" y="585969"/>
                  </a:lnTo>
                  <a:lnTo>
                    <a:pt x="189865" y="582789"/>
                  </a:lnTo>
                  <a:lnTo>
                    <a:pt x="192722" y="579608"/>
                  </a:lnTo>
                  <a:lnTo>
                    <a:pt x="195897" y="576745"/>
                  </a:lnTo>
                  <a:lnTo>
                    <a:pt x="199390" y="574519"/>
                  </a:lnTo>
                  <a:lnTo>
                    <a:pt x="197485" y="574519"/>
                  </a:lnTo>
                  <a:close/>
                  <a:moveTo>
                    <a:pt x="2542584" y="574518"/>
                  </a:moveTo>
                  <a:lnTo>
                    <a:pt x="2545757" y="576745"/>
                  </a:lnTo>
                  <a:lnTo>
                    <a:pt x="2549247" y="579608"/>
                  </a:lnTo>
                  <a:lnTo>
                    <a:pt x="2552102" y="582788"/>
                  </a:lnTo>
                  <a:lnTo>
                    <a:pt x="2555274" y="585969"/>
                  </a:lnTo>
                  <a:lnTo>
                    <a:pt x="2552102" y="581198"/>
                  </a:lnTo>
                  <a:lnTo>
                    <a:pt x="2550833" y="579290"/>
                  </a:lnTo>
                  <a:lnTo>
                    <a:pt x="2549247" y="577381"/>
                  </a:lnTo>
                  <a:lnTo>
                    <a:pt x="2547660" y="576109"/>
                  </a:lnTo>
                  <a:lnTo>
                    <a:pt x="2545757" y="575155"/>
                  </a:lnTo>
                  <a:lnTo>
                    <a:pt x="2544488" y="574518"/>
                  </a:lnTo>
                  <a:lnTo>
                    <a:pt x="2542584" y="574518"/>
                  </a:lnTo>
                  <a:close/>
                  <a:moveTo>
                    <a:pt x="331470" y="485775"/>
                  </a:moveTo>
                  <a:lnTo>
                    <a:pt x="347662" y="485775"/>
                  </a:lnTo>
                  <a:lnTo>
                    <a:pt x="363537" y="486729"/>
                  </a:lnTo>
                  <a:lnTo>
                    <a:pt x="378460" y="488638"/>
                  </a:lnTo>
                  <a:lnTo>
                    <a:pt x="393700" y="490864"/>
                  </a:lnTo>
                  <a:lnTo>
                    <a:pt x="407988" y="493409"/>
                  </a:lnTo>
                  <a:lnTo>
                    <a:pt x="421323" y="497226"/>
                  </a:lnTo>
                  <a:lnTo>
                    <a:pt x="434658" y="501043"/>
                  </a:lnTo>
                  <a:lnTo>
                    <a:pt x="447040" y="505178"/>
                  </a:lnTo>
                  <a:lnTo>
                    <a:pt x="459105" y="509631"/>
                  </a:lnTo>
                  <a:lnTo>
                    <a:pt x="470535" y="514402"/>
                  </a:lnTo>
                  <a:lnTo>
                    <a:pt x="481013" y="519491"/>
                  </a:lnTo>
                  <a:lnTo>
                    <a:pt x="491173" y="524580"/>
                  </a:lnTo>
                  <a:lnTo>
                    <a:pt x="500698" y="529670"/>
                  </a:lnTo>
                  <a:lnTo>
                    <a:pt x="509270" y="534759"/>
                  </a:lnTo>
                  <a:lnTo>
                    <a:pt x="517208" y="539848"/>
                  </a:lnTo>
                  <a:lnTo>
                    <a:pt x="524510" y="544301"/>
                  </a:lnTo>
                  <a:lnTo>
                    <a:pt x="536575" y="552889"/>
                  </a:lnTo>
                  <a:lnTo>
                    <a:pt x="545465" y="559569"/>
                  </a:lnTo>
                  <a:lnTo>
                    <a:pt x="550863" y="564340"/>
                  </a:lnTo>
                  <a:lnTo>
                    <a:pt x="552450" y="565612"/>
                  </a:lnTo>
                  <a:lnTo>
                    <a:pt x="550863" y="569747"/>
                  </a:lnTo>
                  <a:lnTo>
                    <a:pt x="548005" y="574837"/>
                  </a:lnTo>
                  <a:lnTo>
                    <a:pt x="544195" y="581198"/>
                  </a:lnTo>
                  <a:lnTo>
                    <a:pt x="539750" y="587878"/>
                  </a:lnTo>
                  <a:lnTo>
                    <a:pt x="534035" y="595512"/>
                  </a:lnTo>
                  <a:lnTo>
                    <a:pt x="530860" y="599647"/>
                  </a:lnTo>
                  <a:lnTo>
                    <a:pt x="527050" y="603463"/>
                  </a:lnTo>
                  <a:lnTo>
                    <a:pt x="523240" y="607280"/>
                  </a:lnTo>
                  <a:lnTo>
                    <a:pt x="518795" y="610779"/>
                  </a:lnTo>
                  <a:lnTo>
                    <a:pt x="514350" y="614278"/>
                  </a:lnTo>
                  <a:lnTo>
                    <a:pt x="509588" y="617777"/>
                  </a:lnTo>
                  <a:lnTo>
                    <a:pt x="504508" y="620640"/>
                  </a:lnTo>
                  <a:lnTo>
                    <a:pt x="498793" y="623502"/>
                  </a:lnTo>
                  <a:lnTo>
                    <a:pt x="493078" y="626047"/>
                  </a:lnTo>
                  <a:lnTo>
                    <a:pt x="487045" y="627955"/>
                  </a:lnTo>
                  <a:lnTo>
                    <a:pt x="480695" y="629228"/>
                  </a:lnTo>
                  <a:lnTo>
                    <a:pt x="474028" y="630500"/>
                  </a:lnTo>
                  <a:lnTo>
                    <a:pt x="466725" y="630818"/>
                  </a:lnTo>
                  <a:lnTo>
                    <a:pt x="459423" y="630818"/>
                  </a:lnTo>
                  <a:lnTo>
                    <a:pt x="451803" y="630182"/>
                  </a:lnTo>
                  <a:lnTo>
                    <a:pt x="443548" y="628910"/>
                  </a:lnTo>
                  <a:lnTo>
                    <a:pt x="434975" y="626683"/>
                  </a:lnTo>
                  <a:lnTo>
                    <a:pt x="426403" y="624139"/>
                  </a:lnTo>
                  <a:lnTo>
                    <a:pt x="417195" y="620322"/>
                  </a:lnTo>
                  <a:lnTo>
                    <a:pt x="407353" y="615869"/>
                  </a:lnTo>
                  <a:lnTo>
                    <a:pt x="396557" y="610461"/>
                  </a:lnTo>
                  <a:lnTo>
                    <a:pt x="385127" y="605690"/>
                  </a:lnTo>
                  <a:lnTo>
                    <a:pt x="408305" y="616823"/>
                  </a:lnTo>
                  <a:lnTo>
                    <a:pt x="430848" y="627955"/>
                  </a:lnTo>
                  <a:lnTo>
                    <a:pt x="441643" y="632727"/>
                  </a:lnTo>
                  <a:lnTo>
                    <a:pt x="452120" y="637180"/>
                  </a:lnTo>
                  <a:lnTo>
                    <a:pt x="462280" y="641315"/>
                  </a:lnTo>
                  <a:lnTo>
                    <a:pt x="472440" y="645132"/>
                  </a:lnTo>
                  <a:lnTo>
                    <a:pt x="481965" y="648312"/>
                  </a:lnTo>
                  <a:lnTo>
                    <a:pt x="491173" y="650539"/>
                  </a:lnTo>
                  <a:lnTo>
                    <a:pt x="500063" y="652129"/>
                  </a:lnTo>
                  <a:lnTo>
                    <a:pt x="504190" y="652447"/>
                  </a:lnTo>
                  <a:lnTo>
                    <a:pt x="508318" y="652447"/>
                  </a:lnTo>
                  <a:lnTo>
                    <a:pt x="512128" y="652447"/>
                  </a:lnTo>
                  <a:lnTo>
                    <a:pt x="515620" y="652129"/>
                  </a:lnTo>
                  <a:lnTo>
                    <a:pt x="519430" y="651493"/>
                  </a:lnTo>
                  <a:lnTo>
                    <a:pt x="522923" y="650539"/>
                  </a:lnTo>
                  <a:lnTo>
                    <a:pt x="526415" y="649267"/>
                  </a:lnTo>
                  <a:lnTo>
                    <a:pt x="529590" y="647676"/>
                  </a:lnTo>
                  <a:lnTo>
                    <a:pt x="532765" y="646086"/>
                  </a:lnTo>
                  <a:lnTo>
                    <a:pt x="535623" y="643541"/>
                  </a:lnTo>
                  <a:lnTo>
                    <a:pt x="536893" y="651493"/>
                  </a:lnTo>
                  <a:lnTo>
                    <a:pt x="537210" y="659127"/>
                  </a:lnTo>
                  <a:lnTo>
                    <a:pt x="537845" y="673440"/>
                  </a:lnTo>
                  <a:lnTo>
                    <a:pt x="537845" y="687118"/>
                  </a:lnTo>
                  <a:lnTo>
                    <a:pt x="537210" y="700159"/>
                  </a:lnTo>
                  <a:lnTo>
                    <a:pt x="538163" y="699205"/>
                  </a:lnTo>
                  <a:lnTo>
                    <a:pt x="539433" y="697932"/>
                  </a:lnTo>
                  <a:lnTo>
                    <a:pt x="540703" y="697296"/>
                  </a:lnTo>
                  <a:lnTo>
                    <a:pt x="541973" y="696660"/>
                  </a:lnTo>
                  <a:lnTo>
                    <a:pt x="542925" y="697296"/>
                  </a:lnTo>
                  <a:lnTo>
                    <a:pt x="543243" y="698251"/>
                  </a:lnTo>
                  <a:lnTo>
                    <a:pt x="543878" y="699841"/>
                  </a:lnTo>
                  <a:lnTo>
                    <a:pt x="543878" y="702067"/>
                  </a:lnTo>
                  <a:lnTo>
                    <a:pt x="544195" y="708429"/>
                  </a:lnTo>
                  <a:lnTo>
                    <a:pt x="544195" y="716063"/>
                  </a:lnTo>
                  <a:lnTo>
                    <a:pt x="543878" y="725287"/>
                  </a:lnTo>
                  <a:lnTo>
                    <a:pt x="542925" y="735466"/>
                  </a:lnTo>
                  <a:lnTo>
                    <a:pt x="540703" y="757413"/>
                  </a:lnTo>
                  <a:lnTo>
                    <a:pt x="537528" y="779042"/>
                  </a:lnTo>
                  <a:lnTo>
                    <a:pt x="534670" y="796536"/>
                  </a:lnTo>
                  <a:lnTo>
                    <a:pt x="533083" y="802898"/>
                  </a:lnTo>
                  <a:lnTo>
                    <a:pt x="531813" y="807669"/>
                  </a:lnTo>
                  <a:lnTo>
                    <a:pt x="531178" y="808623"/>
                  </a:lnTo>
                  <a:lnTo>
                    <a:pt x="530860" y="809577"/>
                  </a:lnTo>
                  <a:lnTo>
                    <a:pt x="530543" y="809577"/>
                  </a:lnTo>
                  <a:lnTo>
                    <a:pt x="529908" y="808623"/>
                  </a:lnTo>
                  <a:lnTo>
                    <a:pt x="528638" y="820392"/>
                  </a:lnTo>
                  <a:lnTo>
                    <a:pt x="526733" y="831525"/>
                  </a:lnTo>
                  <a:lnTo>
                    <a:pt x="524510" y="842657"/>
                  </a:lnTo>
                  <a:lnTo>
                    <a:pt x="521335" y="853154"/>
                  </a:lnTo>
                  <a:lnTo>
                    <a:pt x="518478" y="863650"/>
                  </a:lnTo>
                  <a:lnTo>
                    <a:pt x="514985" y="873829"/>
                  </a:lnTo>
                  <a:lnTo>
                    <a:pt x="510858" y="883689"/>
                  </a:lnTo>
                  <a:lnTo>
                    <a:pt x="506730" y="892913"/>
                  </a:lnTo>
                  <a:lnTo>
                    <a:pt x="502285" y="902138"/>
                  </a:lnTo>
                  <a:lnTo>
                    <a:pt x="497205" y="911044"/>
                  </a:lnTo>
                  <a:lnTo>
                    <a:pt x="492443" y="919314"/>
                  </a:lnTo>
                  <a:lnTo>
                    <a:pt x="486728" y="927584"/>
                  </a:lnTo>
                  <a:lnTo>
                    <a:pt x="481013" y="935536"/>
                  </a:lnTo>
                  <a:lnTo>
                    <a:pt x="475615" y="943170"/>
                  </a:lnTo>
                  <a:lnTo>
                    <a:pt x="469583" y="950167"/>
                  </a:lnTo>
                  <a:lnTo>
                    <a:pt x="463550" y="957165"/>
                  </a:lnTo>
                  <a:lnTo>
                    <a:pt x="457200" y="963209"/>
                  </a:lnTo>
                  <a:lnTo>
                    <a:pt x="450850" y="969252"/>
                  </a:lnTo>
                  <a:lnTo>
                    <a:pt x="443865" y="974659"/>
                  </a:lnTo>
                  <a:lnTo>
                    <a:pt x="437198" y="980067"/>
                  </a:lnTo>
                  <a:lnTo>
                    <a:pt x="430530" y="984838"/>
                  </a:lnTo>
                  <a:lnTo>
                    <a:pt x="423545" y="989609"/>
                  </a:lnTo>
                  <a:lnTo>
                    <a:pt x="416878" y="993744"/>
                  </a:lnTo>
                  <a:lnTo>
                    <a:pt x="410210" y="997243"/>
                  </a:lnTo>
                  <a:lnTo>
                    <a:pt x="402908" y="1000742"/>
                  </a:lnTo>
                  <a:lnTo>
                    <a:pt x="396240" y="1003286"/>
                  </a:lnTo>
                  <a:lnTo>
                    <a:pt x="389255" y="1006149"/>
                  </a:lnTo>
                  <a:lnTo>
                    <a:pt x="382587" y="1008057"/>
                  </a:lnTo>
                  <a:lnTo>
                    <a:pt x="375920" y="1009330"/>
                  </a:lnTo>
                  <a:lnTo>
                    <a:pt x="369252" y="1010602"/>
                  </a:lnTo>
                  <a:lnTo>
                    <a:pt x="362585" y="1011238"/>
                  </a:lnTo>
                  <a:lnTo>
                    <a:pt x="356235" y="1011238"/>
                  </a:lnTo>
                  <a:lnTo>
                    <a:pt x="351155" y="1011238"/>
                  </a:lnTo>
                  <a:lnTo>
                    <a:pt x="345440" y="1010602"/>
                  </a:lnTo>
                  <a:lnTo>
                    <a:pt x="339725" y="1009330"/>
                  </a:lnTo>
                  <a:lnTo>
                    <a:pt x="334010" y="1007421"/>
                  </a:lnTo>
                  <a:lnTo>
                    <a:pt x="327977" y="1005831"/>
                  </a:lnTo>
                  <a:lnTo>
                    <a:pt x="321945" y="1002968"/>
                  </a:lnTo>
                  <a:lnTo>
                    <a:pt x="315595" y="1000105"/>
                  </a:lnTo>
                  <a:lnTo>
                    <a:pt x="309245" y="996607"/>
                  </a:lnTo>
                  <a:lnTo>
                    <a:pt x="302895" y="992790"/>
                  </a:lnTo>
                  <a:lnTo>
                    <a:pt x="296227" y="988655"/>
                  </a:lnTo>
                  <a:lnTo>
                    <a:pt x="289877" y="984202"/>
                  </a:lnTo>
                  <a:lnTo>
                    <a:pt x="282892" y="979430"/>
                  </a:lnTo>
                  <a:lnTo>
                    <a:pt x="276542" y="974023"/>
                  </a:lnTo>
                  <a:lnTo>
                    <a:pt x="269875" y="968298"/>
                  </a:lnTo>
                  <a:lnTo>
                    <a:pt x="263207" y="962254"/>
                  </a:lnTo>
                  <a:lnTo>
                    <a:pt x="256540" y="955893"/>
                  </a:lnTo>
                  <a:lnTo>
                    <a:pt x="250190" y="949213"/>
                  </a:lnTo>
                  <a:lnTo>
                    <a:pt x="243840" y="941897"/>
                  </a:lnTo>
                  <a:lnTo>
                    <a:pt x="237490" y="934900"/>
                  </a:lnTo>
                  <a:lnTo>
                    <a:pt x="231457" y="927266"/>
                  </a:lnTo>
                  <a:lnTo>
                    <a:pt x="225425" y="919314"/>
                  </a:lnTo>
                  <a:lnTo>
                    <a:pt x="219710" y="911044"/>
                  </a:lnTo>
                  <a:lnTo>
                    <a:pt x="214312" y="902774"/>
                  </a:lnTo>
                  <a:lnTo>
                    <a:pt x="208915" y="893868"/>
                  </a:lnTo>
                  <a:lnTo>
                    <a:pt x="203517" y="885280"/>
                  </a:lnTo>
                  <a:lnTo>
                    <a:pt x="198755" y="875737"/>
                  </a:lnTo>
                  <a:lnTo>
                    <a:pt x="194310" y="866195"/>
                  </a:lnTo>
                  <a:lnTo>
                    <a:pt x="190182" y="856971"/>
                  </a:lnTo>
                  <a:lnTo>
                    <a:pt x="186055" y="846792"/>
                  </a:lnTo>
                  <a:lnTo>
                    <a:pt x="182245" y="836932"/>
                  </a:lnTo>
                  <a:lnTo>
                    <a:pt x="179070" y="826754"/>
                  </a:lnTo>
                  <a:lnTo>
                    <a:pt x="176212" y="816257"/>
                  </a:lnTo>
                  <a:lnTo>
                    <a:pt x="173990" y="822937"/>
                  </a:lnTo>
                  <a:lnTo>
                    <a:pt x="172402" y="826117"/>
                  </a:lnTo>
                  <a:lnTo>
                    <a:pt x="171450" y="828344"/>
                  </a:lnTo>
                  <a:lnTo>
                    <a:pt x="169862" y="830252"/>
                  </a:lnTo>
                  <a:lnTo>
                    <a:pt x="168275" y="831525"/>
                  </a:lnTo>
                  <a:lnTo>
                    <a:pt x="167322" y="832479"/>
                  </a:lnTo>
                  <a:lnTo>
                    <a:pt x="165417" y="832797"/>
                  </a:lnTo>
                  <a:lnTo>
                    <a:pt x="163830" y="832479"/>
                  </a:lnTo>
                  <a:lnTo>
                    <a:pt x="162242" y="831207"/>
                  </a:lnTo>
                  <a:lnTo>
                    <a:pt x="160655" y="829616"/>
                  </a:lnTo>
                  <a:lnTo>
                    <a:pt x="159385" y="827390"/>
                  </a:lnTo>
                  <a:lnTo>
                    <a:pt x="157797" y="824845"/>
                  </a:lnTo>
                  <a:lnTo>
                    <a:pt x="156210" y="821346"/>
                  </a:lnTo>
                  <a:lnTo>
                    <a:pt x="153987" y="813076"/>
                  </a:lnTo>
                  <a:lnTo>
                    <a:pt x="152082" y="803534"/>
                  </a:lnTo>
                  <a:lnTo>
                    <a:pt x="150495" y="792083"/>
                  </a:lnTo>
                  <a:lnTo>
                    <a:pt x="149542" y="779678"/>
                  </a:lnTo>
                  <a:lnTo>
                    <a:pt x="149225" y="766637"/>
                  </a:lnTo>
                  <a:lnTo>
                    <a:pt x="149542" y="753914"/>
                  </a:lnTo>
                  <a:lnTo>
                    <a:pt x="150177" y="742781"/>
                  </a:lnTo>
                  <a:lnTo>
                    <a:pt x="151765" y="732285"/>
                  </a:lnTo>
                  <a:lnTo>
                    <a:pt x="153352" y="722742"/>
                  </a:lnTo>
                  <a:lnTo>
                    <a:pt x="155257" y="714790"/>
                  </a:lnTo>
                  <a:lnTo>
                    <a:pt x="157797" y="708429"/>
                  </a:lnTo>
                  <a:lnTo>
                    <a:pt x="159067" y="705884"/>
                  </a:lnTo>
                  <a:lnTo>
                    <a:pt x="160337" y="703976"/>
                  </a:lnTo>
                  <a:lnTo>
                    <a:pt x="161607" y="702067"/>
                  </a:lnTo>
                  <a:lnTo>
                    <a:pt x="163195" y="700795"/>
                  </a:lnTo>
                  <a:lnTo>
                    <a:pt x="158432" y="696024"/>
                  </a:lnTo>
                  <a:lnTo>
                    <a:pt x="154622" y="690617"/>
                  </a:lnTo>
                  <a:lnTo>
                    <a:pt x="151447" y="685209"/>
                  </a:lnTo>
                  <a:lnTo>
                    <a:pt x="148907" y="679166"/>
                  </a:lnTo>
                  <a:lnTo>
                    <a:pt x="147002" y="672804"/>
                  </a:lnTo>
                  <a:lnTo>
                    <a:pt x="145097" y="666443"/>
                  </a:lnTo>
                  <a:lnTo>
                    <a:pt x="143827" y="659763"/>
                  </a:lnTo>
                  <a:lnTo>
                    <a:pt x="143192" y="653083"/>
                  </a:lnTo>
                  <a:lnTo>
                    <a:pt x="142875" y="646086"/>
                  </a:lnTo>
                  <a:lnTo>
                    <a:pt x="142875" y="639088"/>
                  </a:lnTo>
                  <a:lnTo>
                    <a:pt x="143510" y="632090"/>
                  </a:lnTo>
                  <a:lnTo>
                    <a:pt x="144145" y="624775"/>
                  </a:lnTo>
                  <a:lnTo>
                    <a:pt x="145415" y="617777"/>
                  </a:lnTo>
                  <a:lnTo>
                    <a:pt x="146367" y="610461"/>
                  </a:lnTo>
                  <a:lnTo>
                    <a:pt x="148272" y="603782"/>
                  </a:lnTo>
                  <a:lnTo>
                    <a:pt x="149860" y="596466"/>
                  </a:lnTo>
                  <a:lnTo>
                    <a:pt x="154305" y="583425"/>
                  </a:lnTo>
                  <a:lnTo>
                    <a:pt x="159385" y="570702"/>
                  </a:lnTo>
                  <a:lnTo>
                    <a:pt x="164465" y="558933"/>
                  </a:lnTo>
                  <a:lnTo>
                    <a:pt x="169862" y="548436"/>
                  </a:lnTo>
                  <a:lnTo>
                    <a:pt x="174942" y="539212"/>
                  </a:lnTo>
                  <a:lnTo>
                    <a:pt x="180022" y="532214"/>
                  </a:lnTo>
                  <a:lnTo>
                    <a:pt x="182562" y="529034"/>
                  </a:lnTo>
                  <a:lnTo>
                    <a:pt x="184467" y="526807"/>
                  </a:lnTo>
                  <a:lnTo>
                    <a:pt x="186690" y="525535"/>
                  </a:lnTo>
                  <a:lnTo>
                    <a:pt x="188277" y="524262"/>
                  </a:lnTo>
                  <a:lnTo>
                    <a:pt x="198120" y="519491"/>
                  </a:lnTo>
                  <a:lnTo>
                    <a:pt x="207327" y="514720"/>
                  </a:lnTo>
                  <a:lnTo>
                    <a:pt x="216852" y="510585"/>
                  </a:lnTo>
                  <a:lnTo>
                    <a:pt x="226377" y="507086"/>
                  </a:lnTo>
                  <a:lnTo>
                    <a:pt x="235267" y="503587"/>
                  </a:lnTo>
                  <a:lnTo>
                    <a:pt x="244792" y="500407"/>
                  </a:lnTo>
                  <a:lnTo>
                    <a:pt x="253682" y="497862"/>
                  </a:lnTo>
                  <a:lnTo>
                    <a:pt x="262572" y="495317"/>
                  </a:lnTo>
                  <a:lnTo>
                    <a:pt x="271780" y="493409"/>
                  </a:lnTo>
                  <a:lnTo>
                    <a:pt x="280352" y="491501"/>
                  </a:lnTo>
                  <a:lnTo>
                    <a:pt x="288925" y="489910"/>
                  </a:lnTo>
                  <a:lnTo>
                    <a:pt x="298132" y="488638"/>
                  </a:lnTo>
                  <a:lnTo>
                    <a:pt x="306387" y="487365"/>
                  </a:lnTo>
                  <a:lnTo>
                    <a:pt x="314960" y="486729"/>
                  </a:lnTo>
                  <a:lnTo>
                    <a:pt x="323215" y="486093"/>
                  </a:lnTo>
                  <a:lnTo>
                    <a:pt x="331470" y="485775"/>
                  </a:lnTo>
                  <a:close/>
                  <a:moveTo>
                    <a:pt x="2394109" y="485775"/>
                  </a:moveTo>
                  <a:lnTo>
                    <a:pt x="2410607" y="485775"/>
                  </a:lnTo>
                  <a:lnTo>
                    <a:pt x="2418538" y="486093"/>
                  </a:lnTo>
                  <a:lnTo>
                    <a:pt x="2427104" y="486729"/>
                  </a:lnTo>
                  <a:lnTo>
                    <a:pt x="2435352" y="487365"/>
                  </a:lnTo>
                  <a:lnTo>
                    <a:pt x="2443918" y="488638"/>
                  </a:lnTo>
                  <a:lnTo>
                    <a:pt x="2452801" y="489910"/>
                  </a:lnTo>
                  <a:lnTo>
                    <a:pt x="2461367" y="491500"/>
                  </a:lnTo>
                  <a:lnTo>
                    <a:pt x="2470250" y="493409"/>
                  </a:lnTo>
                  <a:lnTo>
                    <a:pt x="2479451" y="495317"/>
                  </a:lnTo>
                  <a:lnTo>
                    <a:pt x="2488334" y="497862"/>
                  </a:lnTo>
                  <a:lnTo>
                    <a:pt x="2497534" y="500407"/>
                  </a:lnTo>
                  <a:lnTo>
                    <a:pt x="2506417" y="503587"/>
                  </a:lnTo>
                  <a:lnTo>
                    <a:pt x="2515935" y="507086"/>
                  </a:lnTo>
                  <a:lnTo>
                    <a:pt x="2525135" y="510585"/>
                  </a:lnTo>
                  <a:lnTo>
                    <a:pt x="2534653" y="514720"/>
                  </a:lnTo>
                  <a:lnTo>
                    <a:pt x="2543853" y="519491"/>
                  </a:lnTo>
                  <a:lnTo>
                    <a:pt x="2553371" y="524262"/>
                  </a:lnTo>
                  <a:lnTo>
                    <a:pt x="2555274" y="525535"/>
                  </a:lnTo>
                  <a:lnTo>
                    <a:pt x="2557178" y="526807"/>
                  </a:lnTo>
                  <a:lnTo>
                    <a:pt x="2559399" y="529033"/>
                  </a:lnTo>
                  <a:lnTo>
                    <a:pt x="2561620" y="532214"/>
                  </a:lnTo>
                  <a:lnTo>
                    <a:pt x="2566378" y="539212"/>
                  </a:lnTo>
                  <a:lnTo>
                    <a:pt x="2571772" y="548436"/>
                  </a:lnTo>
                  <a:lnTo>
                    <a:pt x="2577482" y="558933"/>
                  </a:lnTo>
                  <a:lnTo>
                    <a:pt x="2582558" y="570702"/>
                  </a:lnTo>
                  <a:lnTo>
                    <a:pt x="2587634" y="583425"/>
                  </a:lnTo>
                  <a:lnTo>
                    <a:pt x="2591759" y="596466"/>
                  </a:lnTo>
                  <a:lnTo>
                    <a:pt x="2593662" y="603782"/>
                  </a:lnTo>
                  <a:lnTo>
                    <a:pt x="2594931" y="610461"/>
                  </a:lnTo>
                  <a:lnTo>
                    <a:pt x="2596517" y="617777"/>
                  </a:lnTo>
                  <a:lnTo>
                    <a:pt x="2597786" y="624775"/>
                  </a:lnTo>
                  <a:lnTo>
                    <a:pt x="2598421" y="632090"/>
                  </a:lnTo>
                  <a:lnTo>
                    <a:pt x="2598738" y="639088"/>
                  </a:lnTo>
                  <a:lnTo>
                    <a:pt x="2598738" y="646086"/>
                  </a:lnTo>
                  <a:lnTo>
                    <a:pt x="2598421" y="653083"/>
                  </a:lnTo>
                  <a:lnTo>
                    <a:pt x="2598104" y="659763"/>
                  </a:lnTo>
                  <a:lnTo>
                    <a:pt x="2596517" y="666443"/>
                  </a:lnTo>
                  <a:lnTo>
                    <a:pt x="2594931" y="672804"/>
                  </a:lnTo>
                  <a:lnTo>
                    <a:pt x="2592710" y="679166"/>
                  </a:lnTo>
                  <a:lnTo>
                    <a:pt x="2590172" y="685209"/>
                  </a:lnTo>
                  <a:lnTo>
                    <a:pt x="2586683" y="690617"/>
                  </a:lnTo>
                  <a:lnTo>
                    <a:pt x="2583193" y="696024"/>
                  </a:lnTo>
                  <a:lnTo>
                    <a:pt x="2578434" y="700795"/>
                  </a:lnTo>
                  <a:lnTo>
                    <a:pt x="2580020" y="702067"/>
                  </a:lnTo>
                  <a:lnTo>
                    <a:pt x="2581607" y="703976"/>
                  </a:lnTo>
                  <a:lnTo>
                    <a:pt x="2582558" y="705884"/>
                  </a:lnTo>
                  <a:lnTo>
                    <a:pt x="2584145" y="708429"/>
                  </a:lnTo>
                  <a:lnTo>
                    <a:pt x="2586365" y="714790"/>
                  </a:lnTo>
                  <a:lnTo>
                    <a:pt x="2588269" y="722742"/>
                  </a:lnTo>
                  <a:lnTo>
                    <a:pt x="2590172" y="732285"/>
                  </a:lnTo>
                  <a:lnTo>
                    <a:pt x="2591441" y="742781"/>
                  </a:lnTo>
                  <a:lnTo>
                    <a:pt x="2592076" y="753914"/>
                  </a:lnTo>
                  <a:lnTo>
                    <a:pt x="2592393" y="766637"/>
                  </a:lnTo>
                  <a:lnTo>
                    <a:pt x="2592076" y="779678"/>
                  </a:lnTo>
                  <a:lnTo>
                    <a:pt x="2591441" y="792083"/>
                  </a:lnTo>
                  <a:lnTo>
                    <a:pt x="2589855" y="803534"/>
                  </a:lnTo>
                  <a:lnTo>
                    <a:pt x="2587634" y="813076"/>
                  </a:lnTo>
                  <a:lnTo>
                    <a:pt x="2585414" y="821346"/>
                  </a:lnTo>
                  <a:lnTo>
                    <a:pt x="2584145" y="824845"/>
                  </a:lnTo>
                  <a:lnTo>
                    <a:pt x="2582558" y="827390"/>
                  </a:lnTo>
                  <a:lnTo>
                    <a:pt x="2581289" y="829616"/>
                  </a:lnTo>
                  <a:lnTo>
                    <a:pt x="2579703" y="831207"/>
                  </a:lnTo>
                  <a:lnTo>
                    <a:pt x="2577799" y="832479"/>
                  </a:lnTo>
                  <a:lnTo>
                    <a:pt x="2576213" y="832797"/>
                  </a:lnTo>
                  <a:lnTo>
                    <a:pt x="2574627" y="832479"/>
                  </a:lnTo>
                  <a:lnTo>
                    <a:pt x="2573358" y="831525"/>
                  </a:lnTo>
                  <a:lnTo>
                    <a:pt x="2571772" y="830252"/>
                  </a:lnTo>
                  <a:lnTo>
                    <a:pt x="2570503" y="828344"/>
                  </a:lnTo>
                  <a:lnTo>
                    <a:pt x="2569234" y="826117"/>
                  </a:lnTo>
                  <a:lnTo>
                    <a:pt x="2567965" y="822936"/>
                  </a:lnTo>
                  <a:lnTo>
                    <a:pt x="2565744" y="816257"/>
                  </a:lnTo>
                  <a:lnTo>
                    <a:pt x="2562889" y="826753"/>
                  </a:lnTo>
                  <a:lnTo>
                    <a:pt x="2559399" y="836932"/>
                  </a:lnTo>
                  <a:lnTo>
                    <a:pt x="2555592" y="846792"/>
                  </a:lnTo>
                  <a:lnTo>
                    <a:pt x="2551785" y="856971"/>
                  </a:lnTo>
                  <a:lnTo>
                    <a:pt x="2547343" y="866195"/>
                  </a:lnTo>
                  <a:lnTo>
                    <a:pt x="2542902" y="875737"/>
                  </a:lnTo>
                  <a:lnTo>
                    <a:pt x="2537825" y="885280"/>
                  </a:lnTo>
                  <a:lnTo>
                    <a:pt x="2533067" y="893868"/>
                  </a:lnTo>
                  <a:lnTo>
                    <a:pt x="2527356" y="902774"/>
                  </a:lnTo>
                  <a:lnTo>
                    <a:pt x="2522280" y="911044"/>
                  </a:lnTo>
                  <a:lnTo>
                    <a:pt x="2516252" y="919314"/>
                  </a:lnTo>
                  <a:lnTo>
                    <a:pt x="2510224" y="927266"/>
                  </a:lnTo>
                  <a:lnTo>
                    <a:pt x="2504197" y="934900"/>
                  </a:lnTo>
                  <a:lnTo>
                    <a:pt x="2497851" y="941897"/>
                  </a:lnTo>
                  <a:lnTo>
                    <a:pt x="2491824" y="949213"/>
                  </a:lnTo>
                  <a:lnTo>
                    <a:pt x="2484844" y="955893"/>
                  </a:lnTo>
                  <a:lnTo>
                    <a:pt x="2478499" y="962254"/>
                  </a:lnTo>
                  <a:lnTo>
                    <a:pt x="2472154" y="968298"/>
                  </a:lnTo>
                  <a:lnTo>
                    <a:pt x="2465492" y="974023"/>
                  </a:lnTo>
                  <a:lnTo>
                    <a:pt x="2458829" y="979430"/>
                  </a:lnTo>
                  <a:lnTo>
                    <a:pt x="2452167" y="984202"/>
                  </a:lnTo>
                  <a:lnTo>
                    <a:pt x="2445505" y="988654"/>
                  </a:lnTo>
                  <a:lnTo>
                    <a:pt x="2439159" y="992789"/>
                  </a:lnTo>
                  <a:lnTo>
                    <a:pt x="2432814" y="996607"/>
                  </a:lnTo>
                  <a:lnTo>
                    <a:pt x="2426469" y="1000105"/>
                  </a:lnTo>
                  <a:lnTo>
                    <a:pt x="2420124" y="1002968"/>
                  </a:lnTo>
                  <a:lnTo>
                    <a:pt x="2413462" y="1005831"/>
                  </a:lnTo>
                  <a:lnTo>
                    <a:pt x="2408069" y="1007421"/>
                  </a:lnTo>
                  <a:lnTo>
                    <a:pt x="2402041" y="1009330"/>
                  </a:lnTo>
                  <a:lnTo>
                    <a:pt x="2396330" y="1010602"/>
                  </a:lnTo>
                  <a:lnTo>
                    <a:pt x="2390937" y="1011238"/>
                  </a:lnTo>
                  <a:lnTo>
                    <a:pt x="2385861" y="1011238"/>
                  </a:lnTo>
                  <a:lnTo>
                    <a:pt x="2379516" y="1011238"/>
                  </a:lnTo>
                  <a:lnTo>
                    <a:pt x="2372536" y="1010602"/>
                  </a:lnTo>
                  <a:lnTo>
                    <a:pt x="2366191" y="1009330"/>
                  </a:lnTo>
                  <a:lnTo>
                    <a:pt x="2359529" y="1008057"/>
                  </a:lnTo>
                  <a:lnTo>
                    <a:pt x="2352866" y="1006149"/>
                  </a:lnTo>
                  <a:lnTo>
                    <a:pt x="2345887" y="1003286"/>
                  </a:lnTo>
                  <a:lnTo>
                    <a:pt x="2338907" y="1000742"/>
                  </a:lnTo>
                  <a:lnTo>
                    <a:pt x="2331928" y="997243"/>
                  </a:lnTo>
                  <a:lnTo>
                    <a:pt x="2325265" y="993744"/>
                  </a:lnTo>
                  <a:lnTo>
                    <a:pt x="2318286" y="989609"/>
                  </a:lnTo>
                  <a:lnTo>
                    <a:pt x="2311306" y="984838"/>
                  </a:lnTo>
                  <a:lnTo>
                    <a:pt x="2304644" y="980067"/>
                  </a:lnTo>
                  <a:lnTo>
                    <a:pt x="2297981" y="974659"/>
                  </a:lnTo>
                  <a:lnTo>
                    <a:pt x="2291636" y="969252"/>
                  </a:lnTo>
                  <a:lnTo>
                    <a:pt x="2284974" y="963208"/>
                  </a:lnTo>
                  <a:lnTo>
                    <a:pt x="2278629" y="957165"/>
                  </a:lnTo>
                  <a:lnTo>
                    <a:pt x="2272284" y="950167"/>
                  </a:lnTo>
                  <a:lnTo>
                    <a:pt x="2266256" y="943170"/>
                  </a:lnTo>
                  <a:lnTo>
                    <a:pt x="2260545" y="935536"/>
                  </a:lnTo>
                  <a:lnTo>
                    <a:pt x="2255152" y="927584"/>
                  </a:lnTo>
                  <a:lnTo>
                    <a:pt x="2249759" y="919314"/>
                  </a:lnTo>
                  <a:lnTo>
                    <a:pt x="2244365" y="911044"/>
                  </a:lnTo>
                  <a:lnTo>
                    <a:pt x="2239924" y="902138"/>
                  </a:lnTo>
                  <a:lnTo>
                    <a:pt x="2235482" y="892913"/>
                  </a:lnTo>
                  <a:lnTo>
                    <a:pt x="2231041" y="883689"/>
                  </a:lnTo>
                  <a:lnTo>
                    <a:pt x="2227234" y="873829"/>
                  </a:lnTo>
                  <a:lnTo>
                    <a:pt x="2223744" y="863650"/>
                  </a:lnTo>
                  <a:lnTo>
                    <a:pt x="2220571" y="853154"/>
                  </a:lnTo>
                  <a:lnTo>
                    <a:pt x="2217716" y="842657"/>
                  </a:lnTo>
                  <a:lnTo>
                    <a:pt x="2215178" y="831525"/>
                  </a:lnTo>
                  <a:lnTo>
                    <a:pt x="2213275" y="820392"/>
                  </a:lnTo>
                  <a:lnTo>
                    <a:pt x="2211688" y="808623"/>
                  </a:lnTo>
                  <a:lnTo>
                    <a:pt x="2211371" y="809577"/>
                  </a:lnTo>
                  <a:lnTo>
                    <a:pt x="2211054" y="809577"/>
                  </a:lnTo>
                  <a:lnTo>
                    <a:pt x="2210737" y="808623"/>
                  </a:lnTo>
                  <a:lnTo>
                    <a:pt x="2210419" y="807669"/>
                  </a:lnTo>
                  <a:lnTo>
                    <a:pt x="2208833" y="802898"/>
                  </a:lnTo>
                  <a:lnTo>
                    <a:pt x="2207564" y="796536"/>
                  </a:lnTo>
                  <a:lnTo>
                    <a:pt x="2204391" y="779042"/>
                  </a:lnTo>
                  <a:lnTo>
                    <a:pt x="2201536" y="757413"/>
                  </a:lnTo>
                  <a:lnTo>
                    <a:pt x="2198998" y="735465"/>
                  </a:lnTo>
                  <a:lnTo>
                    <a:pt x="2198364" y="725287"/>
                  </a:lnTo>
                  <a:lnTo>
                    <a:pt x="2198046" y="716063"/>
                  </a:lnTo>
                  <a:lnTo>
                    <a:pt x="2197412" y="708429"/>
                  </a:lnTo>
                  <a:lnTo>
                    <a:pt x="2198046" y="702067"/>
                  </a:lnTo>
                  <a:lnTo>
                    <a:pt x="2198364" y="699841"/>
                  </a:lnTo>
                  <a:lnTo>
                    <a:pt x="2198681" y="698250"/>
                  </a:lnTo>
                  <a:lnTo>
                    <a:pt x="2199315" y="697296"/>
                  </a:lnTo>
                  <a:lnTo>
                    <a:pt x="2200267" y="696660"/>
                  </a:lnTo>
                  <a:lnTo>
                    <a:pt x="2201219" y="697296"/>
                  </a:lnTo>
                  <a:lnTo>
                    <a:pt x="2202488" y="697932"/>
                  </a:lnTo>
                  <a:lnTo>
                    <a:pt x="2204074" y="699205"/>
                  </a:lnTo>
                  <a:lnTo>
                    <a:pt x="2205026" y="700159"/>
                  </a:lnTo>
                  <a:lnTo>
                    <a:pt x="2204391" y="687118"/>
                  </a:lnTo>
                  <a:lnTo>
                    <a:pt x="2204074" y="673440"/>
                  </a:lnTo>
                  <a:lnTo>
                    <a:pt x="2204709" y="659127"/>
                  </a:lnTo>
                  <a:lnTo>
                    <a:pt x="2205343" y="651493"/>
                  </a:lnTo>
                  <a:lnTo>
                    <a:pt x="2206295" y="643541"/>
                  </a:lnTo>
                  <a:lnTo>
                    <a:pt x="2209150" y="646086"/>
                  </a:lnTo>
                  <a:lnTo>
                    <a:pt x="2212323" y="647676"/>
                  </a:lnTo>
                  <a:lnTo>
                    <a:pt x="2215495" y="649267"/>
                  </a:lnTo>
                  <a:lnTo>
                    <a:pt x="2218985" y="650539"/>
                  </a:lnTo>
                  <a:lnTo>
                    <a:pt x="2222475" y="651493"/>
                  </a:lnTo>
                  <a:lnTo>
                    <a:pt x="2225965" y="652129"/>
                  </a:lnTo>
                  <a:lnTo>
                    <a:pt x="2229772" y="652447"/>
                  </a:lnTo>
                  <a:lnTo>
                    <a:pt x="2233896" y="652447"/>
                  </a:lnTo>
                  <a:lnTo>
                    <a:pt x="2238020" y="652447"/>
                  </a:lnTo>
                  <a:lnTo>
                    <a:pt x="2242145" y="652129"/>
                  </a:lnTo>
                  <a:lnTo>
                    <a:pt x="2251028" y="650539"/>
                  </a:lnTo>
                  <a:lnTo>
                    <a:pt x="2259911" y="648312"/>
                  </a:lnTo>
                  <a:lnTo>
                    <a:pt x="2269746" y="645132"/>
                  </a:lnTo>
                  <a:lnTo>
                    <a:pt x="2279581" y="641315"/>
                  </a:lnTo>
                  <a:lnTo>
                    <a:pt x="2289733" y="637180"/>
                  </a:lnTo>
                  <a:lnTo>
                    <a:pt x="2300519" y="632726"/>
                  </a:lnTo>
                  <a:lnTo>
                    <a:pt x="2310989" y="627955"/>
                  </a:lnTo>
                  <a:lnTo>
                    <a:pt x="2333514" y="616823"/>
                  </a:lnTo>
                  <a:lnTo>
                    <a:pt x="2356991" y="605690"/>
                  </a:lnTo>
                  <a:lnTo>
                    <a:pt x="2345569" y="610461"/>
                  </a:lnTo>
                  <a:lnTo>
                    <a:pt x="2334466" y="615868"/>
                  </a:lnTo>
                  <a:lnTo>
                    <a:pt x="2324948" y="620322"/>
                  </a:lnTo>
                  <a:lnTo>
                    <a:pt x="2315430" y="624138"/>
                  </a:lnTo>
                  <a:lnTo>
                    <a:pt x="2306865" y="626683"/>
                  </a:lnTo>
                  <a:lnTo>
                    <a:pt x="2298616" y="628910"/>
                  </a:lnTo>
                  <a:lnTo>
                    <a:pt x="2290367" y="630182"/>
                  </a:lnTo>
                  <a:lnTo>
                    <a:pt x="2282436" y="630818"/>
                  </a:lnTo>
                  <a:lnTo>
                    <a:pt x="2275456" y="630818"/>
                  </a:lnTo>
                  <a:lnTo>
                    <a:pt x="2268160" y="630500"/>
                  </a:lnTo>
                  <a:lnTo>
                    <a:pt x="2261497" y="629228"/>
                  </a:lnTo>
                  <a:lnTo>
                    <a:pt x="2255152" y="627955"/>
                  </a:lnTo>
                  <a:lnTo>
                    <a:pt x="2248807" y="626047"/>
                  </a:lnTo>
                  <a:lnTo>
                    <a:pt x="2243096" y="623502"/>
                  </a:lnTo>
                  <a:lnTo>
                    <a:pt x="2237703" y="620640"/>
                  </a:lnTo>
                  <a:lnTo>
                    <a:pt x="2232627" y="617777"/>
                  </a:lnTo>
                  <a:lnTo>
                    <a:pt x="2227551" y="614278"/>
                  </a:lnTo>
                  <a:lnTo>
                    <a:pt x="2223109" y="610779"/>
                  </a:lnTo>
                  <a:lnTo>
                    <a:pt x="2218985" y="607280"/>
                  </a:lnTo>
                  <a:lnTo>
                    <a:pt x="2214861" y="603463"/>
                  </a:lnTo>
                  <a:lnTo>
                    <a:pt x="2211371" y="599647"/>
                  </a:lnTo>
                  <a:lnTo>
                    <a:pt x="2208198" y="595512"/>
                  </a:lnTo>
                  <a:lnTo>
                    <a:pt x="2202171" y="587878"/>
                  </a:lnTo>
                  <a:lnTo>
                    <a:pt x="2197412" y="581198"/>
                  </a:lnTo>
                  <a:lnTo>
                    <a:pt x="2193922" y="574837"/>
                  </a:lnTo>
                  <a:lnTo>
                    <a:pt x="2191701" y="569747"/>
                  </a:lnTo>
                  <a:lnTo>
                    <a:pt x="2189163" y="565612"/>
                  </a:lnTo>
                  <a:lnTo>
                    <a:pt x="2191067" y="564340"/>
                  </a:lnTo>
                  <a:lnTo>
                    <a:pt x="2196777" y="559569"/>
                  </a:lnTo>
                  <a:lnTo>
                    <a:pt x="2205343" y="552889"/>
                  </a:lnTo>
                  <a:lnTo>
                    <a:pt x="2217399" y="544301"/>
                  </a:lnTo>
                  <a:lnTo>
                    <a:pt x="2225013" y="539848"/>
                  </a:lnTo>
                  <a:lnTo>
                    <a:pt x="2232944" y="534759"/>
                  </a:lnTo>
                  <a:lnTo>
                    <a:pt x="2241510" y="529670"/>
                  </a:lnTo>
                  <a:lnTo>
                    <a:pt x="2251028" y="524580"/>
                  </a:lnTo>
                  <a:lnTo>
                    <a:pt x="2260545" y="519491"/>
                  </a:lnTo>
                  <a:lnTo>
                    <a:pt x="2271649" y="514402"/>
                  </a:lnTo>
                  <a:lnTo>
                    <a:pt x="2282753" y="509631"/>
                  </a:lnTo>
                  <a:lnTo>
                    <a:pt x="2294809" y="505178"/>
                  </a:lnTo>
                  <a:lnTo>
                    <a:pt x="2307182" y="501043"/>
                  </a:lnTo>
                  <a:lnTo>
                    <a:pt x="2320506" y="497226"/>
                  </a:lnTo>
                  <a:lnTo>
                    <a:pt x="2334466" y="493409"/>
                  </a:lnTo>
                  <a:lnTo>
                    <a:pt x="2348742" y="490864"/>
                  </a:lnTo>
                  <a:lnTo>
                    <a:pt x="2363336" y="488638"/>
                  </a:lnTo>
                  <a:lnTo>
                    <a:pt x="2378564" y="486729"/>
                  </a:lnTo>
                  <a:lnTo>
                    <a:pt x="2394109" y="485775"/>
                  </a:lnTo>
                  <a:close/>
                  <a:moveTo>
                    <a:pt x="1429386" y="468312"/>
                  </a:moveTo>
                  <a:lnTo>
                    <a:pt x="1442086" y="468630"/>
                  </a:lnTo>
                  <a:lnTo>
                    <a:pt x="1454151" y="469899"/>
                  </a:lnTo>
                  <a:lnTo>
                    <a:pt x="1465898" y="471802"/>
                  </a:lnTo>
                  <a:lnTo>
                    <a:pt x="1477011" y="474023"/>
                  </a:lnTo>
                  <a:lnTo>
                    <a:pt x="1487488" y="476562"/>
                  </a:lnTo>
                  <a:lnTo>
                    <a:pt x="1497649" y="479734"/>
                  </a:lnTo>
                  <a:lnTo>
                    <a:pt x="1507491" y="482907"/>
                  </a:lnTo>
                  <a:lnTo>
                    <a:pt x="1516699" y="486714"/>
                  </a:lnTo>
                  <a:lnTo>
                    <a:pt x="1525271" y="490522"/>
                  </a:lnTo>
                  <a:lnTo>
                    <a:pt x="1533526" y="494646"/>
                  </a:lnTo>
                  <a:lnTo>
                    <a:pt x="1541146" y="498771"/>
                  </a:lnTo>
                  <a:lnTo>
                    <a:pt x="1547814" y="502896"/>
                  </a:lnTo>
                  <a:lnTo>
                    <a:pt x="1554164" y="507020"/>
                  </a:lnTo>
                  <a:lnTo>
                    <a:pt x="1565594" y="514952"/>
                  </a:lnTo>
                  <a:lnTo>
                    <a:pt x="1574166" y="522250"/>
                  </a:lnTo>
                  <a:lnTo>
                    <a:pt x="1580516" y="527643"/>
                  </a:lnTo>
                  <a:lnTo>
                    <a:pt x="1585596" y="532720"/>
                  </a:lnTo>
                  <a:lnTo>
                    <a:pt x="1584009" y="536527"/>
                  </a:lnTo>
                  <a:lnTo>
                    <a:pt x="1581469" y="540652"/>
                  </a:lnTo>
                  <a:lnTo>
                    <a:pt x="1578611" y="546046"/>
                  </a:lnTo>
                  <a:lnTo>
                    <a:pt x="1574484" y="552074"/>
                  </a:lnTo>
                  <a:lnTo>
                    <a:pt x="1569721" y="558419"/>
                  </a:lnTo>
                  <a:lnTo>
                    <a:pt x="1563054" y="565399"/>
                  </a:lnTo>
                  <a:lnTo>
                    <a:pt x="1559879" y="568572"/>
                  </a:lnTo>
                  <a:lnTo>
                    <a:pt x="1556386" y="571745"/>
                  </a:lnTo>
                  <a:lnTo>
                    <a:pt x="1552259" y="575235"/>
                  </a:lnTo>
                  <a:lnTo>
                    <a:pt x="1548131" y="577773"/>
                  </a:lnTo>
                  <a:lnTo>
                    <a:pt x="1543686" y="580311"/>
                  </a:lnTo>
                  <a:lnTo>
                    <a:pt x="1538606" y="582850"/>
                  </a:lnTo>
                  <a:lnTo>
                    <a:pt x="1533844" y="584753"/>
                  </a:lnTo>
                  <a:lnTo>
                    <a:pt x="1528446" y="586657"/>
                  </a:lnTo>
                  <a:lnTo>
                    <a:pt x="1523049" y="588243"/>
                  </a:lnTo>
                  <a:lnTo>
                    <a:pt x="1517016" y="588878"/>
                  </a:lnTo>
                  <a:lnTo>
                    <a:pt x="1510984" y="589512"/>
                  </a:lnTo>
                  <a:lnTo>
                    <a:pt x="1503999" y="589512"/>
                  </a:lnTo>
                  <a:lnTo>
                    <a:pt x="1497331" y="588878"/>
                  </a:lnTo>
                  <a:lnTo>
                    <a:pt x="1490346" y="587926"/>
                  </a:lnTo>
                  <a:lnTo>
                    <a:pt x="1483043" y="586022"/>
                  </a:lnTo>
                  <a:lnTo>
                    <a:pt x="1475106" y="583484"/>
                  </a:lnTo>
                  <a:lnTo>
                    <a:pt x="1467168" y="580311"/>
                  </a:lnTo>
                  <a:lnTo>
                    <a:pt x="1458913" y="576187"/>
                  </a:lnTo>
                  <a:lnTo>
                    <a:pt x="1449388" y="571745"/>
                  </a:lnTo>
                  <a:lnTo>
                    <a:pt x="1439546" y="567620"/>
                  </a:lnTo>
                  <a:lnTo>
                    <a:pt x="1479233" y="586657"/>
                  </a:lnTo>
                  <a:lnTo>
                    <a:pt x="1498284" y="594906"/>
                  </a:lnTo>
                  <a:lnTo>
                    <a:pt x="1506856" y="598714"/>
                  </a:lnTo>
                  <a:lnTo>
                    <a:pt x="1515746" y="601886"/>
                  </a:lnTo>
                  <a:lnTo>
                    <a:pt x="1524001" y="604425"/>
                  </a:lnTo>
                  <a:lnTo>
                    <a:pt x="1531939" y="606646"/>
                  </a:lnTo>
                  <a:lnTo>
                    <a:pt x="1539559" y="607915"/>
                  </a:lnTo>
                  <a:lnTo>
                    <a:pt x="1546544" y="608232"/>
                  </a:lnTo>
                  <a:lnTo>
                    <a:pt x="1550036" y="608232"/>
                  </a:lnTo>
                  <a:lnTo>
                    <a:pt x="1553529" y="607915"/>
                  </a:lnTo>
                  <a:lnTo>
                    <a:pt x="1556704" y="607280"/>
                  </a:lnTo>
                  <a:lnTo>
                    <a:pt x="1559879" y="606646"/>
                  </a:lnTo>
                  <a:lnTo>
                    <a:pt x="1562736" y="605376"/>
                  </a:lnTo>
                  <a:lnTo>
                    <a:pt x="1565594" y="604107"/>
                  </a:lnTo>
                  <a:lnTo>
                    <a:pt x="1568451" y="602521"/>
                  </a:lnTo>
                  <a:lnTo>
                    <a:pt x="1570674" y="600617"/>
                  </a:lnTo>
                  <a:lnTo>
                    <a:pt x="1571944" y="607280"/>
                  </a:lnTo>
                  <a:lnTo>
                    <a:pt x="1572261" y="614260"/>
                  </a:lnTo>
                  <a:lnTo>
                    <a:pt x="1572896" y="626634"/>
                  </a:lnTo>
                  <a:lnTo>
                    <a:pt x="1572579" y="638691"/>
                  </a:lnTo>
                  <a:lnTo>
                    <a:pt x="1572261" y="649795"/>
                  </a:lnTo>
                  <a:lnTo>
                    <a:pt x="1574166" y="647574"/>
                  </a:lnTo>
                  <a:lnTo>
                    <a:pt x="1575119" y="647257"/>
                  </a:lnTo>
                  <a:lnTo>
                    <a:pt x="1576389" y="646940"/>
                  </a:lnTo>
                  <a:lnTo>
                    <a:pt x="1577976" y="647257"/>
                  </a:lnTo>
                  <a:lnTo>
                    <a:pt x="1578929" y="647892"/>
                  </a:lnTo>
                  <a:lnTo>
                    <a:pt x="1580516" y="649478"/>
                  </a:lnTo>
                  <a:lnTo>
                    <a:pt x="1582104" y="651382"/>
                  </a:lnTo>
                  <a:lnTo>
                    <a:pt x="1583056" y="653920"/>
                  </a:lnTo>
                  <a:lnTo>
                    <a:pt x="1584326" y="656775"/>
                  </a:lnTo>
                  <a:lnTo>
                    <a:pt x="1586549" y="663756"/>
                  </a:lnTo>
                  <a:lnTo>
                    <a:pt x="1588136" y="672322"/>
                  </a:lnTo>
                  <a:lnTo>
                    <a:pt x="1589406" y="682158"/>
                  </a:lnTo>
                  <a:lnTo>
                    <a:pt x="1590359" y="692945"/>
                  </a:lnTo>
                  <a:lnTo>
                    <a:pt x="1590676" y="704685"/>
                  </a:lnTo>
                  <a:lnTo>
                    <a:pt x="1590359" y="716424"/>
                  </a:lnTo>
                  <a:lnTo>
                    <a:pt x="1589406" y="727211"/>
                  </a:lnTo>
                  <a:lnTo>
                    <a:pt x="1588136" y="737047"/>
                  </a:lnTo>
                  <a:lnTo>
                    <a:pt x="1586549" y="745613"/>
                  </a:lnTo>
                  <a:lnTo>
                    <a:pt x="1584326" y="752911"/>
                  </a:lnTo>
                  <a:lnTo>
                    <a:pt x="1583056" y="755449"/>
                  </a:lnTo>
                  <a:lnTo>
                    <a:pt x="1582104" y="757987"/>
                  </a:lnTo>
                  <a:lnTo>
                    <a:pt x="1580516" y="759891"/>
                  </a:lnTo>
                  <a:lnTo>
                    <a:pt x="1578929" y="761477"/>
                  </a:lnTo>
                  <a:lnTo>
                    <a:pt x="1577976" y="762112"/>
                  </a:lnTo>
                  <a:lnTo>
                    <a:pt x="1576389" y="762429"/>
                  </a:lnTo>
                  <a:lnTo>
                    <a:pt x="1574801" y="762112"/>
                  </a:lnTo>
                  <a:lnTo>
                    <a:pt x="1573214" y="761160"/>
                  </a:lnTo>
                  <a:lnTo>
                    <a:pt x="1571944" y="759573"/>
                  </a:lnTo>
                  <a:lnTo>
                    <a:pt x="1570674" y="757670"/>
                  </a:lnTo>
                  <a:lnTo>
                    <a:pt x="1569086" y="755131"/>
                  </a:lnTo>
                  <a:lnTo>
                    <a:pt x="1568134" y="751641"/>
                  </a:lnTo>
                  <a:lnTo>
                    <a:pt x="1565911" y="744027"/>
                  </a:lnTo>
                  <a:lnTo>
                    <a:pt x="1564641" y="754180"/>
                  </a:lnTo>
                  <a:lnTo>
                    <a:pt x="1562736" y="764015"/>
                  </a:lnTo>
                  <a:lnTo>
                    <a:pt x="1560831" y="773851"/>
                  </a:lnTo>
                  <a:lnTo>
                    <a:pt x="1558291" y="782735"/>
                  </a:lnTo>
                  <a:lnTo>
                    <a:pt x="1555751" y="792253"/>
                  </a:lnTo>
                  <a:lnTo>
                    <a:pt x="1552576" y="800819"/>
                  </a:lnTo>
                  <a:lnTo>
                    <a:pt x="1549401" y="809703"/>
                  </a:lnTo>
                  <a:lnTo>
                    <a:pt x="1545591" y="817953"/>
                  </a:lnTo>
                  <a:lnTo>
                    <a:pt x="1541781" y="825567"/>
                  </a:lnTo>
                  <a:lnTo>
                    <a:pt x="1537336" y="833182"/>
                  </a:lnTo>
                  <a:lnTo>
                    <a:pt x="1532574" y="840797"/>
                  </a:lnTo>
                  <a:lnTo>
                    <a:pt x="1528129" y="847777"/>
                  </a:lnTo>
                  <a:lnTo>
                    <a:pt x="1523366" y="854757"/>
                  </a:lnTo>
                  <a:lnTo>
                    <a:pt x="1518286" y="861102"/>
                  </a:lnTo>
                  <a:lnTo>
                    <a:pt x="1513206" y="867448"/>
                  </a:lnTo>
                  <a:lnTo>
                    <a:pt x="1507491" y="873476"/>
                  </a:lnTo>
                  <a:lnTo>
                    <a:pt x="1502411" y="878553"/>
                  </a:lnTo>
                  <a:lnTo>
                    <a:pt x="1496696" y="883946"/>
                  </a:lnTo>
                  <a:lnTo>
                    <a:pt x="1490663" y="889340"/>
                  </a:lnTo>
                  <a:lnTo>
                    <a:pt x="1484948" y="893782"/>
                  </a:lnTo>
                  <a:lnTo>
                    <a:pt x="1478916" y="897907"/>
                  </a:lnTo>
                  <a:lnTo>
                    <a:pt x="1472883" y="901714"/>
                  </a:lnTo>
                  <a:lnTo>
                    <a:pt x="1466851" y="905521"/>
                  </a:lnTo>
                  <a:lnTo>
                    <a:pt x="1460818" y="908377"/>
                  </a:lnTo>
                  <a:lnTo>
                    <a:pt x="1454786" y="911232"/>
                  </a:lnTo>
                  <a:lnTo>
                    <a:pt x="1448753" y="914088"/>
                  </a:lnTo>
                  <a:lnTo>
                    <a:pt x="1442721" y="915991"/>
                  </a:lnTo>
                  <a:lnTo>
                    <a:pt x="1437323" y="917895"/>
                  </a:lnTo>
                  <a:lnTo>
                    <a:pt x="1431291" y="918847"/>
                  </a:lnTo>
                  <a:lnTo>
                    <a:pt x="1425576" y="920116"/>
                  </a:lnTo>
                  <a:lnTo>
                    <a:pt x="1419861" y="920751"/>
                  </a:lnTo>
                  <a:lnTo>
                    <a:pt x="1414146" y="920751"/>
                  </a:lnTo>
                  <a:lnTo>
                    <a:pt x="1409701" y="920751"/>
                  </a:lnTo>
                  <a:lnTo>
                    <a:pt x="1404938" y="920116"/>
                  </a:lnTo>
                  <a:lnTo>
                    <a:pt x="1399858" y="918847"/>
                  </a:lnTo>
                  <a:lnTo>
                    <a:pt x="1394778" y="917260"/>
                  </a:lnTo>
                  <a:lnTo>
                    <a:pt x="1389381" y="915357"/>
                  </a:lnTo>
                  <a:lnTo>
                    <a:pt x="1384301" y="913770"/>
                  </a:lnTo>
                  <a:lnTo>
                    <a:pt x="1378903" y="910915"/>
                  </a:lnTo>
                  <a:lnTo>
                    <a:pt x="1373188" y="908059"/>
                  </a:lnTo>
                  <a:lnTo>
                    <a:pt x="1367791" y="904569"/>
                  </a:lnTo>
                  <a:lnTo>
                    <a:pt x="1362076" y="900762"/>
                  </a:lnTo>
                  <a:lnTo>
                    <a:pt x="1356043" y="896955"/>
                  </a:lnTo>
                  <a:lnTo>
                    <a:pt x="1350328" y="892513"/>
                  </a:lnTo>
                  <a:lnTo>
                    <a:pt x="1344296" y="888071"/>
                  </a:lnTo>
                  <a:lnTo>
                    <a:pt x="1338581" y="883312"/>
                  </a:lnTo>
                  <a:lnTo>
                    <a:pt x="1333183" y="877918"/>
                  </a:lnTo>
                  <a:lnTo>
                    <a:pt x="1327468" y="872207"/>
                  </a:lnTo>
                  <a:lnTo>
                    <a:pt x="1321753" y="866813"/>
                  </a:lnTo>
                  <a:lnTo>
                    <a:pt x="1316038" y="860151"/>
                  </a:lnTo>
                  <a:lnTo>
                    <a:pt x="1310641" y="854122"/>
                  </a:lnTo>
                  <a:lnTo>
                    <a:pt x="1305243" y="847459"/>
                  </a:lnTo>
                  <a:lnTo>
                    <a:pt x="1299846" y="840797"/>
                  </a:lnTo>
                  <a:lnTo>
                    <a:pt x="1295083" y="833499"/>
                  </a:lnTo>
                  <a:lnTo>
                    <a:pt x="1290321" y="826202"/>
                  </a:lnTo>
                  <a:lnTo>
                    <a:pt x="1285558" y="818587"/>
                  </a:lnTo>
                  <a:lnTo>
                    <a:pt x="1281113" y="810655"/>
                  </a:lnTo>
                  <a:lnTo>
                    <a:pt x="1276668" y="802723"/>
                  </a:lnTo>
                  <a:lnTo>
                    <a:pt x="1272858" y="794474"/>
                  </a:lnTo>
                  <a:lnTo>
                    <a:pt x="1269048" y="786225"/>
                  </a:lnTo>
                  <a:lnTo>
                    <a:pt x="1265238" y="777658"/>
                  </a:lnTo>
                  <a:lnTo>
                    <a:pt x="1262381" y="768457"/>
                  </a:lnTo>
                  <a:lnTo>
                    <a:pt x="1259523" y="759891"/>
                  </a:lnTo>
                  <a:lnTo>
                    <a:pt x="1256983" y="751007"/>
                  </a:lnTo>
                  <a:lnTo>
                    <a:pt x="1254761" y="757035"/>
                  </a:lnTo>
                  <a:lnTo>
                    <a:pt x="1252538" y="761477"/>
                  </a:lnTo>
                  <a:lnTo>
                    <a:pt x="1251586" y="763063"/>
                  </a:lnTo>
                  <a:lnTo>
                    <a:pt x="1250316" y="764015"/>
                  </a:lnTo>
                  <a:lnTo>
                    <a:pt x="1248728" y="764967"/>
                  </a:lnTo>
                  <a:lnTo>
                    <a:pt x="1247776" y="765284"/>
                  </a:lnTo>
                  <a:lnTo>
                    <a:pt x="1246188" y="764967"/>
                  </a:lnTo>
                  <a:lnTo>
                    <a:pt x="1244601" y="764015"/>
                  </a:lnTo>
                  <a:lnTo>
                    <a:pt x="1243648" y="762429"/>
                  </a:lnTo>
                  <a:lnTo>
                    <a:pt x="1242061" y="760842"/>
                  </a:lnTo>
                  <a:lnTo>
                    <a:pt x="1240791" y="758304"/>
                  </a:lnTo>
                  <a:lnTo>
                    <a:pt x="1239838" y="755449"/>
                  </a:lnTo>
                  <a:lnTo>
                    <a:pt x="1237616" y="748151"/>
                  </a:lnTo>
                  <a:lnTo>
                    <a:pt x="1236028" y="739585"/>
                  </a:lnTo>
                  <a:lnTo>
                    <a:pt x="1234441" y="729749"/>
                  </a:lnTo>
                  <a:lnTo>
                    <a:pt x="1233806" y="718962"/>
                  </a:lnTo>
                  <a:lnTo>
                    <a:pt x="1233488" y="707223"/>
                  </a:lnTo>
                  <a:lnTo>
                    <a:pt x="1233806" y="695801"/>
                  </a:lnTo>
                  <a:lnTo>
                    <a:pt x="1234441" y="684696"/>
                  </a:lnTo>
                  <a:lnTo>
                    <a:pt x="1236028" y="675178"/>
                  </a:lnTo>
                  <a:lnTo>
                    <a:pt x="1237616" y="666294"/>
                  </a:lnTo>
                  <a:lnTo>
                    <a:pt x="1239838" y="659631"/>
                  </a:lnTo>
                  <a:lnTo>
                    <a:pt x="1240791" y="656775"/>
                  </a:lnTo>
                  <a:lnTo>
                    <a:pt x="1242061" y="653920"/>
                  </a:lnTo>
                  <a:lnTo>
                    <a:pt x="1243648" y="652016"/>
                  </a:lnTo>
                  <a:lnTo>
                    <a:pt x="1244601" y="651064"/>
                  </a:lnTo>
                  <a:lnTo>
                    <a:pt x="1246188" y="649795"/>
                  </a:lnTo>
                  <a:lnTo>
                    <a:pt x="1247776" y="649478"/>
                  </a:lnTo>
                  <a:lnTo>
                    <a:pt x="1248411" y="649795"/>
                  </a:lnTo>
                  <a:lnTo>
                    <a:pt x="1249363" y="650113"/>
                  </a:lnTo>
                  <a:lnTo>
                    <a:pt x="1249681" y="642815"/>
                  </a:lnTo>
                  <a:lnTo>
                    <a:pt x="1250316" y="635201"/>
                  </a:lnTo>
                  <a:lnTo>
                    <a:pt x="1250951" y="628220"/>
                  </a:lnTo>
                  <a:lnTo>
                    <a:pt x="1252221" y="622192"/>
                  </a:lnTo>
                  <a:lnTo>
                    <a:pt x="1251586" y="613943"/>
                  </a:lnTo>
                  <a:lnTo>
                    <a:pt x="1250951" y="606328"/>
                  </a:lnTo>
                  <a:lnTo>
                    <a:pt x="1250951" y="599031"/>
                  </a:lnTo>
                  <a:lnTo>
                    <a:pt x="1251586" y="592368"/>
                  </a:lnTo>
                  <a:lnTo>
                    <a:pt x="1251903" y="586022"/>
                  </a:lnTo>
                  <a:lnTo>
                    <a:pt x="1252856" y="579994"/>
                  </a:lnTo>
                  <a:lnTo>
                    <a:pt x="1254126" y="574283"/>
                  </a:lnTo>
                  <a:lnTo>
                    <a:pt x="1255713" y="569207"/>
                  </a:lnTo>
                  <a:lnTo>
                    <a:pt x="1257618" y="564130"/>
                  </a:lnTo>
                  <a:lnTo>
                    <a:pt x="1259841" y="559688"/>
                  </a:lnTo>
                  <a:lnTo>
                    <a:pt x="1262063" y="555564"/>
                  </a:lnTo>
                  <a:lnTo>
                    <a:pt x="1264603" y="551756"/>
                  </a:lnTo>
                  <a:lnTo>
                    <a:pt x="1267143" y="548266"/>
                  </a:lnTo>
                  <a:lnTo>
                    <a:pt x="1270636" y="545411"/>
                  </a:lnTo>
                  <a:lnTo>
                    <a:pt x="1273811" y="542873"/>
                  </a:lnTo>
                  <a:lnTo>
                    <a:pt x="1277303" y="540017"/>
                  </a:lnTo>
                  <a:lnTo>
                    <a:pt x="1261746" y="540017"/>
                  </a:lnTo>
                  <a:lnTo>
                    <a:pt x="1249363" y="540969"/>
                  </a:lnTo>
                  <a:lnTo>
                    <a:pt x="1239203" y="541286"/>
                  </a:lnTo>
                  <a:lnTo>
                    <a:pt x="1246188" y="537479"/>
                  </a:lnTo>
                  <a:lnTo>
                    <a:pt x="1253808" y="532720"/>
                  </a:lnTo>
                  <a:lnTo>
                    <a:pt x="1261111" y="527326"/>
                  </a:lnTo>
                  <a:lnTo>
                    <a:pt x="1268413" y="521615"/>
                  </a:lnTo>
                  <a:lnTo>
                    <a:pt x="1282701" y="511145"/>
                  </a:lnTo>
                  <a:lnTo>
                    <a:pt x="1289368" y="506703"/>
                  </a:lnTo>
                  <a:lnTo>
                    <a:pt x="1295401" y="502896"/>
                  </a:lnTo>
                  <a:lnTo>
                    <a:pt x="1303973" y="498771"/>
                  </a:lnTo>
                  <a:lnTo>
                    <a:pt x="1311911" y="494964"/>
                  </a:lnTo>
                  <a:lnTo>
                    <a:pt x="1320166" y="491156"/>
                  </a:lnTo>
                  <a:lnTo>
                    <a:pt x="1328103" y="487984"/>
                  </a:lnTo>
                  <a:lnTo>
                    <a:pt x="1336041" y="484811"/>
                  </a:lnTo>
                  <a:lnTo>
                    <a:pt x="1343978" y="482273"/>
                  </a:lnTo>
                  <a:lnTo>
                    <a:pt x="1359536" y="477831"/>
                  </a:lnTo>
                  <a:lnTo>
                    <a:pt x="1374141" y="474023"/>
                  </a:lnTo>
                  <a:lnTo>
                    <a:pt x="1388746" y="471485"/>
                  </a:lnTo>
                  <a:lnTo>
                    <a:pt x="1402716" y="469581"/>
                  </a:lnTo>
                  <a:lnTo>
                    <a:pt x="1416051" y="468630"/>
                  </a:lnTo>
                  <a:lnTo>
                    <a:pt x="1429386" y="468312"/>
                  </a:lnTo>
                  <a:close/>
                  <a:moveTo>
                    <a:pt x="750948" y="302529"/>
                  </a:moveTo>
                  <a:lnTo>
                    <a:pt x="748724" y="302846"/>
                  </a:lnTo>
                  <a:lnTo>
                    <a:pt x="746818" y="303797"/>
                  </a:lnTo>
                  <a:lnTo>
                    <a:pt x="744912" y="304431"/>
                  </a:lnTo>
                  <a:lnTo>
                    <a:pt x="743641" y="306017"/>
                  </a:lnTo>
                  <a:lnTo>
                    <a:pt x="742053" y="307602"/>
                  </a:lnTo>
                  <a:lnTo>
                    <a:pt x="741417" y="309188"/>
                  </a:lnTo>
                  <a:lnTo>
                    <a:pt x="740464" y="311725"/>
                  </a:lnTo>
                  <a:lnTo>
                    <a:pt x="740464" y="313310"/>
                  </a:lnTo>
                  <a:lnTo>
                    <a:pt x="740464" y="315847"/>
                  </a:lnTo>
                  <a:lnTo>
                    <a:pt x="741417" y="318067"/>
                  </a:lnTo>
                  <a:lnTo>
                    <a:pt x="742053" y="319970"/>
                  </a:lnTo>
                  <a:lnTo>
                    <a:pt x="743641" y="321238"/>
                  </a:lnTo>
                  <a:lnTo>
                    <a:pt x="744912" y="322507"/>
                  </a:lnTo>
                  <a:lnTo>
                    <a:pt x="746818" y="323458"/>
                  </a:lnTo>
                  <a:lnTo>
                    <a:pt x="748724" y="324410"/>
                  </a:lnTo>
                  <a:lnTo>
                    <a:pt x="750948" y="324410"/>
                  </a:lnTo>
                  <a:lnTo>
                    <a:pt x="988881" y="324410"/>
                  </a:lnTo>
                  <a:lnTo>
                    <a:pt x="991105" y="324410"/>
                  </a:lnTo>
                  <a:lnTo>
                    <a:pt x="993011" y="323458"/>
                  </a:lnTo>
                  <a:lnTo>
                    <a:pt x="994917" y="322507"/>
                  </a:lnTo>
                  <a:lnTo>
                    <a:pt x="996506" y="321238"/>
                  </a:lnTo>
                  <a:lnTo>
                    <a:pt x="997776" y="319970"/>
                  </a:lnTo>
                  <a:lnTo>
                    <a:pt x="998729" y="318067"/>
                  </a:lnTo>
                  <a:lnTo>
                    <a:pt x="999365" y="315847"/>
                  </a:lnTo>
                  <a:lnTo>
                    <a:pt x="999365" y="313310"/>
                  </a:lnTo>
                  <a:lnTo>
                    <a:pt x="999365" y="311725"/>
                  </a:lnTo>
                  <a:lnTo>
                    <a:pt x="998729" y="309188"/>
                  </a:lnTo>
                  <a:lnTo>
                    <a:pt x="997776" y="307602"/>
                  </a:lnTo>
                  <a:lnTo>
                    <a:pt x="996506" y="306017"/>
                  </a:lnTo>
                  <a:lnTo>
                    <a:pt x="994917" y="304431"/>
                  </a:lnTo>
                  <a:lnTo>
                    <a:pt x="993011" y="303797"/>
                  </a:lnTo>
                  <a:lnTo>
                    <a:pt x="991105" y="302846"/>
                  </a:lnTo>
                  <a:lnTo>
                    <a:pt x="988881" y="302529"/>
                  </a:lnTo>
                  <a:lnTo>
                    <a:pt x="750948" y="302529"/>
                  </a:lnTo>
                  <a:close/>
                  <a:moveTo>
                    <a:pt x="748724" y="219444"/>
                  </a:moveTo>
                  <a:lnTo>
                    <a:pt x="746818" y="220396"/>
                  </a:lnTo>
                  <a:lnTo>
                    <a:pt x="744912" y="221347"/>
                  </a:lnTo>
                  <a:lnTo>
                    <a:pt x="743641" y="222615"/>
                  </a:lnTo>
                  <a:lnTo>
                    <a:pt x="742053" y="224201"/>
                  </a:lnTo>
                  <a:lnTo>
                    <a:pt x="741417" y="226104"/>
                  </a:lnTo>
                  <a:lnTo>
                    <a:pt x="740464" y="228323"/>
                  </a:lnTo>
                  <a:lnTo>
                    <a:pt x="740464" y="230543"/>
                  </a:lnTo>
                  <a:lnTo>
                    <a:pt x="740464" y="232763"/>
                  </a:lnTo>
                  <a:lnTo>
                    <a:pt x="741417" y="234666"/>
                  </a:lnTo>
                  <a:lnTo>
                    <a:pt x="742053" y="236568"/>
                  </a:lnTo>
                  <a:lnTo>
                    <a:pt x="743641" y="237837"/>
                  </a:lnTo>
                  <a:lnTo>
                    <a:pt x="744912" y="239423"/>
                  </a:lnTo>
                  <a:lnTo>
                    <a:pt x="746818" y="240374"/>
                  </a:lnTo>
                  <a:lnTo>
                    <a:pt x="748724" y="241008"/>
                  </a:lnTo>
                  <a:lnTo>
                    <a:pt x="750948" y="241325"/>
                  </a:lnTo>
                  <a:lnTo>
                    <a:pt x="1133738" y="241325"/>
                  </a:lnTo>
                  <a:lnTo>
                    <a:pt x="1135644" y="241008"/>
                  </a:lnTo>
                  <a:lnTo>
                    <a:pt x="1137868" y="240374"/>
                  </a:lnTo>
                  <a:lnTo>
                    <a:pt x="1139456" y="239423"/>
                  </a:lnTo>
                  <a:lnTo>
                    <a:pt x="1141045" y="237837"/>
                  </a:lnTo>
                  <a:lnTo>
                    <a:pt x="1142316" y="236568"/>
                  </a:lnTo>
                  <a:lnTo>
                    <a:pt x="1143586" y="234666"/>
                  </a:lnTo>
                  <a:lnTo>
                    <a:pt x="1143904" y="232763"/>
                  </a:lnTo>
                  <a:lnTo>
                    <a:pt x="1144222" y="230543"/>
                  </a:lnTo>
                  <a:lnTo>
                    <a:pt x="1143904" y="228323"/>
                  </a:lnTo>
                  <a:lnTo>
                    <a:pt x="1143586" y="226104"/>
                  </a:lnTo>
                  <a:lnTo>
                    <a:pt x="1142316" y="224201"/>
                  </a:lnTo>
                  <a:lnTo>
                    <a:pt x="1141045" y="222615"/>
                  </a:lnTo>
                  <a:lnTo>
                    <a:pt x="1139456" y="221347"/>
                  </a:lnTo>
                  <a:lnTo>
                    <a:pt x="1137868" y="220396"/>
                  </a:lnTo>
                  <a:lnTo>
                    <a:pt x="1135644" y="219444"/>
                  </a:lnTo>
                  <a:lnTo>
                    <a:pt x="1133738" y="219444"/>
                  </a:lnTo>
                  <a:lnTo>
                    <a:pt x="750948" y="219444"/>
                  </a:lnTo>
                  <a:lnTo>
                    <a:pt x="748724" y="219444"/>
                  </a:lnTo>
                  <a:close/>
                  <a:moveTo>
                    <a:pt x="748724" y="141751"/>
                  </a:moveTo>
                  <a:lnTo>
                    <a:pt x="746818" y="142702"/>
                  </a:lnTo>
                  <a:lnTo>
                    <a:pt x="744912" y="143336"/>
                  </a:lnTo>
                  <a:lnTo>
                    <a:pt x="743641" y="144922"/>
                  </a:lnTo>
                  <a:lnTo>
                    <a:pt x="742053" y="146191"/>
                  </a:lnTo>
                  <a:lnTo>
                    <a:pt x="741417" y="148093"/>
                  </a:lnTo>
                  <a:lnTo>
                    <a:pt x="740464" y="150630"/>
                  </a:lnTo>
                  <a:lnTo>
                    <a:pt x="740464" y="152216"/>
                  </a:lnTo>
                  <a:lnTo>
                    <a:pt x="740464" y="154753"/>
                  </a:lnTo>
                  <a:lnTo>
                    <a:pt x="741417" y="156972"/>
                  </a:lnTo>
                  <a:lnTo>
                    <a:pt x="742053" y="158875"/>
                  </a:lnTo>
                  <a:lnTo>
                    <a:pt x="743641" y="160144"/>
                  </a:lnTo>
                  <a:lnTo>
                    <a:pt x="744912" y="161729"/>
                  </a:lnTo>
                  <a:lnTo>
                    <a:pt x="746818" y="162363"/>
                  </a:lnTo>
                  <a:lnTo>
                    <a:pt x="748724" y="163315"/>
                  </a:lnTo>
                  <a:lnTo>
                    <a:pt x="750948" y="163315"/>
                  </a:lnTo>
                  <a:lnTo>
                    <a:pt x="1133738" y="163315"/>
                  </a:lnTo>
                  <a:lnTo>
                    <a:pt x="1135644" y="163315"/>
                  </a:lnTo>
                  <a:lnTo>
                    <a:pt x="1137868" y="162363"/>
                  </a:lnTo>
                  <a:lnTo>
                    <a:pt x="1139456" y="161729"/>
                  </a:lnTo>
                  <a:lnTo>
                    <a:pt x="1141045" y="160144"/>
                  </a:lnTo>
                  <a:lnTo>
                    <a:pt x="1142316" y="158875"/>
                  </a:lnTo>
                  <a:lnTo>
                    <a:pt x="1143586" y="156972"/>
                  </a:lnTo>
                  <a:lnTo>
                    <a:pt x="1143904" y="154753"/>
                  </a:lnTo>
                  <a:lnTo>
                    <a:pt x="1144222" y="152216"/>
                  </a:lnTo>
                  <a:lnTo>
                    <a:pt x="1143904" y="150630"/>
                  </a:lnTo>
                  <a:lnTo>
                    <a:pt x="1143586" y="148093"/>
                  </a:lnTo>
                  <a:lnTo>
                    <a:pt x="1142316" y="146191"/>
                  </a:lnTo>
                  <a:lnTo>
                    <a:pt x="1141045" y="144922"/>
                  </a:lnTo>
                  <a:lnTo>
                    <a:pt x="1139456" y="143336"/>
                  </a:lnTo>
                  <a:lnTo>
                    <a:pt x="1137868" y="142702"/>
                  </a:lnTo>
                  <a:lnTo>
                    <a:pt x="1135644" y="141751"/>
                  </a:lnTo>
                  <a:lnTo>
                    <a:pt x="1133738" y="141751"/>
                  </a:lnTo>
                  <a:lnTo>
                    <a:pt x="750948" y="141751"/>
                  </a:lnTo>
                  <a:lnTo>
                    <a:pt x="748724" y="141751"/>
                  </a:lnTo>
                  <a:close/>
                  <a:moveTo>
                    <a:pt x="789068" y="0"/>
                  </a:moveTo>
                  <a:lnTo>
                    <a:pt x="1085770" y="0"/>
                  </a:lnTo>
                  <a:lnTo>
                    <a:pt x="1093712" y="317"/>
                  </a:lnTo>
                  <a:lnTo>
                    <a:pt x="1101336" y="635"/>
                  </a:lnTo>
                  <a:lnTo>
                    <a:pt x="1108960" y="1903"/>
                  </a:lnTo>
                  <a:lnTo>
                    <a:pt x="1116267" y="2854"/>
                  </a:lnTo>
                  <a:lnTo>
                    <a:pt x="1123573" y="4757"/>
                  </a:lnTo>
                  <a:lnTo>
                    <a:pt x="1130562" y="6660"/>
                  </a:lnTo>
                  <a:lnTo>
                    <a:pt x="1137868" y="8879"/>
                  </a:lnTo>
                  <a:lnTo>
                    <a:pt x="1144539" y="12051"/>
                  </a:lnTo>
                  <a:lnTo>
                    <a:pt x="1151210" y="14905"/>
                  </a:lnTo>
                  <a:lnTo>
                    <a:pt x="1157881" y="18393"/>
                  </a:lnTo>
                  <a:lnTo>
                    <a:pt x="1164235" y="21564"/>
                  </a:lnTo>
                  <a:lnTo>
                    <a:pt x="1170270" y="25687"/>
                  </a:lnTo>
                  <a:lnTo>
                    <a:pt x="1176306" y="29809"/>
                  </a:lnTo>
                  <a:lnTo>
                    <a:pt x="1181706" y="34566"/>
                  </a:lnTo>
                  <a:lnTo>
                    <a:pt x="1187424" y="39006"/>
                  </a:lnTo>
                  <a:lnTo>
                    <a:pt x="1192507" y="44079"/>
                  </a:lnTo>
                  <a:lnTo>
                    <a:pt x="1197590" y="49153"/>
                  </a:lnTo>
                  <a:lnTo>
                    <a:pt x="1202037" y="54861"/>
                  </a:lnTo>
                  <a:lnTo>
                    <a:pt x="1206802" y="60252"/>
                  </a:lnTo>
                  <a:lnTo>
                    <a:pt x="1210932" y="66277"/>
                  </a:lnTo>
                  <a:lnTo>
                    <a:pt x="1215062" y="72303"/>
                  </a:lnTo>
                  <a:lnTo>
                    <a:pt x="1218238" y="78645"/>
                  </a:lnTo>
                  <a:lnTo>
                    <a:pt x="1221733" y="84987"/>
                  </a:lnTo>
                  <a:lnTo>
                    <a:pt x="1224592" y="91964"/>
                  </a:lnTo>
                  <a:lnTo>
                    <a:pt x="1227768" y="98623"/>
                  </a:lnTo>
                  <a:lnTo>
                    <a:pt x="1229992" y="105917"/>
                  </a:lnTo>
                  <a:lnTo>
                    <a:pt x="1231898" y="112893"/>
                  </a:lnTo>
                  <a:lnTo>
                    <a:pt x="1233804" y="120187"/>
                  </a:lnTo>
                  <a:lnTo>
                    <a:pt x="1234757" y="127481"/>
                  </a:lnTo>
                  <a:lnTo>
                    <a:pt x="1236028" y="135092"/>
                  </a:lnTo>
                  <a:lnTo>
                    <a:pt x="1236345" y="143019"/>
                  </a:lnTo>
                  <a:lnTo>
                    <a:pt x="1236663" y="150630"/>
                  </a:lnTo>
                  <a:lnTo>
                    <a:pt x="1236663" y="296186"/>
                  </a:lnTo>
                  <a:lnTo>
                    <a:pt x="1236345" y="303797"/>
                  </a:lnTo>
                  <a:lnTo>
                    <a:pt x="1236028" y="311725"/>
                  </a:lnTo>
                  <a:lnTo>
                    <a:pt x="1234757" y="319019"/>
                  </a:lnTo>
                  <a:lnTo>
                    <a:pt x="1233804" y="326629"/>
                  </a:lnTo>
                  <a:lnTo>
                    <a:pt x="1231898" y="333606"/>
                  </a:lnTo>
                  <a:lnTo>
                    <a:pt x="1229992" y="340900"/>
                  </a:lnTo>
                  <a:lnTo>
                    <a:pt x="1227768" y="347876"/>
                  </a:lnTo>
                  <a:lnTo>
                    <a:pt x="1224592" y="354853"/>
                  </a:lnTo>
                  <a:lnTo>
                    <a:pt x="1221733" y="361512"/>
                  </a:lnTo>
                  <a:lnTo>
                    <a:pt x="1218238" y="367854"/>
                  </a:lnTo>
                  <a:lnTo>
                    <a:pt x="1215062" y="374197"/>
                  </a:lnTo>
                  <a:lnTo>
                    <a:pt x="1210932" y="380222"/>
                  </a:lnTo>
                  <a:lnTo>
                    <a:pt x="1206802" y="386247"/>
                  </a:lnTo>
                  <a:lnTo>
                    <a:pt x="1202037" y="391955"/>
                  </a:lnTo>
                  <a:lnTo>
                    <a:pt x="1197590" y="397346"/>
                  </a:lnTo>
                  <a:lnTo>
                    <a:pt x="1192507" y="402420"/>
                  </a:lnTo>
                  <a:lnTo>
                    <a:pt x="1187424" y="407811"/>
                  </a:lnTo>
                  <a:lnTo>
                    <a:pt x="1181706" y="412251"/>
                  </a:lnTo>
                  <a:lnTo>
                    <a:pt x="1176306" y="416690"/>
                  </a:lnTo>
                  <a:lnTo>
                    <a:pt x="1170270" y="420813"/>
                  </a:lnTo>
                  <a:lnTo>
                    <a:pt x="1164235" y="424935"/>
                  </a:lnTo>
                  <a:lnTo>
                    <a:pt x="1157881" y="428423"/>
                  </a:lnTo>
                  <a:lnTo>
                    <a:pt x="1151210" y="431912"/>
                  </a:lnTo>
                  <a:lnTo>
                    <a:pt x="1144539" y="434766"/>
                  </a:lnTo>
                  <a:lnTo>
                    <a:pt x="1137868" y="437303"/>
                  </a:lnTo>
                  <a:lnTo>
                    <a:pt x="1130562" y="440157"/>
                  </a:lnTo>
                  <a:lnTo>
                    <a:pt x="1123573" y="442059"/>
                  </a:lnTo>
                  <a:lnTo>
                    <a:pt x="1116267" y="443645"/>
                  </a:lnTo>
                  <a:lnTo>
                    <a:pt x="1108960" y="444914"/>
                  </a:lnTo>
                  <a:lnTo>
                    <a:pt x="1101336" y="446182"/>
                  </a:lnTo>
                  <a:lnTo>
                    <a:pt x="1093712" y="446499"/>
                  </a:lnTo>
                  <a:lnTo>
                    <a:pt x="1085770" y="446816"/>
                  </a:lnTo>
                  <a:lnTo>
                    <a:pt x="1060675" y="446816"/>
                  </a:lnTo>
                  <a:lnTo>
                    <a:pt x="1084500" y="523875"/>
                  </a:lnTo>
                  <a:lnTo>
                    <a:pt x="945996" y="446816"/>
                  </a:lnTo>
                  <a:lnTo>
                    <a:pt x="789068" y="446816"/>
                  </a:lnTo>
                  <a:lnTo>
                    <a:pt x="781444" y="446499"/>
                  </a:lnTo>
                  <a:lnTo>
                    <a:pt x="773502" y="446182"/>
                  </a:lnTo>
                  <a:lnTo>
                    <a:pt x="766196" y="444914"/>
                  </a:lnTo>
                  <a:lnTo>
                    <a:pt x="758889" y="443645"/>
                  </a:lnTo>
                  <a:lnTo>
                    <a:pt x="751583" y="442059"/>
                  </a:lnTo>
                  <a:lnTo>
                    <a:pt x="744277" y="440157"/>
                  </a:lnTo>
                  <a:lnTo>
                    <a:pt x="737288" y="437303"/>
                  </a:lnTo>
                  <a:lnTo>
                    <a:pt x="730299" y="434766"/>
                  </a:lnTo>
                  <a:lnTo>
                    <a:pt x="723946" y="431912"/>
                  </a:lnTo>
                  <a:lnTo>
                    <a:pt x="717275" y="428423"/>
                  </a:lnTo>
                  <a:lnTo>
                    <a:pt x="710921" y="424935"/>
                  </a:lnTo>
                  <a:lnTo>
                    <a:pt x="704886" y="420813"/>
                  </a:lnTo>
                  <a:lnTo>
                    <a:pt x="698850" y="416690"/>
                  </a:lnTo>
                  <a:lnTo>
                    <a:pt x="693132" y="412251"/>
                  </a:lnTo>
                  <a:lnTo>
                    <a:pt x="687731" y="407811"/>
                  </a:lnTo>
                  <a:lnTo>
                    <a:pt x="682649" y="402420"/>
                  </a:lnTo>
                  <a:lnTo>
                    <a:pt x="677566" y="397346"/>
                  </a:lnTo>
                  <a:lnTo>
                    <a:pt x="672801" y="391955"/>
                  </a:lnTo>
                  <a:lnTo>
                    <a:pt x="668354" y="386247"/>
                  </a:lnTo>
                  <a:lnTo>
                    <a:pt x="664224" y="380222"/>
                  </a:lnTo>
                  <a:lnTo>
                    <a:pt x="660094" y="374197"/>
                  </a:lnTo>
                  <a:lnTo>
                    <a:pt x="656600" y="367854"/>
                  </a:lnTo>
                  <a:lnTo>
                    <a:pt x="653106" y="361512"/>
                  </a:lnTo>
                  <a:lnTo>
                    <a:pt x="650247" y="354853"/>
                  </a:lnTo>
                  <a:lnTo>
                    <a:pt x="647705" y="347876"/>
                  </a:lnTo>
                  <a:lnTo>
                    <a:pt x="644846" y="340900"/>
                  </a:lnTo>
                  <a:lnTo>
                    <a:pt x="642940" y="333606"/>
                  </a:lnTo>
                  <a:lnTo>
                    <a:pt x="641669" y="326629"/>
                  </a:lnTo>
                  <a:lnTo>
                    <a:pt x="640081" y="319019"/>
                  </a:lnTo>
                  <a:lnTo>
                    <a:pt x="638810" y="311725"/>
                  </a:lnTo>
                  <a:lnTo>
                    <a:pt x="638493" y="303797"/>
                  </a:lnTo>
                  <a:lnTo>
                    <a:pt x="638175" y="296186"/>
                  </a:lnTo>
                  <a:lnTo>
                    <a:pt x="638175" y="150630"/>
                  </a:lnTo>
                  <a:lnTo>
                    <a:pt x="638493" y="143019"/>
                  </a:lnTo>
                  <a:lnTo>
                    <a:pt x="638810" y="135092"/>
                  </a:lnTo>
                  <a:lnTo>
                    <a:pt x="640081" y="127481"/>
                  </a:lnTo>
                  <a:lnTo>
                    <a:pt x="641669" y="120187"/>
                  </a:lnTo>
                  <a:lnTo>
                    <a:pt x="642940" y="112893"/>
                  </a:lnTo>
                  <a:lnTo>
                    <a:pt x="644846" y="105917"/>
                  </a:lnTo>
                  <a:lnTo>
                    <a:pt x="647705" y="98623"/>
                  </a:lnTo>
                  <a:lnTo>
                    <a:pt x="650247" y="91964"/>
                  </a:lnTo>
                  <a:lnTo>
                    <a:pt x="653106" y="84987"/>
                  </a:lnTo>
                  <a:lnTo>
                    <a:pt x="656600" y="78645"/>
                  </a:lnTo>
                  <a:lnTo>
                    <a:pt x="660094" y="72303"/>
                  </a:lnTo>
                  <a:lnTo>
                    <a:pt x="664224" y="66277"/>
                  </a:lnTo>
                  <a:lnTo>
                    <a:pt x="668354" y="60252"/>
                  </a:lnTo>
                  <a:lnTo>
                    <a:pt x="672801" y="54861"/>
                  </a:lnTo>
                  <a:lnTo>
                    <a:pt x="677566" y="49153"/>
                  </a:lnTo>
                  <a:lnTo>
                    <a:pt x="682649" y="44079"/>
                  </a:lnTo>
                  <a:lnTo>
                    <a:pt x="687731" y="39006"/>
                  </a:lnTo>
                  <a:lnTo>
                    <a:pt x="693132" y="34566"/>
                  </a:lnTo>
                  <a:lnTo>
                    <a:pt x="698850" y="29809"/>
                  </a:lnTo>
                  <a:lnTo>
                    <a:pt x="704886" y="25687"/>
                  </a:lnTo>
                  <a:lnTo>
                    <a:pt x="710921" y="21564"/>
                  </a:lnTo>
                  <a:lnTo>
                    <a:pt x="717275" y="18393"/>
                  </a:lnTo>
                  <a:lnTo>
                    <a:pt x="723946" y="14905"/>
                  </a:lnTo>
                  <a:lnTo>
                    <a:pt x="730299" y="12051"/>
                  </a:lnTo>
                  <a:lnTo>
                    <a:pt x="737288" y="8879"/>
                  </a:lnTo>
                  <a:lnTo>
                    <a:pt x="744277" y="6660"/>
                  </a:lnTo>
                  <a:lnTo>
                    <a:pt x="751583" y="4757"/>
                  </a:lnTo>
                  <a:lnTo>
                    <a:pt x="758889" y="2854"/>
                  </a:lnTo>
                  <a:lnTo>
                    <a:pt x="766196" y="1903"/>
                  </a:lnTo>
                  <a:lnTo>
                    <a:pt x="773502" y="635"/>
                  </a:lnTo>
                  <a:lnTo>
                    <a:pt x="781444" y="317"/>
                  </a:lnTo>
                  <a:lnTo>
                    <a:pt x="789068"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800">
                <a:solidFill>
                  <a:srgbClr val="FFFFFF"/>
                </a:solidFill>
              </a:endParaRPr>
            </a:p>
          </p:txBody>
        </p:sp>
        <p:sp>
          <p:nvSpPr>
            <p:cNvPr id="39" name="文本框 36">
              <a:hlinkClick r:id="" action="ppaction://noaction"/>
            </p:cNvPr>
            <p:cNvSpPr>
              <a:spLocks noChangeArrowheads="1"/>
            </p:cNvSpPr>
            <p:nvPr/>
          </p:nvSpPr>
          <p:spPr bwMode="auto">
            <a:xfrm>
              <a:off x="2771986" y="2491811"/>
              <a:ext cx="1562950" cy="326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学习目标</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40" name="组合 39"/>
          <p:cNvGrpSpPr/>
          <p:nvPr userDrawn="1"/>
        </p:nvGrpSpPr>
        <p:grpSpPr>
          <a:xfrm>
            <a:off x="382885" y="859645"/>
            <a:ext cx="818613" cy="848361"/>
            <a:chOff x="405485" y="859844"/>
            <a:chExt cx="818506" cy="848557"/>
          </a:xfrm>
        </p:grpSpPr>
        <p:sp>
          <p:nvSpPr>
            <p:cNvPr id="41" name="等腰三角形 40"/>
            <p:cNvSpPr/>
            <p:nvPr userDrawn="1"/>
          </p:nvSpPr>
          <p:spPr>
            <a:xfrm rot="10800000">
              <a:off x="753484" y="1453923"/>
              <a:ext cx="154785" cy="133435"/>
            </a:xfrm>
            <a:prstGeom prst="triangle">
              <a:avLst>
                <a:gd name="adj" fmla="val 4895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42" name="MH_SubTitle_1"/>
            <p:cNvSpPr/>
            <p:nvPr>
              <p:custDataLst>
                <p:tags r:id="rId3"/>
              </p:custDataLst>
            </p:nvPr>
          </p:nvSpPr>
          <p:spPr>
            <a:xfrm rot="3790348">
              <a:off x="390459" y="874870"/>
              <a:ext cx="848557" cy="818506"/>
            </a:xfrm>
            <a:custGeom>
              <a:avLst/>
              <a:gdLst>
                <a:gd name="connsiteX0" fmla="*/ 443959 w 1388907"/>
                <a:gd name="connsiteY0" fmla="*/ 4304 h 1369197"/>
                <a:gd name="connsiteX1" fmla="*/ 480241 w 1388907"/>
                <a:gd name="connsiteY1" fmla="*/ 86453 h 1369197"/>
                <a:gd name="connsiteX2" fmla="*/ 398092 w 1388907"/>
                <a:gd name="connsiteY2" fmla="*/ 122734 h 1369197"/>
                <a:gd name="connsiteX3" fmla="*/ 376844 w 1388907"/>
                <a:gd name="connsiteY3" fmla="*/ 109154 h 1369197"/>
                <a:gd name="connsiteX4" fmla="*/ 368102 w 1388907"/>
                <a:gd name="connsiteY4" fmla="*/ 96593 h 1369197"/>
                <a:gd name="connsiteX5" fmla="*/ 313416 w 1388907"/>
                <a:gd name="connsiteY5" fmla="*/ 127286 h 1369197"/>
                <a:gd name="connsiteX6" fmla="*/ 72528 w 1388907"/>
                <a:gd name="connsiteY6" fmla="*/ 433874 h 1369197"/>
                <a:gd name="connsiteX7" fmla="*/ 453584 w 1388907"/>
                <a:gd name="connsiteY7" fmla="*/ 1296670 h 1369197"/>
                <a:gd name="connsiteX8" fmla="*/ 1316380 w 1388907"/>
                <a:gd name="connsiteY8" fmla="*/ 915614 h 1369197"/>
                <a:gd name="connsiteX9" fmla="*/ 1055770 w 1388907"/>
                <a:gd name="connsiteY9" fmla="*/ 113997 h 1369197"/>
                <a:gd name="connsiteX10" fmla="*/ 940077 w 1388907"/>
                <a:gd name="connsiteY10" fmla="*/ 55233 h 1369197"/>
                <a:gd name="connsiteX11" fmla="*/ 916157 w 1388907"/>
                <a:gd name="connsiteY11" fmla="*/ 19330 h 1369197"/>
                <a:gd name="connsiteX12" fmla="*/ 945193 w 1388907"/>
                <a:gd name="connsiteY12" fmla="*/ 27336 h 1369197"/>
                <a:gd name="connsiteX13" fmla="*/ 1341862 w 1388907"/>
                <a:gd name="connsiteY13" fmla="*/ 925483 h 1369197"/>
                <a:gd name="connsiteX14" fmla="*/ 443715 w 1388907"/>
                <a:gd name="connsiteY14" fmla="*/ 1322152 h 1369197"/>
                <a:gd name="connsiteX15" fmla="*/ 47046 w 1388907"/>
                <a:gd name="connsiteY15" fmla="*/ 424005 h 1369197"/>
                <a:gd name="connsiteX16" fmla="*/ 297804 w 1388907"/>
                <a:gd name="connsiteY16" fmla="*/ 104856 h 1369197"/>
                <a:gd name="connsiteX17" fmla="*/ 358726 w 1388907"/>
                <a:gd name="connsiteY17" fmla="*/ 70663 h 1369197"/>
                <a:gd name="connsiteX18" fmla="*/ 357537 w 1388907"/>
                <a:gd name="connsiteY18" fmla="*/ 65437 h 1369197"/>
                <a:gd name="connsiteX19" fmla="*/ 361811 w 1388907"/>
                <a:gd name="connsiteY19" fmla="*/ 40586 h 1369197"/>
                <a:gd name="connsiteX20" fmla="*/ 443959 w 1388907"/>
                <a:gd name="connsiteY20" fmla="*/ 4304 h 1369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388907" h="1369197">
                  <a:moveTo>
                    <a:pt x="443959" y="4304"/>
                  </a:moveTo>
                  <a:cubicBezTo>
                    <a:pt x="476663" y="16970"/>
                    <a:pt x="492907" y="53749"/>
                    <a:pt x="480241" y="86453"/>
                  </a:cubicBezTo>
                  <a:cubicBezTo>
                    <a:pt x="467575" y="119157"/>
                    <a:pt x="430796" y="135401"/>
                    <a:pt x="398092" y="122734"/>
                  </a:cubicBezTo>
                  <a:cubicBezTo>
                    <a:pt x="389916" y="119568"/>
                    <a:pt x="382768" y="114894"/>
                    <a:pt x="376844" y="109154"/>
                  </a:cubicBezTo>
                  <a:lnTo>
                    <a:pt x="368102" y="96593"/>
                  </a:lnTo>
                  <a:lnTo>
                    <a:pt x="313416" y="127286"/>
                  </a:lnTo>
                  <a:cubicBezTo>
                    <a:pt x="207914" y="200574"/>
                    <a:pt x="122414" y="305069"/>
                    <a:pt x="72528" y="433874"/>
                  </a:cubicBezTo>
                  <a:cubicBezTo>
                    <a:pt x="-60501" y="777354"/>
                    <a:pt x="110104" y="1163642"/>
                    <a:pt x="453584" y="1296670"/>
                  </a:cubicBezTo>
                  <a:cubicBezTo>
                    <a:pt x="797064" y="1429699"/>
                    <a:pt x="1183352" y="1259094"/>
                    <a:pt x="1316380" y="915614"/>
                  </a:cubicBezTo>
                  <a:cubicBezTo>
                    <a:pt x="1432780" y="615069"/>
                    <a:pt x="1316710" y="281750"/>
                    <a:pt x="1055770" y="113997"/>
                  </a:cubicBezTo>
                  <a:lnTo>
                    <a:pt x="940077" y="55233"/>
                  </a:lnTo>
                  <a:lnTo>
                    <a:pt x="916157" y="19330"/>
                  </a:lnTo>
                  <a:lnTo>
                    <a:pt x="945193" y="27336"/>
                  </a:lnTo>
                  <a:cubicBezTo>
                    <a:pt x="1302746" y="165816"/>
                    <a:pt x="1480341" y="567930"/>
                    <a:pt x="1341862" y="925483"/>
                  </a:cubicBezTo>
                  <a:cubicBezTo>
                    <a:pt x="1203383" y="1283036"/>
                    <a:pt x="801269" y="1460631"/>
                    <a:pt x="443715" y="1322152"/>
                  </a:cubicBezTo>
                  <a:cubicBezTo>
                    <a:pt x="86162" y="1183673"/>
                    <a:pt x="-91433" y="781559"/>
                    <a:pt x="47046" y="424005"/>
                  </a:cubicBezTo>
                  <a:cubicBezTo>
                    <a:pt x="98976" y="289922"/>
                    <a:pt x="187980" y="181147"/>
                    <a:pt x="297804" y="104856"/>
                  </a:cubicBezTo>
                  <a:lnTo>
                    <a:pt x="358726" y="70663"/>
                  </a:lnTo>
                  <a:lnTo>
                    <a:pt x="357537" y="65437"/>
                  </a:lnTo>
                  <a:cubicBezTo>
                    <a:pt x="357285" y="57192"/>
                    <a:pt x="358644" y="48762"/>
                    <a:pt x="361811" y="40586"/>
                  </a:cubicBezTo>
                  <a:cubicBezTo>
                    <a:pt x="374477" y="7882"/>
                    <a:pt x="411256" y="-8362"/>
                    <a:pt x="443959" y="4304"/>
                  </a:cubicBezTo>
                  <a:close/>
                </a:path>
              </a:pathLst>
            </a:custGeom>
            <a:solidFill>
              <a:schemeClr val="bg1"/>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endParaRPr lang="zh-CN" altLang="en-US" sz="2400" b="1" dirty="0">
                <a:solidFill>
                  <a:schemeClr val="bg1"/>
                </a:solidFill>
                <a:latin typeface="Impact" panose="020B0806030902050204" pitchFamily="34" charset="0"/>
                <a:ea typeface="微软雅黑" panose="020B0503020204020204" pitchFamily="34" charset="-122"/>
              </a:endParaRPr>
            </a:p>
          </p:txBody>
        </p:sp>
        <p:sp>
          <p:nvSpPr>
            <p:cNvPr id="43" name="矩形 42"/>
            <p:cNvSpPr/>
            <p:nvPr userDrawn="1"/>
          </p:nvSpPr>
          <p:spPr>
            <a:xfrm>
              <a:off x="515618" y="954675"/>
              <a:ext cx="598242" cy="553998"/>
            </a:xfrm>
            <a:prstGeom prst="rect">
              <a:avLst/>
            </a:prstGeom>
          </p:spPr>
          <p:txBody>
            <a:bodyPr wrap="none">
              <a:spAutoFit/>
            </a:bodyPr>
            <a:lstStyle/>
            <a:p>
              <a:pPr algn="ctr">
                <a:defRPr/>
              </a:pPr>
              <a:r>
                <a:rPr lang="en-US" altLang="zh-CN" sz="3000" b="1" dirty="0">
                  <a:solidFill>
                    <a:schemeClr val="bg1"/>
                  </a:solidFill>
                  <a:latin typeface="Impact" panose="020B0806030902050204" pitchFamily="34" charset="0"/>
                  <a:ea typeface="微软雅黑" panose="020B0503020204020204" pitchFamily="34" charset="-122"/>
                </a:rPr>
                <a:t>05</a:t>
              </a:r>
              <a:endParaRPr lang="zh-CN" altLang="en-US" sz="3000" b="1" dirty="0">
                <a:solidFill>
                  <a:schemeClr val="bg1"/>
                </a:solidFill>
                <a:latin typeface="Impact" panose="020B0806030902050204" pitchFamily="34" charset="0"/>
                <a:ea typeface="微软雅黑" panose="020B0503020204020204" pitchFamily="34" charset="-122"/>
              </a:endParaRPr>
            </a:p>
          </p:txBody>
        </p:sp>
      </p:grpSp>
      <p:grpSp>
        <p:nvGrpSpPr>
          <p:cNvPr id="2" name="组合 1"/>
          <p:cNvGrpSpPr/>
          <p:nvPr userDrawn="1"/>
        </p:nvGrpSpPr>
        <p:grpSpPr>
          <a:xfrm>
            <a:off x="233892" y="3876627"/>
            <a:ext cx="1209129" cy="683931"/>
            <a:chOff x="-351733" y="3321313"/>
            <a:chExt cx="1208972" cy="684089"/>
          </a:xfrm>
        </p:grpSpPr>
        <p:sp>
          <p:nvSpPr>
            <p:cNvPr id="22" name="KSO_Shape"/>
            <p:cNvSpPr/>
            <p:nvPr userDrawn="1"/>
          </p:nvSpPr>
          <p:spPr bwMode="auto">
            <a:xfrm>
              <a:off x="92551" y="3321313"/>
              <a:ext cx="285704" cy="362415"/>
            </a:xfrm>
            <a:custGeom>
              <a:avLst/>
              <a:gdLst>
                <a:gd name="T0" fmla="*/ 259322 w 2665412"/>
                <a:gd name="T1" fmla="*/ 2895285 h 3382963"/>
                <a:gd name="T2" fmla="*/ 511017 w 2665412"/>
                <a:gd name="T3" fmla="*/ 3155147 h 3382963"/>
                <a:gd name="T4" fmla="*/ 770965 w 2665412"/>
                <a:gd name="T5" fmla="*/ 2903852 h 3382963"/>
                <a:gd name="T6" fmla="*/ 519587 w 2665412"/>
                <a:gd name="T7" fmla="*/ 2643989 h 3382963"/>
                <a:gd name="T8" fmla="*/ 875071 w 2665412"/>
                <a:gd name="T9" fmla="*/ 2732514 h 3382963"/>
                <a:gd name="T10" fmla="*/ 732560 w 2665412"/>
                <a:gd name="T11" fmla="*/ 3231615 h 3382963"/>
                <a:gd name="T12" fmla="*/ 265987 w 2665412"/>
                <a:gd name="T13" fmla="*/ 3315697 h 3382963"/>
                <a:gd name="T14" fmla="*/ 147598 w 2665412"/>
                <a:gd name="T15" fmla="*/ 2750917 h 3382963"/>
                <a:gd name="T16" fmla="*/ 1831415 w 2665412"/>
                <a:gd name="T17" fmla="*/ 2257426 h 3382963"/>
                <a:gd name="T18" fmla="*/ 1993961 w 2665412"/>
                <a:gd name="T19" fmla="*/ 2438401 h 3382963"/>
                <a:gd name="T20" fmla="*/ 1847258 w 2665412"/>
                <a:gd name="T21" fmla="*/ 2409508 h 3382963"/>
                <a:gd name="T22" fmla="*/ 1685662 w 2665412"/>
                <a:gd name="T23" fmla="*/ 2468563 h 3382963"/>
                <a:gd name="T24" fmla="*/ 1995229 w 2665412"/>
                <a:gd name="T25" fmla="*/ 2640966 h 3382963"/>
                <a:gd name="T26" fmla="*/ 1952137 w 2665412"/>
                <a:gd name="T27" fmla="*/ 2838768 h 3382963"/>
                <a:gd name="T28" fmla="*/ 1735409 w 2665412"/>
                <a:gd name="T29" fmla="*/ 2918143 h 3382963"/>
                <a:gd name="T30" fmla="*/ 1580784 w 2665412"/>
                <a:gd name="T31" fmla="*/ 2728596 h 3382963"/>
                <a:gd name="T32" fmla="*/ 1742380 w 2665412"/>
                <a:gd name="T33" fmla="*/ 2773998 h 3382963"/>
                <a:gd name="T34" fmla="*/ 1881478 w 2665412"/>
                <a:gd name="T35" fmla="*/ 2691766 h 3382963"/>
                <a:gd name="T36" fmla="*/ 1563357 w 2665412"/>
                <a:gd name="T37" fmla="*/ 2467293 h 3382963"/>
                <a:gd name="T38" fmla="*/ 1692634 w 2665412"/>
                <a:gd name="T39" fmla="*/ 2322831 h 3382963"/>
                <a:gd name="T40" fmla="*/ 1625723 w 2665412"/>
                <a:gd name="T41" fmla="*/ 2198771 h 3382963"/>
                <a:gd name="T42" fmla="*/ 1410098 w 2665412"/>
                <a:gd name="T43" fmla="*/ 2430592 h 3382963"/>
                <a:gd name="T44" fmla="*/ 1421847 w 2665412"/>
                <a:gd name="T45" fmla="*/ 2757048 h 3382963"/>
                <a:gd name="T46" fmla="*/ 1653351 w 2665412"/>
                <a:gd name="T47" fmla="*/ 2972991 h 3382963"/>
                <a:gd name="T48" fmla="*/ 1980125 w 2665412"/>
                <a:gd name="T49" fmla="*/ 2960924 h 3382963"/>
                <a:gd name="T50" fmla="*/ 2195433 w 2665412"/>
                <a:gd name="T51" fmla="*/ 2729420 h 3382963"/>
                <a:gd name="T52" fmla="*/ 2184001 w 2665412"/>
                <a:gd name="T53" fmla="*/ 2402964 h 3382963"/>
                <a:gd name="T54" fmla="*/ 1952179 w 2665412"/>
                <a:gd name="T55" fmla="*/ 2187021 h 3382963"/>
                <a:gd name="T56" fmla="*/ 2156055 w 2665412"/>
                <a:gd name="T57" fmla="*/ 2032367 h 3382963"/>
                <a:gd name="T58" fmla="*/ 2395816 w 2665412"/>
                <a:gd name="T59" fmla="*/ 2850094 h 3382963"/>
                <a:gd name="T60" fmla="*/ 1619054 w 2665412"/>
                <a:gd name="T61" fmla="*/ 3205130 h 3382963"/>
                <a:gd name="T62" fmla="*/ 1161763 w 2665412"/>
                <a:gd name="T63" fmla="*/ 2697981 h 3382963"/>
                <a:gd name="T64" fmla="*/ 1590474 w 2665412"/>
                <a:gd name="T65" fmla="*/ 1963774 h 3382963"/>
                <a:gd name="T66" fmla="*/ 247746 w 2665412"/>
                <a:gd name="T67" fmla="*/ 2374875 h 3382963"/>
                <a:gd name="T68" fmla="*/ 90506 w 2665412"/>
                <a:gd name="T69" fmla="*/ 2382501 h 3382963"/>
                <a:gd name="T70" fmla="*/ 82882 w 2665412"/>
                <a:gd name="T71" fmla="*/ 2224911 h 3382963"/>
                <a:gd name="T72" fmla="*/ 1925231 w 2665412"/>
                <a:gd name="T73" fmla="*/ 1275421 h 3382963"/>
                <a:gd name="T74" fmla="*/ 2142932 w 2665412"/>
                <a:gd name="T75" fmla="*/ 1565745 h 3382963"/>
                <a:gd name="T76" fmla="*/ 2433411 w 2665412"/>
                <a:gd name="T77" fmla="*/ 1348081 h 3382963"/>
                <a:gd name="T78" fmla="*/ 2215710 w 2665412"/>
                <a:gd name="T79" fmla="*/ 1057758 h 3382963"/>
                <a:gd name="T80" fmla="*/ 2557039 w 2665412"/>
                <a:gd name="T81" fmla="*/ 1184676 h 3382963"/>
                <a:gd name="T82" fmla="*/ 2359043 w 2665412"/>
                <a:gd name="T83" fmla="*/ 1666644 h 3382963"/>
                <a:gd name="T84" fmla="*/ 1943029 w 2665412"/>
                <a:gd name="T85" fmla="*/ 1631742 h 3382963"/>
                <a:gd name="T86" fmla="*/ 1831795 w 2665412"/>
                <a:gd name="T87" fmla="*/ 1117727 h 3382963"/>
                <a:gd name="T88" fmla="*/ 1543971 w 2665412"/>
                <a:gd name="T89" fmla="*/ 596250 h 3382963"/>
                <a:gd name="T90" fmla="*/ 1297460 w 2665412"/>
                <a:gd name="T91" fmla="*/ 948099 h 3382963"/>
                <a:gd name="T92" fmla="*/ 1031888 w 2665412"/>
                <a:gd name="T93" fmla="*/ 755548 h 3382963"/>
                <a:gd name="T94" fmla="*/ 814631 w 2665412"/>
                <a:gd name="T95" fmla="*/ 602286 h 3382963"/>
                <a:gd name="T96" fmla="*/ 863801 w 2665412"/>
                <a:gd name="T97" fmla="*/ 640380 h 3382963"/>
                <a:gd name="T98" fmla="*/ 958650 w 2665412"/>
                <a:gd name="T99" fmla="*/ 731486 h 3382963"/>
                <a:gd name="T100" fmla="*/ 915825 w 2665412"/>
                <a:gd name="T101" fmla="*/ 1047026 h 3382963"/>
                <a:gd name="T102" fmla="*/ 1093788 w 2665412"/>
                <a:gd name="T103" fmla="*/ 1742545 h 3382963"/>
                <a:gd name="T104" fmla="*/ 941203 w 2665412"/>
                <a:gd name="T105" fmla="*/ 2331086 h 3382963"/>
                <a:gd name="T106" fmla="*/ 804162 w 2665412"/>
                <a:gd name="T107" fmla="*/ 2246646 h 3382963"/>
                <a:gd name="T108" fmla="*/ 518978 w 2665412"/>
                <a:gd name="T109" fmla="*/ 1458116 h 3382963"/>
                <a:gd name="T110" fmla="*/ 425714 w 2665412"/>
                <a:gd name="T111" fmla="*/ 1302568 h 3382963"/>
                <a:gd name="T112" fmla="*/ 154488 w 2665412"/>
                <a:gd name="T113" fmla="*/ 951475 h 3382963"/>
                <a:gd name="T114" fmla="*/ 4758 w 2665412"/>
                <a:gd name="T115" fmla="*/ 912429 h 3382963"/>
                <a:gd name="T116" fmla="*/ 912333 w 2665412"/>
                <a:gd name="T117" fmla="*/ 0 h 3382963"/>
                <a:gd name="T118" fmla="*/ 1112519 w 2665412"/>
                <a:gd name="T119" fmla="*/ 199433 h 3382963"/>
                <a:gd name="T120" fmla="*/ 953005 w 2665412"/>
                <a:gd name="T121" fmla="*/ 526732 h 3382963"/>
                <a:gd name="T122" fmla="*/ 719772 w 2665412"/>
                <a:gd name="T123" fmla="*/ 209293 h 3382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665412" h="3382963">
                  <a:moveTo>
                    <a:pt x="506574" y="2643989"/>
                  </a:moveTo>
                  <a:lnTo>
                    <a:pt x="493243" y="2644624"/>
                  </a:lnTo>
                  <a:lnTo>
                    <a:pt x="480230" y="2646210"/>
                  </a:lnTo>
                  <a:lnTo>
                    <a:pt x="467217" y="2648431"/>
                  </a:lnTo>
                  <a:lnTo>
                    <a:pt x="454521" y="2650970"/>
                  </a:lnTo>
                  <a:lnTo>
                    <a:pt x="442460" y="2654460"/>
                  </a:lnTo>
                  <a:lnTo>
                    <a:pt x="430399" y="2658585"/>
                  </a:lnTo>
                  <a:lnTo>
                    <a:pt x="418655" y="2663027"/>
                  </a:lnTo>
                  <a:lnTo>
                    <a:pt x="407229" y="2667786"/>
                  </a:lnTo>
                  <a:lnTo>
                    <a:pt x="396120" y="2673180"/>
                  </a:lnTo>
                  <a:lnTo>
                    <a:pt x="385328" y="2679526"/>
                  </a:lnTo>
                  <a:lnTo>
                    <a:pt x="374854" y="2685872"/>
                  </a:lnTo>
                  <a:lnTo>
                    <a:pt x="364380" y="2692852"/>
                  </a:lnTo>
                  <a:lnTo>
                    <a:pt x="354858" y="2700784"/>
                  </a:lnTo>
                  <a:lnTo>
                    <a:pt x="345336" y="2708717"/>
                  </a:lnTo>
                  <a:lnTo>
                    <a:pt x="336449" y="2717284"/>
                  </a:lnTo>
                  <a:lnTo>
                    <a:pt x="327562" y="2725533"/>
                  </a:lnTo>
                  <a:lnTo>
                    <a:pt x="319310" y="2735052"/>
                  </a:lnTo>
                  <a:lnTo>
                    <a:pt x="312010" y="2744571"/>
                  </a:lnTo>
                  <a:lnTo>
                    <a:pt x="304710" y="2754724"/>
                  </a:lnTo>
                  <a:lnTo>
                    <a:pt x="298044" y="2764878"/>
                  </a:lnTo>
                  <a:lnTo>
                    <a:pt x="291696" y="2775348"/>
                  </a:lnTo>
                  <a:lnTo>
                    <a:pt x="285983" y="2786136"/>
                  </a:lnTo>
                  <a:lnTo>
                    <a:pt x="280905" y="2797241"/>
                  </a:lnTo>
                  <a:lnTo>
                    <a:pt x="276144" y="2808981"/>
                  </a:lnTo>
                  <a:lnTo>
                    <a:pt x="272018" y="2820721"/>
                  </a:lnTo>
                  <a:lnTo>
                    <a:pt x="268209" y="2832461"/>
                  </a:lnTo>
                  <a:lnTo>
                    <a:pt x="265353" y="2844835"/>
                  </a:lnTo>
                  <a:lnTo>
                    <a:pt x="263131" y="2857210"/>
                  </a:lnTo>
                  <a:lnTo>
                    <a:pt x="261226" y="2869584"/>
                  </a:lnTo>
                  <a:lnTo>
                    <a:pt x="259957" y="2882276"/>
                  </a:lnTo>
                  <a:lnTo>
                    <a:pt x="259322" y="2895285"/>
                  </a:lnTo>
                  <a:lnTo>
                    <a:pt x="259639" y="2908294"/>
                  </a:lnTo>
                  <a:lnTo>
                    <a:pt x="260274" y="2921620"/>
                  </a:lnTo>
                  <a:lnTo>
                    <a:pt x="261861" y="2934629"/>
                  </a:lnTo>
                  <a:lnTo>
                    <a:pt x="264083" y="2947638"/>
                  </a:lnTo>
                  <a:lnTo>
                    <a:pt x="266622" y="2960330"/>
                  </a:lnTo>
                  <a:lnTo>
                    <a:pt x="270113" y="2972704"/>
                  </a:lnTo>
                  <a:lnTo>
                    <a:pt x="273922" y="2984444"/>
                  </a:lnTo>
                  <a:lnTo>
                    <a:pt x="278366" y="2996501"/>
                  </a:lnTo>
                  <a:lnTo>
                    <a:pt x="283444" y="3007924"/>
                  </a:lnTo>
                  <a:lnTo>
                    <a:pt x="288840" y="3019029"/>
                  </a:lnTo>
                  <a:lnTo>
                    <a:pt x="294870" y="3029817"/>
                  </a:lnTo>
                  <a:lnTo>
                    <a:pt x="301536" y="3040605"/>
                  </a:lnTo>
                  <a:lnTo>
                    <a:pt x="308836" y="3050441"/>
                  </a:lnTo>
                  <a:lnTo>
                    <a:pt x="316136" y="3060277"/>
                  </a:lnTo>
                  <a:lnTo>
                    <a:pt x="323753" y="3069478"/>
                  </a:lnTo>
                  <a:lnTo>
                    <a:pt x="332323" y="3078680"/>
                  </a:lnTo>
                  <a:lnTo>
                    <a:pt x="341210" y="3087247"/>
                  </a:lnTo>
                  <a:lnTo>
                    <a:pt x="350732" y="3095496"/>
                  </a:lnTo>
                  <a:lnTo>
                    <a:pt x="360254" y="3103429"/>
                  </a:lnTo>
                  <a:lnTo>
                    <a:pt x="370411" y="3110409"/>
                  </a:lnTo>
                  <a:lnTo>
                    <a:pt x="380250" y="3117072"/>
                  </a:lnTo>
                  <a:lnTo>
                    <a:pt x="391041" y="3123418"/>
                  </a:lnTo>
                  <a:lnTo>
                    <a:pt x="401833" y="3128812"/>
                  </a:lnTo>
                  <a:lnTo>
                    <a:pt x="412942" y="3134206"/>
                  </a:lnTo>
                  <a:lnTo>
                    <a:pt x="424685" y="3138965"/>
                  </a:lnTo>
                  <a:lnTo>
                    <a:pt x="436429" y="3143090"/>
                  </a:lnTo>
                  <a:lnTo>
                    <a:pt x="448173" y="3146580"/>
                  </a:lnTo>
                  <a:lnTo>
                    <a:pt x="460551" y="3149753"/>
                  </a:lnTo>
                  <a:lnTo>
                    <a:pt x="472930" y="3151974"/>
                  </a:lnTo>
                  <a:lnTo>
                    <a:pt x="485626" y="3153878"/>
                  </a:lnTo>
                  <a:lnTo>
                    <a:pt x="498004" y="3154830"/>
                  </a:lnTo>
                  <a:lnTo>
                    <a:pt x="511017" y="3155147"/>
                  </a:lnTo>
                  <a:lnTo>
                    <a:pt x="524030" y="3155147"/>
                  </a:lnTo>
                  <a:lnTo>
                    <a:pt x="537044" y="3154513"/>
                  </a:lnTo>
                  <a:lnTo>
                    <a:pt x="550374" y="3152926"/>
                  </a:lnTo>
                  <a:lnTo>
                    <a:pt x="563070" y="3150705"/>
                  </a:lnTo>
                  <a:lnTo>
                    <a:pt x="575766" y="3148167"/>
                  </a:lnTo>
                  <a:lnTo>
                    <a:pt x="588462" y="3144994"/>
                  </a:lnTo>
                  <a:lnTo>
                    <a:pt x="600206" y="3141186"/>
                  </a:lnTo>
                  <a:lnTo>
                    <a:pt x="612267" y="3136744"/>
                  </a:lnTo>
                  <a:lnTo>
                    <a:pt x="623693" y="3131668"/>
                  </a:lnTo>
                  <a:lnTo>
                    <a:pt x="634802" y="3125956"/>
                  </a:lnTo>
                  <a:lnTo>
                    <a:pt x="645593" y="3119928"/>
                  </a:lnTo>
                  <a:lnTo>
                    <a:pt x="656067" y="3113265"/>
                  </a:lnTo>
                  <a:lnTo>
                    <a:pt x="665907" y="3106284"/>
                  </a:lnTo>
                  <a:lnTo>
                    <a:pt x="676063" y="3098986"/>
                  </a:lnTo>
                  <a:lnTo>
                    <a:pt x="685268" y="3090737"/>
                  </a:lnTo>
                  <a:lnTo>
                    <a:pt x="694155" y="3082487"/>
                  </a:lnTo>
                  <a:lnTo>
                    <a:pt x="702725" y="3073603"/>
                  </a:lnTo>
                  <a:lnTo>
                    <a:pt x="710977" y="3064402"/>
                  </a:lnTo>
                  <a:lnTo>
                    <a:pt x="718594" y="3054566"/>
                  </a:lnTo>
                  <a:lnTo>
                    <a:pt x="725894" y="3045047"/>
                  </a:lnTo>
                  <a:lnTo>
                    <a:pt x="732560" y="3034576"/>
                  </a:lnTo>
                  <a:lnTo>
                    <a:pt x="738908" y="3023788"/>
                  </a:lnTo>
                  <a:lnTo>
                    <a:pt x="744621" y="3013000"/>
                  </a:lnTo>
                  <a:lnTo>
                    <a:pt x="750017" y="3001895"/>
                  </a:lnTo>
                  <a:lnTo>
                    <a:pt x="754460" y="2990472"/>
                  </a:lnTo>
                  <a:lnTo>
                    <a:pt x="758586" y="2979050"/>
                  </a:lnTo>
                  <a:lnTo>
                    <a:pt x="762078" y="2966676"/>
                  </a:lnTo>
                  <a:lnTo>
                    <a:pt x="765252" y="2954618"/>
                  </a:lnTo>
                  <a:lnTo>
                    <a:pt x="767473" y="2942244"/>
                  </a:lnTo>
                  <a:lnTo>
                    <a:pt x="769378" y="2929870"/>
                  </a:lnTo>
                  <a:lnTo>
                    <a:pt x="770330" y="2916861"/>
                  </a:lnTo>
                  <a:lnTo>
                    <a:pt x="770965" y="2903852"/>
                  </a:lnTo>
                  <a:lnTo>
                    <a:pt x="770647" y="2890843"/>
                  </a:lnTo>
                  <a:lnTo>
                    <a:pt x="770013" y="2877834"/>
                  </a:lnTo>
                  <a:lnTo>
                    <a:pt x="768426" y="2864507"/>
                  </a:lnTo>
                  <a:lnTo>
                    <a:pt x="766521" y="2851816"/>
                  </a:lnTo>
                  <a:lnTo>
                    <a:pt x="763982" y="2839441"/>
                  </a:lnTo>
                  <a:lnTo>
                    <a:pt x="760808" y="2827067"/>
                  </a:lnTo>
                  <a:lnTo>
                    <a:pt x="756682" y="2814692"/>
                  </a:lnTo>
                  <a:lnTo>
                    <a:pt x="752238" y="2802953"/>
                  </a:lnTo>
                  <a:lnTo>
                    <a:pt x="747160" y="2791530"/>
                  </a:lnTo>
                  <a:lnTo>
                    <a:pt x="741764" y="2780108"/>
                  </a:lnTo>
                  <a:lnTo>
                    <a:pt x="735416" y="2769637"/>
                  </a:lnTo>
                  <a:lnTo>
                    <a:pt x="729068" y="2759166"/>
                  </a:lnTo>
                  <a:lnTo>
                    <a:pt x="722086" y="2749013"/>
                  </a:lnTo>
                  <a:lnTo>
                    <a:pt x="714468" y="2739177"/>
                  </a:lnTo>
                  <a:lnTo>
                    <a:pt x="706533" y="2729658"/>
                  </a:lnTo>
                  <a:lnTo>
                    <a:pt x="697964" y="2720774"/>
                  </a:lnTo>
                  <a:lnTo>
                    <a:pt x="689394" y="2712207"/>
                  </a:lnTo>
                  <a:lnTo>
                    <a:pt x="680189" y="2704275"/>
                  </a:lnTo>
                  <a:lnTo>
                    <a:pt x="670350" y="2696342"/>
                  </a:lnTo>
                  <a:lnTo>
                    <a:pt x="660511" y="2689362"/>
                  </a:lnTo>
                  <a:lnTo>
                    <a:pt x="650037" y="2682382"/>
                  </a:lnTo>
                  <a:lnTo>
                    <a:pt x="639563" y="2676353"/>
                  </a:lnTo>
                  <a:lnTo>
                    <a:pt x="628771" y="2670324"/>
                  </a:lnTo>
                  <a:lnTo>
                    <a:pt x="617662" y="2665248"/>
                  </a:lnTo>
                  <a:lnTo>
                    <a:pt x="606236" y="2660171"/>
                  </a:lnTo>
                  <a:lnTo>
                    <a:pt x="594175" y="2656364"/>
                  </a:lnTo>
                  <a:lnTo>
                    <a:pt x="582431" y="2652873"/>
                  </a:lnTo>
                  <a:lnTo>
                    <a:pt x="570053" y="2650018"/>
                  </a:lnTo>
                  <a:lnTo>
                    <a:pt x="557992" y="2647479"/>
                  </a:lnTo>
                  <a:lnTo>
                    <a:pt x="545296" y="2645576"/>
                  </a:lnTo>
                  <a:lnTo>
                    <a:pt x="532600" y="2644306"/>
                  </a:lnTo>
                  <a:lnTo>
                    <a:pt x="519587" y="2643989"/>
                  </a:lnTo>
                  <a:lnTo>
                    <a:pt x="506574" y="2643989"/>
                  </a:lnTo>
                  <a:close/>
                  <a:moveTo>
                    <a:pt x="552279" y="2413000"/>
                  </a:moveTo>
                  <a:lnTo>
                    <a:pt x="560214" y="2505650"/>
                  </a:lnTo>
                  <a:lnTo>
                    <a:pt x="569736" y="2506602"/>
                  </a:lnTo>
                  <a:lnTo>
                    <a:pt x="578940" y="2508188"/>
                  </a:lnTo>
                  <a:lnTo>
                    <a:pt x="588779" y="2510092"/>
                  </a:lnTo>
                  <a:lnTo>
                    <a:pt x="597984" y="2511678"/>
                  </a:lnTo>
                  <a:lnTo>
                    <a:pt x="607506" y="2513582"/>
                  </a:lnTo>
                  <a:lnTo>
                    <a:pt x="617028" y="2516120"/>
                  </a:lnTo>
                  <a:lnTo>
                    <a:pt x="626232" y="2518976"/>
                  </a:lnTo>
                  <a:lnTo>
                    <a:pt x="635119" y="2521514"/>
                  </a:lnTo>
                  <a:lnTo>
                    <a:pt x="644006" y="2524370"/>
                  </a:lnTo>
                  <a:lnTo>
                    <a:pt x="653211" y="2527860"/>
                  </a:lnTo>
                  <a:lnTo>
                    <a:pt x="661780" y="2531033"/>
                  </a:lnTo>
                  <a:lnTo>
                    <a:pt x="670668" y="2534841"/>
                  </a:lnTo>
                  <a:lnTo>
                    <a:pt x="679237" y="2538648"/>
                  </a:lnTo>
                  <a:lnTo>
                    <a:pt x="687807" y="2542773"/>
                  </a:lnTo>
                  <a:lnTo>
                    <a:pt x="696377" y="2547215"/>
                  </a:lnTo>
                  <a:lnTo>
                    <a:pt x="704629" y="2551657"/>
                  </a:lnTo>
                  <a:lnTo>
                    <a:pt x="764299" y="2480266"/>
                  </a:lnTo>
                  <a:lnTo>
                    <a:pt x="884275" y="2581165"/>
                  </a:lnTo>
                  <a:lnTo>
                    <a:pt x="824922" y="2651921"/>
                  </a:lnTo>
                  <a:lnTo>
                    <a:pt x="830953" y="2659219"/>
                  </a:lnTo>
                  <a:lnTo>
                    <a:pt x="836348" y="2666517"/>
                  </a:lnTo>
                  <a:lnTo>
                    <a:pt x="842062" y="2674449"/>
                  </a:lnTo>
                  <a:lnTo>
                    <a:pt x="847140" y="2682382"/>
                  </a:lnTo>
                  <a:lnTo>
                    <a:pt x="852536" y="2690314"/>
                  </a:lnTo>
                  <a:lnTo>
                    <a:pt x="857297" y="2698563"/>
                  </a:lnTo>
                  <a:lnTo>
                    <a:pt x="862057" y="2706813"/>
                  </a:lnTo>
                  <a:lnTo>
                    <a:pt x="866501" y="2715380"/>
                  </a:lnTo>
                  <a:lnTo>
                    <a:pt x="870945" y="2723947"/>
                  </a:lnTo>
                  <a:lnTo>
                    <a:pt x="875071" y="2732514"/>
                  </a:lnTo>
                  <a:lnTo>
                    <a:pt x="879197" y="2741398"/>
                  </a:lnTo>
                  <a:lnTo>
                    <a:pt x="883006" y="2750282"/>
                  </a:lnTo>
                  <a:lnTo>
                    <a:pt x="886497" y="2759166"/>
                  </a:lnTo>
                  <a:lnTo>
                    <a:pt x="889671" y="2768050"/>
                  </a:lnTo>
                  <a:lnTo>
                    <a:pt x="892845" y="2777252"/>
                  </a:lnTo>
                  <a:lnTo>
                    <a:pt x="896019" y="2786453"/>
                  </a:lnTo>
                  <a:lnTo>
                    <a:pt x="986794" y="2779156"/>
                  </a:lnTo>
                  <a:lnTo>
                    <a:pt x="1000125" y="2934629"/>
                  </a:lnTo>
                  <a:lnTo>
                    <a:pt x="909667" y="2942879"/>
                  </a:lnTo>
                  <a:lnTo>
                    <a:pt x="908397" y="2952397"/>
                  </a:lnTo>
                  <a:lnTo>
                    <a:pt x="907128" y="2962233"/>
                  </a:lnTo>
                  <a:lnTo>
                    <a:pt x="905541" y="2971752"/>
                  </a:lnTo>
                  <a:lnTo>
                    <a:pt x="903636" y="2981588"/>
                  </a:lnTo>
                  <a:lnTo>
                    <a:pt x="901415" y="2990790"/>
                  </a:lnTo>
                  <a:lnTo>
                    <a:pt x="899193" y="3000309"/>
                  </a:lnTo>
                  <a:lnTo>
                    <a:pt x="896654" y="3009827"/>
                  </a:lnTo>
                  <a:lnTo>
                    <a:pt x="893797" y="3019029"/>
                  </a:lnTo>
                  <a:lnTo>
                    <a:pt x="890623" y="3027913"/>
                  </a:lnTo>
                  <a:lnTo>
                    <a:pt x="887449" y="3036797"/>
                  </a:lnTo>
                  <a:lnTo>
                    <a:pt x="883958" y="3045999"/>
                  </a:lnTo>
                  <a:lnTo>
                    <a:pt x="880149" y="3054566"/>
                  </a:lnTo>
                  <a:lnTo>
                    <a:pt x="876658" y="3063450"/>
                  </a:lnTo>
                  <a:lnTo>
                    <a:pt x="872532" y="3072017"/>
                  </a:lnTo>
                  <a:lnTo>
                    <a:pt x="868088" y="3080584"/>
                  </a:lnTo>
                  <a:lnTo>
                    <a:pt x="863644" y="3089150"/>
                  </a:lnTo>
                  <a:lnTo>
                    <a:pt x="933154" y="3147532"/>
                  </a:lnTo>
                  <a:lnTo>
                    <a:pt x="831905" y="3267151"/>
                  </a:lnTo>
                  <a:lnTo>
                    <a:pt x="763347" y="3209404"/>
                  </a:lnTo>
                  <a:lnTo>
                    <a:pt x="755730" y="3215433"/>
                  </a:lnTo>
                  <a:lnTo>
                    <a:pt x="748112" y="3221144"/>
                  </a:lnTo>
                  <a:lnTo>
                    <a:pt x="740177" y="3226538"/>
                  </a:lnTo>
                  <a:lnTo>
                    <a:pt x="732560" y="3231615"/>
                  </a:lnTo>
                  <a:lnTo>
                    <a:pt x="724307" y="3237009"/>
                  </a:lnTo>
                  <a:lnTo>
                    <a:pt x="716055" y="3242085"/>
                  </a:lnTo>
                  <a:lnTo>
                    <a:pt x="707485" y="3246527"/>
                  </a:lnTo>
                  <a:lnTo>
                    <a:pt x="698916" y="3251287"/>
                  </a:lnTo>
                  <a:lnTo>
                    <a:pt x="690346" y="3256046"/>
                  </a:lnTo>
                  <a:lnTo>
                    <a:pt x="681459" y="3259854"/>
                  </a:lnTo>
                  <a:lnTo>
                    <a:pt x="672572" y="3263979"/>
                  </a:lnTo>
                  <a:lnTo>
                    <a:pt x="663685" y="3267786"/>
                  </a:lnTo>
                  <a:lnTo>
                    <a:pt x="654480" y="3271276"/>
                  </a:lnTo>
                  <a:lnTo>
                    <a:pt x="645593" y="3274449"/>
                  </a:lnTo>
                  <a:lnTo>
                    <a:pt x="635754" y="3277305"/>
                  </a:lnTo>
                  <a:lnTo>
                    <a:pt x="626549" y="3280478"/>
                  </a:lnTo>
                  <a:lnTo>
                    <a:pt x="634484" y="3369637"/>
                  </a:lnTo>
                  <a:lnTo>
                    <a:pt x="478008" y="3382963"/>
                  </a:lnTo>
                  <a:lnTo>
                    <a:pt x="470390" y="3293804"/>
                  </a:lnTo>
                  <a:lnTo>
                    <a:pt x="460551" y="3292535"/>
                  </a:lnTo>
                  <a:lnTo>
                    <a:pt x="451029" y="3291266"/>
                  </a:lnTo>
                  <a:lnTo>
                    <a:pt x="441190" y="3289362"/>
                  </a:lnTo>
                  <a:lnTo>
                    <a:pt x="431668" y="3287458"/>
                  </a:lnTo>
                  <a:lnTo>
                    <a:pt x="421829" y="3285237"/>
                  </a:lnTo>
                  <a:lnTo>
                    <a:pt x="412624" y="3283016"/>
                  </a:lnTo>
                  <a:lnTo>
                    <a:pt x="403420" y="3280478"/>
                  </a:lnTo>
                  <a:lnTo>
                    <a:pt x="394215" y="3277305"/>
                  </a:lnTo>
                  <a:lnTo>
                    <a:pt x="384693" y="3274449"/>
                  </a:lnTo>
                  <a:lnTo>
                    <a:pt x="375806" y="3271276"/>
                  </a:lnTo>
                  <a:lnTo>
                    <a:pt x="366919" y="3267786"/>
                  </a:lnTo>
                  <a:lnTo>
                    <a:pt x="358032" y="3263979"/>
                  </a:lnTo>
                  <a:lnTo>
                    <a:pt x="349145" y="3259854"/>
                  </a:lnTo>
                  <a:lnTo>
                    <a:pt x="340575" y="3256046"/>
                  </a:lnTo>
                  <a:lnTo>
                    <a:pt x="332006" y="3251921"/>
                  </a:lnTo>
                  <a:lnTo>
                    <a:pt x="323436" y="3246845"/>
                  </a:lnTo>
                  <a:lnTo>
                    <a:pt x="265987" y="3315697"/>
                  </a:lnTo>
                  <a:lnTo>
                    <a:pt x="146012" y="3214798"/>
                  </a:lnTo>
                  <a:lnTo>
                    <a:pt x="204412" y="3145628"/>
                  </a:lnTo>
                  <a:lnTo>
                    <a:pt x="198382" y="3138331"/>
                  </a:lnTo>
                  <a:lnTo>
                    <a:pt x="192669" y="3130398"/>
                  </a:lnTo>
                  <a:lnTo>
                    <a:pt x="187273" y="3122466"/>
                  </a:lnTo>
                  <a:lnTo>
                    <a:pt x="181877" y="3114851"/>
                  </a:lnTo>
                  <a:lnTo>
                    <a:pt x="176799" y="3106602"/>
                  </a:lnTo>
                  <a:lnTo>
                    <a:pt x="172038" y="3098352"/>
                  </a:lnTo>
                  <a:lnTo>
                    <a:pt x="167277" y="3089785"/>
                  </a:lnTo>
                  <a:lnTo>
                    <a:pt x="162834" y="3081853"/>
                  </a:lnTo>
                  <a:lnTo>
                    <a:pt x="158390" y="3072969"/>
                  </a:lnTo>
                  <a:lnTo>
                    <a:pt x="154264" y="3064402"/>
                  </a:lnTo>
                  <a:lnTo>
                    <a:pt x="150455" y="3055517"/>
                  </a:lnTo>
                  <a:lnTo>
                    <a:pt x="146646" y="3046633"/>
                  </a:lnTo>
                  <a:lnTo>
                    <a:pt x="143155" y="3037114"/>
                  </a:lnTo>
                  <a:lnTo>
                    <a:pt x="139664" y="3028230"/>
                  </a:lnTo>
                  <a:lnTo>
                    <a:pt x="136807" y="3018711"/>
                  </a:lnTo>
                  <a:lnTo>
                    <a:pt x="133633" y="3009193"/>
                  </a:lnTo>
                  <a:lnTo>
                    <a:pt x="43175" y="3017125"/>
                  </a:lnTo>
                  <a:lnTo>
                    <a:pt x="30162" y="2861334"/>
                  </a:lnTo>
                  <a:lnTo>
                    <a:pt x="121255" y="2853402"/>
                  </a:lnTo>
                  <a:lnTo>
                    <a:pt x="122207" y="2843249"/>
                  </a:lnTo>
                  <a:lnTo>
                    <a:pt x="123794" y="2833730"/>
                  </a:lnTo>
                  <a:lnTo>
                    <a:pt x="125698" y="2824529"/>
                  </a:lnTo>
                  <a:lnTo>
                    <a:pt x="127285" y="2814692"/>
                  </a:lnTo>
                  <a:lnTo>
                    <a:pt x="129824" y="2805491"/>
                  </a:lnTo>
                  <a:lnTo>
                    <a:pt x="132046" y="2796290"/>
                  </a:lnTo>
                  <a:lnTo>
                    <a:pt x="134903" y="2787088"/>
                  </a:lnTo>
                  <a:lnTo>
                    <a:pt x="137442" y="2777569"/>
                  </a:lnTo>
                  <a:lnTo>
                    <a:pt x="140298" y="2768685"/>
                  </a:lnTo>
                  <a:lnTo>
                    <a:pt x="143790" y="2759801"/>
                  </a:lnTo>
                  <a:lnTo>
                    <a:pt x="147598" y="2750917"/>
                  </a:lnTo>
                  <a:lnTo>
                    <a:pt x="151090" y="2742032"/>
                  </a:lnTo>
                  <a:lnTo>
                    <a:pt x="154899" y="2733466"/>
                  </a:lnTo>
                  <a:lnTo>
                    <a:pt x="159025" y="2724899"/>
                  </a:lnTo>
                  <a:lnTo>
                    <a:pt x="167912" y="2707765"/>
                  </a:lnTo>
                  <a:lnTo>
                    <a:pt x="97450" y="2648749"/>
                  </a:lnTo>
                  <a:lnTo>
                    <a:pt x="198382" y="2528812"/>
                  </a:lnTo>
                  <a:lnTo>
                    <a:pt x="269161" y="2588780"/>
                  </a:lnTo>
                  <a:lnTo>
                    <a:pt x="284079" y="2577675"/>
                  </a:lnTo>
                  <a:lnTo>
                    <a:pt x="299631" y="2566887"/>
                  </a:lnTo>
                  <a:lnTo>
                    <a:pt x="307884" y="2561493"/>
                  </a:lnTo>
                  <a:lnTo>
                    <a:pt x="315819" y="2556734"/>
                  </a:lnTo>
                  <a:lnTo>
                    <a:pt x="324388" y="2552292"/>
                  </a:lnTo>
                  <a:lnTo>
                    <a:pt x="332323" y="2547532"/>
                  </a:lnTo>
                  <a:lnTo>
                    <a:pt x="340893" y="2543407"/>
                  </a:lnTo>
                  <a:lnTo>
                    <a:pt x="349463" y="2539283"/>
                  </a:lnTo>
                  <a:lnTo>
                    <a:pt x="358350" y="2535158"/>
                  </a:lnTo>
                  <a:lnTo>
                    <a:pt x="367237" y="2531350"/>
                  </a:lnTo>
                  <a:lnTo>
                    <a:pt x="376124" y="2528177"/>
                  </a:lnTo>
                  <a:lnTo>
                    <a:pt x="385646" y="2524687"/>
                  </a:lnTo>
                  <a:lnTo>
                    <a:pt x="394533" y="2521832"/>
                  </a:lnTo>
                  <a:lnTo>
                    <a:pt x="403737" y="2518976"/>
                  </a:lnTo>
                  <a:lnTo>
                    <a:pt x="396120" y="2426327"/>
                  </a:lnTo>
                  <a:lnTo>
                    <a:pt x="552279" y="2413000"/>
                  </a:lnTo>
                  <a:close/>
                  <a:moveTo>
                    <a:pt x="1753153" y="2246313"/>
                  </a:moveTo>
                  <a:lnTo>
                    <a:pt x="1813988" y="2246313"/>
                  </a:lnTo>
                  <a:lnTo>
                    <a:pt x="1817474" y="2246631"/>
                  </a:lnTo>
                  <a:lnTo>
                    <a:pt x="1820959" y="2247583"/>
                  </a:lnTo>
                  <a:lnTo>
                    <a:pt x="1823811" y="2248536"/>
                  </a:lnTo>
                  <a:lnTo>
                    <a:pt x="1826346" y="2250441"/>
                  </a:lnTo>
                  <a:lnTo>
                    <a:pt x="1828564" y="2252346"/>
                  </a:lnTo>
                  <a:lnTo>
                    <a:pt x="1830148" y="2254886"/>
                  </a:lnTo>
                  <a:lnTo>
                    <a:pt x="1831415" y="2257426"/>
                  </a:lnTo>
                  <a:lnTo>
                    <a:pt x="1831732" y="2259966"/>
                  </a:lnTo>
                  <a:lnTo>
                    <a:pt x="1831732" y="2310766"/>
                  </a:lnTo>
                  <a:lnTo>
                    <a:pt x="1842188" y="2312036"/>
                  </a:lnTo>
                  <a:lnTo>
                    <a:pt x="1852011" y="2313623"/>
                  </a:lnTo>
                  <a:lnTo>
                    <a:pt x="1862467" y="2315528"/>
                  </a:lnTo>
                  <a:lnTo>
                    <a:pt x="1871973" y="2317751"/>
                  </a:lnTo>
                  <a:lnTo>
                    <a:pt x="1880528" y="2319973"/>
                  </a:lnTo>
                  <a:lnTo>
                    <a:pt x="1889400" y="2322513"/>
                  </a:lnTo>
                  <a:lnTo>
                    <a:pt x="1897955" y="2325371"/>
                  </a:lnTo>
                  <a:lnTo>
                    <a:pt x="1907460" y="2328863"/>
                  </a:lnTo>
                  <a:lnTo>
                    <a:pt x="1916332" y="2332673"/>
                  </a:lnTo>
                  <a:lnTo>
                    <a:pt x="1925204" y="2336801"/>
                  </a:lnTo>
                  <a:lnTo>
                    <a:pt x="1934393" y="2341246"/>
                  </a:lnTo>
                  <a:lnTo>
                    <a:pt x="1942948" y="2345691"/>
                  </a:lnTo>
                  <a:lnTo>
                    <a:pt x="1951503" y="2350771"/>
                  </a:lnTo>
                  <a:lnTo>
                    <a:pt x="1960058" y="2355851"/>
                  </a:lnTo>
                  <a:lnTo>
                    <a:pt x="1967662" y="2361566"/>
                  </a:lnTo>
                  <a:lnTo>
                    <a:pt x="1975267" y="2367281"/>
                  </a:lnTo>
                  <a:lnTo>
                    <a:pt x="1982238" y="2372996"/>
                  </a:lnTo>
                  <a:lnTo>
                    <a:pt x="1988575" y="2379346"/>
                  </a:lnTo>
                  <a:lnTo>
                    <a:pt x="1994278" y="2385378"/>
                  </a:lnTo>
                  <a:lnTo>
                    <a:pt x="1999665" y="2392046"/>
                  </a:lnTo>
                  <a:lnTo>
                    <a:pt x="2002199" y="2396491"/>
                  </a:lnTo>
                  <a:lnTo>
                    <a:pt x="2004100" y="2401253"/>
                  </a:lnTo>
                  <a:lnTo>
                    <a:pt x="2005051" y="2406016"/>
                  </a:lnTo>
                  <a:lnTo>
                    <a:pt x="2005685" y="2411413"/>
                  </a:lnTo>
                  <a:lnTo>
                    <a:pt x="2005051" y="2416493"/>
                  </a:lnTo>
                  <a:lnTo>
                    <a:pt x="2003784" y="2421891"/>
                  </a:lnTo>
                  <a:lnTo>
                    <a:pt x="2001566" y="2427288"/>
                  </a:lnTo>
                  <a:lnTo>
                    <a:pt x="1998397" y="2432368"/>
                  </a:lnTo>
                  <a:lnTo>
                    <a:pt x="1996179" y="2435543"/>
                  </a:lnTo>
                  <a:lnTo>
                    <a:pt x="1993961" y="2438401"/>
                  </a:lnTo>
                  <a:lnTo>
                    <a:pt x="1991426" y="2441576"/>
                  </a:lnTo>
                  <a:lnTo>
                    <a:pt x="1988575" y="2444433"/>
                  </a:lnTo>
                  <a:lnTo>
                    <a:pt x="1985406" y="2447291"/>
                  </a:lnTo>
                  <a:lnTo>
                    <a:pt x="1982238" y="2449831"/>
                  </a:lnTo>
                  <a:lnTo>
                    <a:pt x="1978435" y="2452688"/>
                  </a:lnTo>
                  <a:lnTo>
                    <a:pt x="1974633" y="2454911"/>
                  </a:lnTo>
                  <a:lnTo>
                    <a:pt x="1971148" y="2457133"/>
                  </a:lnTo>
                  <a:lnTo>
                    <a:pt x="1967029" y="2459038"/>
                  </a:lnTo>
                  <a:lnTo>
                    <a:pt x="1962910" y="2460626"/>
                  </a:lnTo>
                  <a:lnTo>
                    <a:pt x="1958790" y="2462213"/>
                  </a:lnTo>
                  <a:lnTo>
                    <a:pt x="1954671" y="2463483"/>
                  </a:lnTo>
                  <a:lnTo>
                    <a:pt x="1950235" y="2464118"/>
                  </a:lnTo>
                  <a:lnTo>
                    <a:pt x="1945799" y="2464753"/>
                  </a:lnTo>
                  <a:lnTo>
                    <a:pt x="1941364" y="2464753"/>
                  </a:lnTo>
                  <a:lnTo>
                    <a:pt x="1936294" y="2464753"/>
                  </a:lnTo>
                  <a:lnTo>
                    <a:pt x="1931541" y="2464118"/>
                  </a:lnTo>
                  <a:lnTo>
                    <a:pt x="1926471" y="2462531"/>
                  </a:lnTo>
                  <a:lnTo>
                    <a:pt x="1922035" y="2460626"/>
                  </a:lnTo>
                  <a:lnTo>
                    <a:pt x="1917916" y="2458403"/>
                  </a:lnTo>
                  <a:lnTo>
                    <a:pt x="1914431" y="2455546"/>
                  </a:lnTo>
                  <a:lnTo>
                    <a:pt x="1910946" y="2452688"/>
                  </a:lnTo>
                  <a:lnTo>
                    <a:pt x="1908094" y="2448878"/>
                  </a:lnTo>
                  <a:lnTo>
                    <a:pt x="1904925" y="2445068"/>
                  </a:lnTo>
                  <a:lnTo>
                    <a:pt x="1903341" y="2443798"/>
                  </a:lnTo>
                  <a:lnTo>
                    <a:pt x="1897004" y="2438401"/>
                  </a:lnTo>
                  <a:lnTo>
                    <a:pt x="1890667" y="2433638"/>
                  </a:lnTo>
                  <a:lnTo>
                    <a:pt x="1883696" y="2429193"/>
                  </a:lnTo>
                  <a:lnTo>
                    <a:pt x="1876092" y="2424431"/>
                  </a:lnTo>
                  <a:lnTo>
                    <a:pt x="1868804" y="2419986"/>
                  </a:lnTo>
                  <a:lnTo>
                    <a:pt x="1861200" y="2415858"/>
                  </a:lnTo>
                  <a:lnTo>
                    <a:pt x="1853912" y="2412366"/>
                  </a:lnTo>
                  <a:lnTo>
                    <a:pt x="1847258" y="2409508"/>
                  </a:lnTo>
                  <a:lnTo>
                    <a:pt x="1840921" y="2407286"/>
                  </a:lnTo>
                  <a:lnTo>
                    <a:pt x="1834267" y="2405381"/>
                  </a:lnTo>
                  <a:lnTo>
                    <a:pt x="1827296" y="2403793"/>
                  </a:lnTo>
                  <a:lnTo>
                    <a:pt x="1820642" y="2402523"/>
                  </a:lnTo>
                  <a:lnTo>
                    <a:pt x="1813355" y="2401253"/>
                  </a:lnTo>
                  <a:lnTo>
                    <a:pt x="1806384" y="2400301"/>
                  </a:lnTo>
                  <a:lnTo>
                    <a:pt x="1799730" y="2399666"/>
                  </a:lnTo>
                  <a:lnTo>
                    <a:pt x="1792759" y="2399348"/>
                  </a:lnTo>
                  <a:lnTo>
                    <a:pt x="1786105" y="2399031"/>
                  </a:lnTo>
                  <a:lnTo>
                    <a:pt x="1776917" y="2399348"/>
                  </a:lnTo>
                  <a:lnTo>
                    <a:pt x="1767094" y="2400301"/>
                  </a:lnTo>
                  <a:lnTo>
                    <a:pt x="1756321" y="2401571"/>
                  </a:lnTo>
                  <a:lnTo>
                    <a:pt x="1745548" y="2404428"/>
                  </a:lnTo>
                  <a:lnTo>
                    <a:pt x="1740162" y="2405698"/>
                  </a:lnTo>
                  <a:lnTo>
                    <a:pt x="1734458" y="2407603"/>
                  </a:lnTo>
                  <a:lnTo>
                    <a:pt x="1729072" y="2409826"/>
                  </a:lnTo>
                  <a:lnTo>
                    <a:pt x="1723368" y="2412048"/>
                  </a:lnTo>
                  <a:lnTo>
                    <a:pt x="1717982" y="2414906"/>
                  </a:lnTo>
                  <a:lnTo>
                    <a:pt x="1712279" y="2418081"/>
                  </a:lnTo>
                  <a:lnTo>
                    <a:pt x="1706575" y="2421256"/>
                  </a:lnTo>
                  <a:lnTo>
                    <a:pt x="1701506" y="2425383"/>
                  </a:lnTo>
                  <a:lnTo>
                    <a:pt x="1698337" y="2427923"/>
                  </a:lnTo>
                  <a:lnTo>
                    <a:pt x="1695168" y="2431416"/>
                  </a:lnTo>
                  <a:lnTo>
                    <a:pt x="1692634" y="2434908"/>
                  </a:lnTo>
                  <a:lnTo>
                    <a:pt x="1690415" y="2438401"/>
                  </a:lnTo>
                  <a:lnTo>
                    <a:pt x="1688514" y="2442211"/>
                  </a:lnTo>
                  <a:lnTo>
                    <a:pt x="1686930" y="2446338"/>
                  </a:lnTo>
                  <a:lnTo>
                    <a:pt x="1686296" y="2450783"/>
                  </a:lnTo>
                  <a:lnTo>
                    <a:pt x="1685662" y="2455228"/>
                  </a:lnTo>
                  <a:lnTo>
                    <a:pt x="1685346" y="2459673"/>
                  </a:lnTo>
                  <a:lnTo>
                    <a:pt x="1685346" y="2464118"/>
                  </a:lnTo>
                  <a:lnTo>
                    <a:pt x="1685662" y="2468563"/>
                  </a:lnTo>
                  <a:lnTo>
                    <a:pt x="1686296" y="2473008"/>
                  </a:lnTo>
                  <a:lnTo>
                    <a:pt x="1687880" y="2477136"/>
                  </a:lnTo>
                  <a:lnTo>
                    <a:pt x="1689148" y="2481581"/>
                  </a:lnTo>
                  <a:lnTo>
                    <a:pt x="1691366" y="2485708"/>
                  </a:lnTo>
                  <a:lnTo>
                    <a:pt x="1693584" y="2489518"/>
                  </a:lnTo>
                  <a:lnTo>
                    <a:pt x="1698654" y="2495233"/>
                  </a:lnTo>
                  <a:lnTo>
                    <a:pt x="1703723" y="2500631"/>
                  </a:lnTo>
                  <a:lnTo>
                    <a:pt x="1709427" y="2505076"/>
                  </a:lnTo>
                  <a:lnTo>
                    <a:pt x="1715130" y="2508568"/>
                  </a:lnTo>
                  <a:lnTo>
                    <a:pt x="1721784" y="2512378"/>
                  </a:lnTo>
                  <a:lnTo>
                    <a:pt x="1729389" y="2515871"/>
                  </a:lnTo>
                  <a:lnTo>
                    <a:pt x="1745865" y="2522538"/>
                  </a:lnTo>
                  <a:lnTo>
                    <a:pt x="1750618" y="2524443"/>
                  </a:lnTo>
                  <a:lnTo>
                    <a:pt x="1778501" y="2534603"/>
                  </a:lnTo>
                  <a:lnTo>
                    <a:pt x="1797829" y="2542223"/>
                  </a:lnTo>
                  <a:lnTo>
                    <a:pt x="1816523" y="2549208"/>
                  </a:lnTo>
                  <a:lnTo>
                    <a:pt x="1827613" y="2553336"/>
                  </a:lnTo>
                  <a:lnTo>
                    <a:pt x="1854546" y="2562861"/>
                  </a:lnTo>
                  <a:lnTo>
                    <a:pt x="1868804" y="2568258"/>
                  </a:lnTo>
                  <a:lnTo>
                    <a:pt x="1882746" y="2573656"/>
                  </a:lnTo>
                  <a:lnTo>
                    <a:pt x="1897004" y="2579688"/>
                  </a:lnTo>
                  <a:lnTo>
                    <a:pt x="1911262" y="2585721"/>
                  </a:lnTo>
                  <a:lnTo>
                    <a:pt x="1925204" y="2592388"/>
                  </a:lnTo>
                  <a:lnTo>
                    <a:pt x="1938512" y="2599373"/>
                  </a:lnTo>
                  <a:lnTo>
                    <a:pt x="1951503" y="2606676"/>
                  </a:lnTo>
                  <a:lnTo>
                    <a:pt x="1964177" y="2614613"/>
                  </a:lnTo>
                  <a:lnTo>
                    <a:pt x="1969563" y="2618741"/>
                  </a:lnTo>
                  <a:lnTo>
                    <a:pt x="1975584" y="2622868"/>
                  </a:lnTo>
                  <a:lnTo>
                    <a:pt x="1980653" y="2627313"/>
                  </a:lnTo>
                  <a:lnTo>
                    <a:pt x="1986040" y="2631758"/>
                  </a:lnTo>
                  <a:lnTo>
                    <a:pt x="1990793" y="2636203"/>
                  </a:lnTo>
                  <a:lnTo>
                    <a:pt x="1995229" y="2640966"/>
                  </a:lnTo>
                  <a:lnTo>
                    <a:pt x="1999665" y="2645728"/>
                  </a:lnTo>
                  <a:lnTo>
                    <a:pt x="2003467" y="2651126"/>
                  </a:lnTo>
                  <a:lnTo>
                    <a:pt x="2006952" y="2656206"/>
                  </a:lnTo>
                  <a:lnTo>
                    <a:pt x="2010438" y="2661286"/>
                  </a:lnTo>
                  <a:lnTo>
                    <a:pt x="2012972" y="2667001"/>
                  </a:lnTo>
                  <a:lnTo>
                    <a:pt x="2015507" y="2672398"/>
                  </a:lnTo>
                  <a:lnTo>
                    <a:pt x="2017408" y="2677796"/>
                  </a:lnTo>
                  <a:lnTo>
                    <a:pt x="2019309" y="2682876"/>
                  </a:lnTo>
                  <a:lnTo>
                    <a:pt x="2020260" y="2688273"/>
                  </a:lnTo>
                  <a:lnTo>
                    <a:pt x="2021844" y="2693671"/>
                  </a:lnTo>
                  <a:lnTo>
                    <a:pt x="2022478" y="2699068"/>
                  </a:lnTo>
                  <a:lnTo>
                    <a:pt x="2023429" y="2704148"/>
                  </a:lnTo>
                  <a:lnTo>
                    <a:pt x="2023745" y="2709546"/>
                  </a:lnTo>
                  <a:lnTo>
                    <a:pt x="2024062" y="2714943"/>
                  </a:lnTo>
                  <a:lnTo>
                    <a:pt x="2024062" y="2720023"/>
                  </a:lnTo>
                  <a:lnTo>
                    <a:pt x="2024062" y="2725738"/>
                  </a:lnTo>
                  <a:lnTo>
                    <a:pt x="2023429" y="2730818"/>
                  </a:lnTo>
                  <a:lnTo>
                    <a:pt x="2022478" y="2736216"/>
                  </a:lnTo>
                  <a:lnTo>
                    <a:pt x="2021844" y="2741296"/>
                  </a:lnTo>
                  <a:lnTo>
                    <a:pt x="2020894" y="2746376"/>
                  </a:lnTo>
                  <a:lnTo>
                    <a:pt x="2019309" y="2751773"/>
                  </a:lnTo>
                  <a:lnTo>
                    <a:pt x="2017725" y="2756853"/>
                  </a:lnTo>
                  <a:lnTo>
                    <a:pt x="2014240" y="2767331"/>
                  </a:lnTo>
                  <a:lnTo>
                    <a:pt x="2009170" y="2777173"/>
                  </a:lnTo>
                  <a:lnTo>
                    <a:pt x="2004100" y="2787016"/>
                  </a:lnTo>
                  <a:lnTo>
                    <a:pt x="1997763" y="2796223"/>
                  </a:lnTo>
                  <a:lnTo>
                    <a:pt x="1990476" y="2805431"/>
                  </a:lnTo>
                  <a:lnTo>
                    <a:pt x="1982554" y="2814003"/>
                  </a:lnTo>
                  <a:lnTo>
                    <a:pt x="1973683" y="2822576"/>
                  </a:lnTo>
                  <a:lnTo>
                    <a:pt x="1964177" y="2830513"/>
                  </a:lnTo>
                  <a:lnTo>
                    <a:pt x="1958474" y="2834641"/>
                  </a:lnTo>
                  <a:lnTo>
                    <a:pt x="1952137" y="2838768"/>
                  </a:lnTo>
                  <a:lnTo>
                    <a:pt x="1945799" y="2842261"/>
                  </a:lnTo>
                  <a:lnTo>
                    <a:pt x="1938829" y="2845753"/>
                  </a:lnTo>
                  <a:lnTo>
                    <a:pt x="1931541" y="2848928"/>
                  </a:lnTo>
                  <a:lnTo>
                    <a:pt x="1923937" y="2852421"/>
                  </a:lnTo>
                  <a:lnTo>
                    <a:pt x="1915698" y="2854961"/>
                  </a:lnTo>
                  <a:lnTo>
                    <a:pt x="1907777" y="2857818"/>
                  </a:lnTo>
                  <a:lnTo>
                    <a:pt x="1899222" y="2860041"/>
                  </a:lnTo>
                  <a:lnTo>
                    <a:pt x="1890350" y="2862263"/>
                  </a:lnTo>
                  <a:lnTo>
                    <a:pt x="1880845" y="2864486"/>
                  </a:lnTo>
                  <a:lnTo>
                    <a:pt x="1871656" y="2866391"/>
                  </a:lnTo>
                  <a:lnTo>
                    <a:pt x="1862150" y="2867978"/>
                  </a:lnTo>
                  <a:lnTo>
                    <a:pt x="1852011" y="2869566"/>
                  </a:lnTo>
                  <a:lnTo>
                    <a:pt x="1842188" y="2870201"/>
                  </a:lnTo>
                  <a:lnTo>
                    <a:pt x="1831732" y="2871471"/>
                  </a:lnTo>
                  <a:lnTo>
                    <a:pt x="1831732" y="2918143"/>
                  </a:lnTo>
                  <a:lnTo>
                    <a:pt x="1831415" y="2921001"/>
                  </a:lnTo>
                  <a:lnTo>
                    <a:pt x="1830148" y="2923858"/>
                  </a:lnTo>
                  <a:lnTo>
                    <a:pt x="1828564" y="2926081"/>
                  </a:lnTo>
                  <a:lnTo>
                    <a:pt x="1826346" y="2928303"/>
                  </a:lnTo>
                  <a:lnTo>
                    <a:pt x="1823811" y="2929573"/>
                  </a:lnTo>
                  <a:lnTo>
                    <a:pt x="1820959" y="2931161"/>
                  </a:lnTo>
                  <a:lnTo>
                    <a:pt x="1817474" y="2931796"/>
                  </a:lnTo>
                  <a:lnTo>
                    <a:pt x="1813988" y="2932113"/>
                  </a:lnTo>
                  <a:lnTo>
                    <a:pt x="1753153" y="2932113"/>
                  </a:lnTo>
                  <a:lnTo>
                    <a:pt x="1749350" y="2931796"/>
                  </a:lnTo>
                  <a:lnTo>
                    <a:pt x="1745865" y="2931161"/>
                  </a:lnTo>
                  <a:lnTo>
                    <a:pt x="1743013" y="2929573"/>
                  </a:lnTo>
                  <a:lnTo>
                    <a:pt x="1740478" y="2928303"/>
                  </a:lnTo>
                  <a:lnTo>
                    <a:pt x="1738261" y="2926081"/>
                  </a:lnTo>
                  <a:lnTo>
                    <a:pt x="1736676" y="2923858"/>
                  </a:lnTo>
                  <a:lnTo>
                    <a:pt x="1735726" y="2921001"/>
                  </a:lnTo>
                  <a:lnTo>
                    <a:pt x="1735409" y="2918143"/>
                  </a:lnTo>
                  <a:lnTo>
                    <a:pt x="1735409" y="2867661"/>
                  </a:lnTo>
                  <a:lnTo>
                    <a:pt x="1722418" y="2865438"/>
                  </a:lnTo>
                  <a:lnTo>
                    <a:pt x="1708793" y="2863216"/>
                  </a:lnTo>
                  <a:lnTo>
                    <a:pt x="1696436" y="2860041"/>
                  </a:lnTo>
                  <a:lnTo>
                    <a:pt x="1683444" y="2857183"/>
                  </a:lnTo>
                  <a:lnTo>
                    <a:pt x="1670770" y="2853373"/>
                  </a:lnTo>
                  <a:lnTo>
                    <a:pt x="1658413" y="2849246"/>
                  </a:lnTo>
                  <a:lnTo>
                    <a:pt x="1646689" y="2844801"/>
                  </a:lnTo>
                  <a:lnTo>
                    <a:pt x="1635283" y="2840038"/>
                  </a:lnTo>
                  <a:lnTo>
                    <a:pt x="1624193" y="2834958"/>
                  </a:lnTo>
                  <a:lnTo>
                    <a:pt x="1613420" y="2829243"/>
                  </a:lnTo>
                  <a:lnTo>
                    <a:pt x="1603280" y="2823528"/>
                  </a:lnTo>
                  <a:lnTo>
                    <a:pt x="1594092" y="2816543"/>
                  </a:lnTo>
                  <a:lnTo>
                    <a:pt x="1585220" y="2809876"/>
                  </a:lnTo>
                  <a:lnTo>
                    <a:pt x="1576982" y="2802573"/>
                  </a:lnTo>
                  <a:lnTo>
                    <a:pt x="1569377" y="2794636"/>
                  </a:lnTo>
                  <a:lnTo>
                    <a:pt x="1566209" y="2790826"/>
                  </a:lnTo>
                  <a:lnTo>
                    <a:pt x="1563357" y="2786698"/>
                  </a:lnTo>
                  <a:lnTo>
                    <a:pt x="1560188" y="2782253"/>
                  </a:lnTo>
                  <a:lnTo>
                    <a:pt x="1558287" y="2777173"/>
                  </a:lnTo>
                  <a:lnTo>
                    <a:pt x="1557337" y="2772411"/>
                  </a:lnTo>
                  <a:lnTo>
                    <a:pt x="1557337" y="2767331"/>
                  </a:lnTo>
                  <a:lnTo>
                    <a:pt x="1557654" y="2761933"/>
                  </a:lnTo>
                  <a:lnTo>
                    <a:pt x="1559238" y="2756853"/>
                  </a:lnTo>
                  <a:lnTo>
                    <a:pt x="1561456" y="2751456"/>
                  </a:lnTo>
                  <a:lnTo>
                    <a:pt x="1564308" y="2746058"/>
                  </a:lnTo>
                  <a:lnTo>
                    <a:pt x="1566209" y="2743201"/>
                  </a:lnTo>
                  <a:lnTo>
                    <a:pt x="1568743" y="2740026"/>
                  </a:lnTo>
                  <a:lnTo>
                    <a:pt x="1571278" y="2737168"/>
                  </a:lnTo>
                  <a:lnTo>
                    <a:pt x="1574447" y="2734311"/>
                  </a:lnTo>
                  <a:lnTo>
                    <a:pt x="1577299" y="2731136"/>
                  </a:lnTo>
                  <a:lnTo>
                    <a:pt x="1580784" y="2728596"/>
                  </a:lnTo>
                  <a:lnTo>
                    <a:pt x="1583952" y="2726056"/>
                  </a:lnTo>
                  <a:lnTo>
                    <a:pt x="1587755" y="2723833"/>
                  </a:lnTo>
                  <a:lnTo>
                    <a:pt x="1591874" y="2721611"/>
                  </a:lnTo>
                  <a:lnTo>
                    <a:pt x="1595359" y="2719706"/>
                  </a:lnTo>
                  <a:lnTo>
                    <a:pt x="1599478" y="2717801"/>
                  </a:lnTo>
                  <a:lnTo>
                    <a:pt x="1603914" y="2716531"/>
                  </a:lnTo>
                  <a:lnTo>
                    <a:pt x="1608033" y="2715261"/>
                  </a:lnTo>
                  <a:lnTo>
                    <a:pt x="1612469" y="2714626"/>
                  </a:lnTo>
                  <a:lnTo>
                    <a:pt x="1616905" y="2713673"/>
                  </a:lnTo>
                  <a:lnTo>
                    <a:pt x="1621341" y="2713673"/>
                  </a:lnTo>
                  <a:lnTo>
                    <a:pt x="1626411" y="2713673"/>
                  </a:lnTo>
                  <a:lnTo>
                    <a:pt x="1631480" y="2714943"/>
                  </a:lnTo>
                  <a:lnTo>
                    <a:pt x="1635916" y="2715896"/>
                  </a:lnTo>
                  <a:lnTo>
                    <a:pt x="1640352" y="2717801"/>
                  </a:lnTo>
                  <a:lnTo>
                    <a:pt x="1644471" y="2720023"/>
                  </a:lnTo>
                  <a:lnTo>
                    <a:pt x="1648274" y="2723198"/>
                  </a:lnTo>
                  <a:lnTo>
                    <a:pt x="1651759" y="2726056"/>
                  </a:lnTo>
                  <a:lnTo>
                    <a:pt x="1654928" y="2729866"/>
                  </a:lnTo>
                  <a:lnTo>
                    <a:pt x="1657462" y="2733041"/>
                  </a:lnTo>
                  <a:lnTo>
                    <a:pt x="1658096" y="2733993"/>
                  </a:lnTo>
                  <a:lnTo>
                    <a:pt x="1659364" y="2734946"/>
                  </a:lnTo>
                  <a:lnTo>
                    <a:pt x="1665701" y="2740026"/>
                  </a:lnTo>
                  <a:lnTo>
                    <a:pt x="1671721" y="2744471"/>
                  </a:lnTo>
                  <a:lnTo>
                    <a:pt x="1678692" y="2748598"/>
                  </a:lnTo>
                  <a:lnTo>
                    <a:pt x="1685662" y="2752726"/>
                  </a:lnTo>
                  <a:lnTo>
                    <a:pt x="1692634" y="2756853"/>
                  </a:lnTo>
                  <a:lnTo>
                    <a:pt x="1699921" y="2760346"/>
                  </a:lnTo>
                  <a:lnTo>
                    <a:pt x="1707526" y="2763521"/>
                  </a:lnTo>
                  <a:lnTo>
                    <a:pt x="1714497" y="2766061"/>
                  </a:lnTo>
                  <a:lnTo>
                    <a:pt x="1720834" y="2768283"/>
                  </a:lnTo>
                  <a:lnTo>
                    <a:pt x="1731607" y="2771458"/>
                  </a:lnTo>
                  <a:lnTo>
                    <a:pt x="1742380" y="2773998"/>
                  </a:lnTo>
                  <a:lnTo>
                    <a:pt x="1753153" y="2776221"/>
                  </a:lnTo>
                  <a:lnTo>
                    <a:pt x="1764242" y="2778126"/>
                  </a:lnTo>
                  <a:lnTo>
                    <a:pt x="1775016" y="2779396"/>
                  </a:lnTo>
                  <a:lnTo>
                    <a:pt x="1785789" y="2780666"/>
                  </a:lnTo>
                  <a:lnTo>
                    <a:pt x="1795928" y="2780983"/>
                  </a:lnTo>
                  <a:lnTo>
                    <a:pt x="1806067" y="2781301"/>
                  </a:lnTo>
                  <a:lnTo>
                    <a:pt x="1817157" y="2780983"/>
                  </a:lnTo>
                  <a:lnTo>
                    <a:pt x="1827613" y="2780348"/>
                  </a:lnTo>
                  <a:lnTo>
                    <a:pt x="1837119" y="2778761"/>
                  </a:lnTo>
                  <a:lnTo>
                    <a:pt x="1845991" y="2776856"/>
                  </a:lnTo>
                  <a:lnTo>
                    <a:pt x="1854546" y="2774633"/>
                  </a:lnTo>
                  <a:lnTo>
                    <a:pt x="1862467" y="2771776"/>
                  </a:lnTo>
                  <a:lnTo>
                    <a:pt x="1869121" y="2768283"/>
                  </a:lnTo>
                  <a:lnTo>
                    <a:pt x="1875458" y="2764791"/>
                  </a:lnTo>
                  <a:lnTo>
                    <a:pt x="1879260" y="2761616"/>
                  </a:lnTo>
                  <a:lnTo>
                    <a:pt x="1882429" y="2758441"/>
                  </a:lnTo>
                  <a:lnTo>
                    <a:pt x="1885280" y="2754948"/>
                  </a:lnTo>
                  <a:lnTo>
                    <a:pt x="1888132" y="2751456"/>
                  </a:lnTo>
                  <a:lnTo>
                    <a:pt x="1890350" y="2747646"/>
                  </a:lnTo>
                  <a:lnTo>
                    <a:pt x="1892251" y="2743518"/>
                  </a:lnTo>
                  <a:lnTo>
                    <a:pt x="1893519" y="2739391"/>
                  </a:lnTo>
                  <a:lnTo>
                    <a:pt x="1894786" y="2734946"/>
                  </a:lnTo>
                  <a:lnTo>
                    <a:pt x="1895420" y="2730818"/>
                  </a:lnTo>
                  <a:lnTo>
                    <a:pt x="1895737" y="2726373"/>
                  </a:lnTo>
                  <a:lnTo>
                    <a:pt x="1895420" y="2721928"/>
                  </a:lnTo>
                  <a:lnTo>
                    <a:pt x="1895103" y="2717483"/>
                  </a:lnTo>
                  <a:lnTo>
                    <a:pt x="1893836" y="2713038"/>
                  </a:lnTo>
                  <a:lnTo>
                    <a:pt x="1892885" y="2708911"/>
                  </a:lnTo>
                  <a:lnTo>
                    <a:pt x="1890984" y="2704783"/>
                  </a:lnTo>
                  <a:lnTo>
                    <a:pt x="1888766" y="2700656"/>
                  </a:lnTo>
                  <a:lnTo>
                    <a:pt x="1885280" y="2696211"/>
                  </a:lnTo>
                  <a:lnTo>
                    <a:pt x="1881478" y="2691766"/>
                  </a:lnTo>
                  <a:lnTo>
                    <a:pt x="1876092" y="2687321"/>
                  </a:lnTo>
                  <a:lnTo>
                    <a:pt x="1870705" y="2682876"/>
                  </a:lnTo>
                  <a:lnTo>
                    <a:pt x="1864368" y="2678748"/>
                  </a:lnTo>
                  <a:lnTo>
                    <a:pt x="1857714" y="2674621"/>
                  </a:lnTo>
                  <a:lnTo>
                    <a:pt x="1850110" y="2671128"/>
                  </a:lnTo>
                  <a:lnTo>
                    <a:pt x="1842188" y="2667318"/>
                  </a:lnTo>
                  <a:lnTo>
                    <a:pt x="1817474" y="2657158"/>
                  </a:lnTo>
                  <a:lnTo>
                    <a:pt x="1720517" y="2617471"/>
                  </a:lnTo>
                  <a:lnTo>
                    <a:pt x="1673305" y="2597786"/>
                  </a:lnTo>
                  <a:lnTo>
                    <a:pt x="1644471" y="2585086"/>
                  </a:lnTo>
                  <a:lnTo>
                    <a:pt x="1639085" y="2582546"/>
                  </a:lnTo>
                  <a:lnTo>
                    <a:pt x="1634015" y="2580006"/>
                  </a:lnTo>
                  <a:lnTo>
                    <a:pt x="1624827" y="2574608"/>
                  </a:lnTo>
                  <a:lnTo>
                    <a:pt x="1615638" y="2567623"/>
                  </a:lnTo>
                  <a:lnTo>
                    <a:pt x="1607083" y="2560638"/>
                  </a:lnTo>
                  <a:lnTo>
                    <a:pt x="1598845" y="2552383"/>
                  </a:lnTo>
                  <a:lnTo>
                    <a:pt x="1591874" y="2544446"/>
                  </a:lnTo>
                  <a:lnTo>
                    <a:pt x="1588072" y="2540001"/>
                  </a:lnTo>
                  <a:lnTo>
                    <a:pt x="1585220" y="2534921"/>
                  </a:lnTo>
                  <a:lnTo>
                    <a:pt x="1581734" y="2530476"/>
                  </a:lnTo>
                  <a:lnTo>
                    <a:pt x="1579200" y="2525713"/>
                  </a:lnTo>
                  <a:lnTo>
                    <a:pt x="1576348" y="2520633"/>
                  </a:lnTo>
                  <a:lnTo>
                    <a:pt x="1574130" y="2515236"/>
                  </a:lnTo>
                  <a:lnTo>
                    <a:pt x="1571912" y="2510156"/>
                  </a:lnTo>
                  <a:lnTo>
                    <a:pt x="1570011" y="2505076"/>
                  </a:lnTo>
                  <a:lnTo>
                    <a:pt x="1568110" y="2499678"/>
                  </a:lnTo>
                  <a:lnTo>
                    <a:pt x="1566525" y="2494598"/>
                  </a:lnTo>
                  <a:lnTo>
                    <a:pt x="1565575" y="2488883"/>
                  </a:lnTo>
                  <a:lnTo>
                    <a:pt x="1564624" y="2483803"/>
                  </a:lnTo>
                  <a:lnTo>
                    <a:pt x="1563991" y="2478088"/>
                  </a:lnTo>
                  <a:lnTo>
                    <a:pt x="1563674" y="2473008"/>
                  </a:lnTo>
                  <a:lnTo>
                    <a:pt x="1563357" y="2467293"/>
                  </a:lnTo>
                  <a:lnTo>
                    <a:pt x="1563674" y="2461896"/>
                  </a:lnTo>
                  <a:lnTo>
                    <a:pt x="1563991" y="2456816"/>
                  </a:lnTo>
                  <a:lnTo>
                    <a:pt x="1564308" y="2451101"/>
                  </a:lnTo>
                  <a:lnTo>
                    <a:pt x="1565575" y="2446021"/>
                  </a:lnTo>
                  <a:lnTo>
                    <a:pt x="1566525" y="2440306"/>
                  </a:lnTo>
                  <a:lnTo>
                    <a:pt x="1567793" y="2435226"/>
                  </a:lnTo>
                  <a:lnTo>
                    <a:pt x="1569060" y="2429828"/>
                  </a:lnTo>
                  <a:lnTo>
                    <a:pt x="1570961" y="2424748"/>
                  </a:lnTo>
                  <a:lnTo>
                    <a:pt x="1573179" y="2419668"/>
                  </a:lnTo>
                  <a:lnTo>
                    <a:pt x="1575397" y="2414271"/>
                  </a:lnTo>
                  <a:lnTo>
                    <a:pt x="1577932" y="2409191"/>
                  </a:lnTo>
                  <a:lnTo>
                    <a:pt x="1580784" y="2404428"/>
                  </a:lnTo>
                  <a:lnTo>
                    <a:pt x="1583636" y="2399031"/>
                  </a:lnTo>
                  <a:lnTo>
                    <a:pt x="1586804" y="2394268"/>
                  </a:lnTo>
                  <a:lnTo>
                    <a:pt x="1590290" y="2389506"/>
                  </a:lnTo>
                  <a:lnTo>
                    <a:pt x="1594092" y="2385061"/>
                  </a:lnTo>
                  <a:lnTo>
                    <a:pt x="1598211" y="2379981"/>
                  </a:lnTo>
                  <a:lnTo>
                    <a:pt x="1602013" y="2375536"/>
                  </a:lnTo>
                  <a:lnTo>
                    <a:pt x="1606766" y="2371091"/>
                  </a:lnTo>
                  <a:lnTo>
                    <a:pt x="1611202" y="2367281"/>
                  </a:lnTo>
                  <a:lnTo>
                    <a:pt x="1615955" y="2363153"/>
                  </a:lnTo>
                  <a:lnTo>
                    <a:pt x="1621658" y="2358073"/>
                  </a:lnTo>
                  <a:lnTo>
                    <a:pt x="1627678" y="2353628"/>
                  </a:lnTo>
                  <a:lnTo>
                    <a:pt x="1634015" y="2349818"/>
                  </a:lnTo>
                  <a:lnTo>
                    <a:pt x="1640669" y="2345691"/>
                  </a:lnTo>
                  <a:lnTo>
                    <a:pt x="1647323" y="2341881"/>
                  </a:lnTo>
                  <a:lnTo>
                    <a:pt x="1654294" y="2338071"/>
                  </a:lnTo>
                  <a:lnTo>
                    <a:pt x="1661898" y="2334896"/>
                  </a:lnTo>
                  <a:lnTo>
                    <a:pt x="1669186" y="2331403"/>
                  </a:lnTo>
                  <a:lnTo>
                    <a:pt x="1676790" y="2328546"/>
                  </a:lnTo>
                  <a:lnTo>
                    <a:pt x="1684395" y="2325371"/>
                  </a:lnTo>
                  <a:lnTo>
                    <a:pt x="1692634" y="2322831"/>
                  </a:lnTo>
                  <a:lnTo>
                    <a:pt x="1700872" y="2320608"/>
                  </a:lnTo>
                  <a:lnTo>
                    <a:pt x="1709427" y="2318386"/>
                  </a:lnTo>
                  <a:lnTo>
                    <a:pt x="1717982" y="2316163"/>
                  </a:lnTo>
                  <a:lnTo>
                    <a:pt x="1726220" y="2314893"/>
                  </a:lnTo>
                  <a:lnTo>
                    <a:pt x="1735409" y="2312988"/>
                  </a:lnTo>
                  <a:lnTo>
                    <a:pt x="1735409" y="2259966"/>
                  </a:lnTo>
                  <a:lnTo>
                    <a:pt x="1735726" y="2257426"/>
                  </a:lnTo>
                  <a:lnTo>
                    <a:pt x="1736676" y="2254886"/>
                  </a:lnTo>
                  <a:lnTo>
                    <a:pt x="1738261" y="2252346"/>
                  </a:lnTo>
                  <a:lnTo>
                    <a:pt x="1740478" y="2250441"/>
                  </a:lnTo>
                  <a:lnTo>
                    <a:pt x="1743013" y="2248536"/>
                  </a:lnTo>
                  <a:lnTo>
                    <a:pt x="1745865" y="2247583"/>
                  </a:lnTo>
                  <a:lnTo>
                    <a:pt x="1749350" y="2246631"/>
                  </a:lnTo>
                  <a:lnTo>
                    <a:pt x="1753153" y="2246313"/>
                  </a:lnTo>
                  <a:close/>
                  <a:moveTo>
                    <a:pt x="1796891" y="2159710"/>
                  </a:moveTo>
                  <a:lnTo>
                    <a:pt x="1786093" y="2160028"/>
                  </a:lnTo>
                  <a:lnTo>
                    <a:pt x="1775296" y="2160663"/>
                  </a:lnTo>
                  <a:lnTo>
                    <a:pt x="1764817" y="2161298"/>
                  </a:lnTo>
                  <a:lnTo>
                    <a:pt x="1754337" y="2162251"/>
                  </a:lnTo>
                  <a:lnTo>
                    <a:pt x="1743540" y="2163839"/>
                  </a:lnTo>
                  <a:lnTo>
                    <a:pt x="1733695" y="2165427"/>
                  </a:lnTo>
                  <a:lnTo>
                    <a:pt x="1723216" y="2167332"/>
                  </a:lnTo>
                  <a:lnTo>
                    <a:pt x="1712736" y="2169555"/>
                  </a:lnTo>
                  <a:lnTo>
                    <a:pt x="1702892" y="2171778"/>
                  </a:lnTo>
                  <a:lnTo>
                    <a:pt x="1692730" y="2174318"/>
                  </a:lnTo>
                  <a:lnTo>
                    <a:pt x="1683202" y="2177177"/>
                  </a:lnTo>
                  <a:lnTo>
                    <a:pt x="1673040" y="2180352"/>
                  </a:lnTo>
                  <a:lnTo>
                    <a:pt x="1663513" y="2183528"/>
                  </a:lnTo>
                  <a:lnTo>
                    <a:pt x="1653669" y="2187021"/>
                  </a:lnTo>
                  <a:lnTo>
                    <a:pt x="1644460" y="2190514"/>
                  </a:lnTo>
                  <a:lnTo>
                    <a:pt x="1635250" y="2194643"/>
                  </a:lnTo>
                  <a:lnTo>
                    <a:pt x="1625723" y="2198771"/>
                  </a:lnTo>
                  <a:lnTo>
                    <a:pt x="1616514" y="2203217"/>
                  </a:lnTo>
                  <a:lnTo>
                    <a:pt x="1607622" y="2207663"/>
                  </a:lnTo>
                  <a:lnTo>
                    <a:pt x="1598730" y="2213061"/>
                  </a:lnTo>
                  <a:lnTo>
                    <a:pt x="1589839" y="2217825"/>
                  </a:lnTo>
                  <a:lnTo>
                    <a:pt x="1581264" y="2222906"/>
                  </a:lnTo>
                  <a:lnTo>
                    <a:pt x="1572690" y="2228622"/>
                  </a:lnTo>
                  <a:lnTo>
                    <a:pt x="1564116" y="2234020"/>
                  </a:lnTo>
                  <a:lnTo>
                    <a:pt x="1555859" y="2240054"/>
                  </a:lnTo>
                  <a:lnTo>
                    <a:pt x="1547920" y="2246088"/>
                  </a:lnTo>
                  <a:lnTo>
                    <a:pt x="1539981" y="2252439"/>
                  </a:lnTo>
                  <a:lnTo>
                    <a:pt x="1532042" y="2258473"/>
                  </a:lnTo>
                  <a:lnTo>
                    <a:pt x="1524420" y="2265459"/>
                  </a:lnTo>
                  <a:lnTo>
                    <a:pt x="1517117" y="2272128"/>
                  </a:lnTo>
                  <a:lnTo>
                    <a:pt x="1509495" y="2279114"/>
                  </a:lnTo>
                  <a:lnTo>
                    <a:pt x="1502509" y="2286101"/>
                  </a:lnTo>
                  <a:lnTo>
                    <a:pt x="1495522" y="2293405"/>
                  </a:lnTo>
                  <a:lnTo>
                    <a:pt x="1488853" y="2301026"/>
                  </a:lnTo>
                  <a:lnTo>
                    <a:pt x="1482185" y="2308648"/>
                  </a:lnTo>
                  <a:lnTo>
                    <a:pt x="1475833" y="2316269"/>
                  </a:lnTo>
                  <a:lnTo>
                    <a:pt x="1469482" y="2324526"/>
                  </a:lnTo>
                  <a:lnTo>
                    <a:pt x="1463131" y="2332465"/>
                  </a:lnTo>
                  <a:lnTo>
                    <a:pt x="1457415" y="2340722"/>
                  </a:lnTo>
                  <a:lnTo>
                    <a:pt x="1451698" y="2348978"/>
                  </a:lnTo>
                  <a:lnTo>
                    <a:pt x="1446300" y="2357553"/>
                  </a:lnTo>
                  <a:lnTo>
                    <a:pt x="1440901" y="2366444"/>
                  </a:lnTo>
                  <a:lnTo>
                    <a:pt x="1435820" y="2375019"/>
                  </a:lnTo>
                  <a:lnTo>
                    <a:pt x="1431057" y="2383910"/>
                  </a:lnTo>
                  <a:lnTo>
                    <a:pt x="1426293" y="2393120"/>
                  </a:lnTo>
                  <a:lnTo>
                    <a:pt x="1421847" y="2402012"/>
                  </a:lnTo>
                  <a:lnTo>
                    <a:pt x="1417719" y="2411221"/>
                  </a:lnTo>
                  <a:lnTo>
                    <a:pt x="1413591" y="2421065"/>
                  </a:lnTo>
                  <a:lnTo>
                    <a:pt x="1410098" y="2430592"/>
                  </a:lnTo>
                  <a:lnTo>
                    <a:pt x="1406287" y="2440437"/>
                  </a:lnTo>
                  <a:lnTo>
                    <a:pt x="1403111" y="2449964"/>
                  </a:lnTo>
                  <a:lnTo>
                    <a:pt x="1399936" y="2460126"/>
                  </a:lnTo>
                  <a:lnTo>
                    <a:pt x="1397395" y="2469653"/>
                  </a:lnTo>
                  <a:lnTo>
                    <a:pt x="1394855" y="2480132"/>
                  </a:lnTo>
                  <a:lnTo>
                    <a:pt x="1391996" y="2490294"/>
                  </a:lnTo>
                  <a:lnTo>
                    <a:pt x="1390091" y="2500456"/>
                  </a:lnTo>
                  <a:lnTo>
                    <a:pt x="1388503" y="2510936"/>
                  </a:lnTo>
                  <a:lnTo>
                    <a:pt x="1386598" y="2521416"/>
                  </a:lnTo>
                  <a:lnTo>
                    <a:pt x="1385328" y="2532213"/>
                  </a:lnTo>
                  <a:lnTo>
                    <a:pt x="1384375" y="2542692"/>
                  </a:lnTo>
                  <a:lnTo>
                    <a:pt x="1383422" y="2553172"/>
                  </a:lnTo>
                  <a:lnTo>
                    <a:pt x="1382787" y="2564604"/>
                  </a:lnTo>
                  <a:lnTo>
                    <a:pt x="1382787" y="2575401"/>
                  </a:lnTo>
                  <a:lnTo>
                    <a:pt x="1382787" y="2585881"/>
                  </a:lnTo>
                  <a:lnTo>
                    <a:pt x="1382787" y="2596678"/>
                  </a:lnTo>
                  <a:lnTo>
                    <a:pt x="1383422" y="2607475"/>
                  </a:lnTo>
                  <a:lnTo>
                    <a:pt x="1384375" y="2617955"/>
                  </a:lnTo>
                  <a:lnTo>
                    <a:pt x="1385328" y="2628434"/>
                  </a:lnTo>
                  <a:lnTo>
                    <a:pt x="1386598" y="2638914"/>
                  </a:lnTo>
                  <a:lnTo>
                    <a:pt x="1388503" y="2649076"/>
                  </a:lnTo>
                  <a:lnTo>
                    <a:pt x="1390091" y="2659556"/>
                  </a:lnTo>
                  <a:lnTo>
                    <a:pt x="1391996" y="2669718"/>
                  </a:lnTo>
                  <a:lnTo>
                    <a:pt x="1394855" y="2680197"/>
                  </a:lnTo>
                  <a:lnTo>
                    <a:pt x="1397077" y="2690042"/>
                  </a:lnTo>
                  <a:lnTo>
                    <a:pt x="1399936" y="2699886"/>
                  </a:lnTo>
                  <a:lnTo>
                    <a:pt x="1402794" y="2709731"/>
                  </a:lnTo>
                  <a:lnTo>
                    <a:pt x="1406287" y="2719575"/>
                  </a:lnTo>
                  <a:lnTo>
                    <a:pt x="1409462" y="2729102"/>
                  </a:lnTo>
                  <a:lnTo>
                    <a:pt x="1413591" y="2738312"/>
                  </a:lnTo>
                  <a:lnTo>
                    <a:pt x="1417402" y="2748156"/>
                  </a:lnTo>
                  <a:lnTo>
                    <a:pt x="1421847" y="2757048"/>
                  </a:lnTo>
                  <a:lnTo>
                    <a:pt x="1425976" y="2766257"/>
                  </a:lnTo>
                  <a:lnTo>
                    <a:pt x="1430739" y="2775149"/>
                  </a:lnTo>
                  <a:lnTo>
                    <a:pt x="1435503" y="2784041"/>
                  </a:lnTo>
                  <a:lnTo>
                    <a:pt x="1440266" y="2792932"/>
                  </a:lnTo>
                  <a:lnTo>
                    <a:pt x="1445982" y="2801507"/>
                  </a:lnTo>
                  <a:lnTo>
                    <a:pt x="1451063" y="2810081"/>
                  </a:lnTo>
                  <a:lnTo>
                    <a:pt x="1456779" y="2818655"/>
                  </a:lnTo>
                  <a:lnTo>
                    <a:pt x="1462813" y="2826912"/>
                  </a:lnTo>
                  <a:lnTo>
                    <a:pt x="1468529" y="2834851"/>
                  </a:lnTo>
                  <a:lnTo>
                    <a:pt x="1474881" y="2842790"/>
                  </a:lnTo>
                  <a:lnTo>
                    <a:pt x="1481549" y="2850729"/>
                  </a:lnTo>
                  <a:lnTo>
                    <a:pt x="1487901" y="2858351"/>
                  </a:lnTo>
                  <a:lnTo>
                    <a:pt x="1494887" y="2865972"/>
                  </a:lnTo>
                  <a:lnTo>
                    <a:pt x="1501873" y="2873276"/>
                  </a:lnTo>
                  <a:lnTo>
                    <a:pt x="1509177" y="2880262"/>
                  </a:lnTo>
                  <a:lnTo>
                    <a:pt x="1516164" y="2887249"/>
                  </a:lnTo>
                  <a:lnTo>
                    <a:pt x="1524103" y="2894235"/>
                  </a:lnTo>
                  <a:lnTo>
                    <a:pt x="1531407" y="2900904"/>
                  </a:lnTo>
                  <a:lnTo>
                    <a:pt x="1539346" y="2907255"/>
                  </a:lnTo>
                  <a:lnTo>
                    <a:pt x="1546968" y="2913289"/>
                  </a:lnTo>
                  <a:lnTo>
                    <a:pt x="1555224" y="2919323"/>
                  </a:lnTo>
                  <a:lnTo>
                    <a:pt x="1563481" y="2925356"/>
                  </a:lnTo>
                  <a:lnTo>
                    <a:pt x="1572055" y="2930755"/>
                  </a:lnTo>
                  <a:lnTo>
                    <a:pt x="1580629" y="2936471"/>
                  </a:lnTo>
                  <a:lnTo>
                    <a:pt x="1589203" y="2941552"/>
                  </a:lnTo>
                  <a:lnTo>
                    <a:pt x="1598095" y="2946951"/>
                  </a:lnTo>
                  <a:lnTo>
                    <a:pt x="1606987" y="2951714"/>
                  </a:lnTo>
                  <a:lnTo>
                    <a:pt x="1615879" y="2956478"/>
                  </a:lnTo>
                  <a:lnTo>
                    <a:pt x="1625088" y="2960606"/>
                  </a:lnTo>
                  <a:lnTo>
                    <a:pt x="1634298" y="2965052"/>
                  </a:lnTo>
                  <a:lnTo>
                    <a:pt x="1643824" y="2969180"/>
                  </a:lnTo>
                  <a:lnTo>
                    <a:pt x="1653351" y="2972991"/>
                  </a:lnTo>
                  <a:lnTo>
                    <a:pt x="1662878" y="2976167"/>
                  </a:lnTo>
                  <a:lnTo>
                    <a:pt x="1672723" y="2979660"/>
                  </a:lnTo>
                  <a:lnTo>
                    <a:pt x="1682567" y="2982518"/>
                  </a:lnTo>
                  <a:lnTo>
                    <a:pt x="1692730" y="2985376"/>
                  </a:lnTo>
                  <a:lnTo>
                    <a:pt x="1702892" y="2988234"/>
                  </a:lnTo>
                  <a:lnTo>
                    <a:pt x="1713054" y="2990457"/>
                  </a:lnTo>
                  <a:lnTo>
                    <a:pt x="1723216" y="2992680"/>
                  </a:lnTo>
                  <a:lnTo>
                    <a:pt x="1733695" y="2994585"/>
                  </a:lnTo>
                  <a:lnTo>
                    <a:pt x="1744493" y="2995856"/>
                  </a:lnTo>
                  <a:lnTo>
                    <a:pt x="1754655" y="2997443"/>
                  </a:lnTo>
                  <a:lnTo>
                    <a:pt x="1765452" y="2998396"/>
                  </a:lnTo>
                  <a:lnTo>
                    <a:pt x="1776249" y="2999349"/>
                  </a:lnTo>
                  <a:lnTo>
                    <a:pt x="1787046" y="2999666"/>
                  </a:lnTo>
                  <a:lnTo>
                    <a:pt x="1797843" y="2999984"/>
                  </a:lnTo>
                  <a:lnTo>
                    <a:pt x="1808958" y="2999984"/>
                  </a:lnTo>
                  <a:lnTo>
                    <a:pt x="1819438" y="2999666"/>
                  </a:lnTo>
                  <a:lnTo>
                    <a:pt x="1830235" y="2999349"/>
                  </a:lnTo>
                  <a:lnTo>
                    <a:pt x="1841032" y="2998396"/>
                  </a:lnTo>
                  <a:lnTo>
                    <a:pt x="1851512" y="2997443"/>
                  </a:lnTo>
                  <a:lnTo>
                    <a:pt x="1861674" y="2995856"/>
                  </a:lnTo>
                  <a:lnTo>
                    <a:pt x="1872153" y="2994585"/>
                  </a:lnTo>
                  <a:lnTo>
                    <a:pt x="1882633" y="2992680"/>
                  </a:lnTo>
                  <a:lnTo>
                    <a:pt x="1892795" y="2990457"/>
                  </a:lnTo>
                  <a:lnTo>
                    <a:pt x="1902639" y="2988234"/>
                  </a:lnTo>
                  <a:lnTo>
                    <a:pt x="1912801" y="2985376"/>
                  </a:lnTo>
                  <a:lnTo>
                    <a:pt x="1922646" y="2982836"/>
                  </a:lnTo>
                  <a:lnTo>
                    <a:pt x="1932490" y="2979660"/>
                  </a:lnTo>
                  <a:lnTo>
                    <a:pt x="1942017" y="2976484"/>
                  </a:lnTo>
                  <a:lnTo>
                    <a:pt x="1951862" y="2972991"/>
                  </a:lnTo>
                  <a:lnTo>
                    <a:pt x="1961389" y="2969180"/>
                  </a:lnTo>
                  <a:lnTo>
                    <a:pt x="1970598" y="2965052"/>
                  </a:lnTo>
                  <a:lnTo>
                    <a:pt x="1980125" y="2960924"/>
                  </a:lnTo>
                  <a:lnTo>
                    <a:pt x="1989334" y="2956478"/>
                  </a:lnTo>
                  <a:lnTo>
                    <a:pt x="1998226" y="2952032"/>
                  </a:lnTo>
                  <a:lnTo>
                    <a:pt x="2007118" y="2947268"/>
                  </a:lnTo>
                  <a:lnTo>
                    <a:pt x="2016010" y="2942187"/>
                  </a:lnTo>
                  <a:lnTo>
                    <a:pt x="2024584" y="2936789"/>
                  </a:lnTo>
                  <a:lnTo>
                    <a:pt x="2033158" y="2931390"/>
                  </a:lnTo>
                  <a:lnTo>
                    <a:pt x="2041415" y="2925674"/>
                  </a:lnTo>
                  <a:lnTo>
                    <a:pt x="2049354" y="2919640"/>
                  </a:lnTo>
                  <a:lnTo>
                    <a:pt x="2057610" y="2913924"/>
                  </a:lnTo>
                  <a:lnTo>
                    <a:pt x="2065867" y="2907573"/>
                  </a:lnTo>
                  <a:lnTo>
                    <a:pt x="2073489" y="2901222"/>
                  </a:lnTo>
                  <a:lnTo>
                    <a:pt x="2081110" y="2894553"/>
                  </a:lnTo>
                  <a:lnTo>
                    <a:pt x="2088414" y="2887884"/>
                  </a:lnTo>
                  <a:lnTo>
                    <a:pt x="2096036" y="2880580"/>
                  </a:lnTo>
                  <a:lnTo>
                    <a:pt x="2103022" y="2873594"/>
                  </a:lnTo>
                  <a:lnTo>
                    <a:pt x="2110008" y="2866290"/>
                  </a:lnTo>
                  <a:lnTo>
                    <a:pt x="2116677" y="2858668"/>
                  </a:lnTo>
                  <a:lnTo>
                    <a:pt x="2123346" y="2851364"/>
                  </a:lnTo>
                  <a:lnTo>
                    <a:pt x="2130015" y="2843425"/>
                  </a:lnTo>
                  <a:lnTo>
                    <a:pt x="2136049" y="2835804"/>
                  </a:lnTo>
                  <a:lnTo>
                    <a:pt x="2142400" y="2827547"/>
                  </a:lnTo>
                  <a:lnTo>
                    <a:pt x="2148434" y="2819290"/>
                  </a:lnTo>
                  <a:lnTo>
                    <a:pt x="2153832" y="2810716"/>
                  </a:lnTo>
                  <a:lnTo>
                    <a:pt x="2159548" y="2802459"/>
                  </a:lnTo>
                  <a:lnTo>
                    <a:pt x="2164629" y="2793885"/>
                  </a:lnTo>
                  <a:lnTo>
                    <a:pt x="2169393" y="2784993"/>
                  </a:lnTo>
                  <a:lnTo>
                    <a:pt x="2174474" y="2775784"/>
                  </a:lnTo>
                  <a:lnTo>
                    <a:pt x="2179237" y="2766892"/>
                  </a:lnTo>
                  <a:lnTo>
                    <a:pt x="2183683" y="2757683"/>
                  </a:lnTo>
                  <a:lnTo>
                    <a:pt x="2187811" y="2748474"/>
                  </a:lnTo>
                  <a:lnTo>
                    <a:pt x="2191622" y="2739264"/>
                  </a:lnTo>
                  <a:lnTo>
                    <a:pt x="2195433" y="2729420"/>
                  </a:lnTo>
                  <a:lnTo>
                    <a:pt x="2199244" y="2719893"/>
                  </a:lnTo>
                  <a:lnTo>
                    <a:pt x="2202102" y="2710048"/>
                  </a:lnTo>
                  <a:lnTo>
                    <a:pt x="2205595" y="2700204"/>
                  </a:lnTo>
                  <a:lnTo>
                    <a:pt x="2208136" y="2690042"/>
                  </a:lnTo>
                  <a:lnTo>
                    <a:pt x="2210676" y="2680197"/>
                  </a:lnTo>
                  <a:lnTo>
                    <a:pt x="2213217" y="2669718"/>
                  </a:lnTo>
                  <a:lnTo>
                    <a:pt x="2215122" y="2659556"/>
                  </a:lnTo>
                  <a:lnTo>
                    <a:pt x="2217027" y="2649076"/>
                  </a:lnTo>
                  <a:lnTo>
                    <a:pt x="2218615" y="2638279"/>
                  </a:lnTo>
                  <a:lnTo>
                    <a:pt x="2219885" y="2628117"/>
                  </a:lnTo>
                  <a:lnTo>
                    <a:pt x="2221156" y="2617320"/>
                  </a:lnTo>
                  <a:lnTo>
                    <a:pt x="2221791" y="2606523"/>
                  </a:lnTo>
                  <a:lnTo>
                    <a:pt x="2222743" y="2595725"/>
                  </a:lnTo>
                  <a:lnTo>
                    <a:pt x="2222743" y="2584611"/>
                  </a:lnTo>
                  <a:lnTo>
                    <a:pt x="2222743" y="2573814"/>
                  </a:lnTo>
                  <a:lnTo>
                    <a:pt x="2222743" y="2563016"/>
                  </a:lnTo>
                  <a:lnTo>
                    <a:pt x="2221791" y="2552537"/>
                  </a:lnTo>
                  <a:lnTo>
                    <a:pt x="2221156" y="2541740"/>
                  </a:lnTo>
                  <a:lnTo>
                    <a:pt x="2219885" y="2531260"/>
                  </a:lnTo>
                  <a:lnTo>
                    <a:pt x="2218933" y="2521098"/>
                  </a:lnTo>
                  <a:lnTo>
                    <a:pt x="2217027" y="2510618"/>
                  </a:lnTo>
                  <a:lnTo>
                    <a:pt x="2215122" y="2500139"/>
                  </a:lnTo>
                  <a:lnTo>
                    <a:pt x="2213217" y="2490294"/>
                  </a:lnTo>
                  <a:lnTo>
                    <a:pt x="2210994" y="2479815"/>
                  </a:lnTo>
                  <a:lnTo>
                    <a:pt x="2208453" y="2469970"/>
                  </a:lnTo>
                  <a:lnTo>
                    <a:pt x="2205595" y="2460126"/>
                  </a:lnTo>
                  <a:lnTo>
                    <a:pt x="2202419" y="2449964"/>
                  </a:lnTo>
                  <a:lnTo>
                    <a:pt x="2199244" y="2440437"/>
                  </a:lnTo>
                  <a:lnTo>
                    <a:pt x="2195751" y="2430910"/>
                  </a:lnTo>
                  <a:lnTo>
                    <a:pt x="2192257" y="2421383"/>
                  </a:lnTo>
                  <a:lnTo>
                    <a:pt x="2188129" y="2412174"/>
                  </a:lnTo>
                  <a:lnTo>
                    <a:pt x="2184001" y="2402964"/>
                  </a:lnTo>
                  <a:lnTo>
                    <a:pt x="2179555" y="2393437"/>
                  </a:lnTo>
                  <a:lnTo>
                    <a:pt x="2174791" y="2384546"/>
                  </a:lnTo>
                  <a:lnTo>
                    <a:pt x="2169710" y="2375654"/>
                  </a:lnTo>
                  <a:lnTo>
                    <a:pt x="2164947" y="2366762"/>
                  </a:lnTo>
                  <a:lnTo>
                    <a:pt x="2159866" y="2358188"/>
                  </a:lnTo>
                  <a:lnTo>
                    <a:pt x="2154150" y="2349614"/>
                  </a:lnTo>
                  <a:lnTo>
                    <a:pt x="2148751" y="2341357"/>
                  </a:lnTo>
                  <a:lnTo>
                    <a:pt x="2142717" y="2333418"/>
                  </a:lnTo>
                  <a:lnTo>
                    <a:pt x="2136684" y="2325161"/>
                  </a:lnTo>
                  <a:lnTo>
                    <a:pt x="2130332" y="2316905"/>
                  </a:lnTo>
                  <a:lnTo>
                    <a:pt x="2124299" y="2309283"/>
                  </a:lnTo>
                  <a:lnTo>
                    <a:pt x="2117312" y="2301661"/>
                  </a:lnTo>
                  <a:lnTo>
                    <a:pt x="2110643" y="2294357"/>
                  </a:lnTo>
                  <a:lnTo>
                    <a:pt x="2103657" y="2286736"/>
                  </a:lnTo>
                  <a:lnTo>
                    <a:pt x="2096671" y="2279750"/>
                  </a:lnTo>
                  <a:lnTo>
                    <a:pt x="2089367" y="2272763"/>
                  </a:lnTo>
                  <a:lnTo>
                    <a:pt x="2081745" y="2265777"/>
                  </a:lnTo>
                  <a:lnTo>
                    <a:pt x="2074124" y="2259425"/>
                  </a:lnTo>
                  <a:lnTo>
                    <a:pt x="2066185" y="2252757"/>
                  </a:lnTo>
                  <a:lnTo>
                    <a:pt x="2058245" y="2246405"/>
                  </a:lnTo>
                  <a:lnTo>
                    <a:pt x="2050306" y="2240372"/>
                  </a:lnTo>
                  <a:lnTo>
                    <a:pt x="2042050" y="2234338"/>
                  </a:lnTo>
                  <a:lnTo>
                    <a:pt x="2033793" y="2228939"/>
                  </a:lnTo>
                  <a:lnTo>
                    <a:pt x="2025219" y="2223223"/>
                  </a:lnTo>
                  <a:lnTo>
                    <a:pt x="2016327" y="2218142"/>
                  </a:lnTo>
                  <a:lnTo>
                    <a:pt x="2007753" y="2213061"/>
                  </a:lnTo>
                  <a:lnTo>
                    <a:pt x="1998861" y="2207980"/>
                  </a:lnTo>
                  <a:lnTo>
                    <a:pt x="1989652" y="2203534"/>
                  </a:lnTo>
                  <a:lnTo>
                    <a:pt x="1980760" y="2199088"/>
                  </a:lnTo>
                  <a:lnTo>
                    <a:pt x="1971551" y="2194643"/>
                  </a:lnTo>
                  <a:lnTo>
                    <a:pt x="1961706" y="2190832"/>
                  </a:lnTo>
                  <a:lnTo>
                    <a:pt x="1952179" y="2187021"/>
                  </a:lnTo>
                  <a:lnTo>
                    <a:pt x="1942335" y="2183528"/>
                  </a:lnTo>
                  <a:lnTo>
                    <a:pt x="1932808" y="2180352"/>
                  </a:lnTo>
                  <a:lnTo>
                    <a:pt x="1922963" y="2177177"/>
                  </a:lnTo>
                  <a:lnTo>
                    <a:pt x="1913119" y="2174318"/>
                  </a:lnTo>
                  <a:lnTo>
                    <a:pt x="1902639" y="2171778"/>
                  </a:lnTo>
                  <a:lnTo>
                    <a:pt x="1892795" y="2169555"/>
                  </a:lnTo>
                  <a:lnTo>
                    <a:pt x="1882315" y="2167332"/>
                  </a:lnTo>
                  <a:lnTo>
                    <a:pt x="1871836" y="2165427"/>
                  </a:lnTo>
                  <a:lnTo>
                    <a:pt x="1861356" y="2163839"/>
                  </a:lnTo>
                  <a:lnTo>
                    <a:pt x="1850559" y="2162251"/>
                  </a:lnTo>
                  <a:lnTo>
                    <a:pt x="1840397" y="2161298"/>
                  </a:lnTo>
                  <a:lnTo>
                    <a:pt x="1829600" y="2160663"/>
                  </a:lnTo>
                  <a:lnTo>
                    <a:pt x="1818167" y="2160028"/>
                  </a:lnTo>
                  <a:lnTo>
                    <a:pt x="1807688" y="2159710"/>
                  </a:lnTo>
                  <a:lnTo>
                    <a:pt x="1796891" y="2159710"/>
                  </a:lnTo>
                  <a:close/>
                  <a:moveTo>
                    <a:pt x="1703527" y="1784350"/>
                  </a:moveTo>
                  <a:lnTo>
                    <a:pt x="1960753" y="1793877"/>
                  </a:lnTo>
                  <a:lnTo>
                    <a:pt x="1955037" y="1945990"/>
                  </a:lnTo>
                  <a:lnTo>
                    <a:pt x="1970280" y="1950118"/>
                  </a:lnTo>
                  <a:lnTo>
                    <a:pt x="1985841" y="1954247"/>
                  </a:lnTo>
                  <a:lnTo>
                    <a:pt x="2000766" y="1959010"/>
                  </a:lnTo>
                  <a:lnTo>
                    <a:pt x="2016010" y="1963774"/>
                  </a:lnTo>
                  <a:lnTo>
                    <a:pt x="2030935" y="1969172"/>
                  </a:lnTo>
                  <a:lnTo>
                    <a:pt x="2045225" y="1975206"/>
                  </a:lnTo>
                  <a:lnTo>
                    <a:pt x="2059833" y="1980922"/>
                  </a:lnTo>
                  <a:lnTo>
                    <a:pt x="2074441" y="1987273"/>
                  </a:lnTo>
                  <a:lnTo>
                    <a:pt x="2088414" y="1993942"/>
                  </a:lnTo>
                  <a:lnTo>
                    <a:pt x="2102069" y="2001246"/>
                  </a:lnTo>
                  <a:lnTo>
                    <a:pt x="2116042" y="2008550"/>
                  </a:lnTo>
                  <a:lnTo>
                    <a:pt x="2129697" y="2016172"/>
                  </a:lnTo>
                  <a:lnTo>
                    <a:pt x="2143035" y="2024111"/>
                  </a:lnTo>
                  <a:lnTo>
                    <a:pt x="2156055" y="2032367"/>
                  </a:lnTo>
                  <a:lnTo>
                    <a:pt x="2169075" y="2041259"/>
                  </a:lnTo>
                  <a:lnTo>
                    <a:pt x="2181778" y="2050151"/>
                  </a:lnTo>
                  <a:lnTo>
                    <a:pt x="2293243" y="1945990"/>
                  </a:lnTo>
                  <a:lnTo>
                    <a:pt x="2468220" y="2134941"/>
                  </a:lnTo>
                  <a:lnTo>
                    <a:pt x="2357390" y="2237831"/>
                  </a:lnTo>
                  <a:lnTo>
                    <a:pt x="2365330" y="2251169"/>
                  </a:lnTo>
                  <a:lnTo>
                    <a:pt x="2373269" y="2264507"/>
                  </a:lnTo>
                  <a:lnTo>
                    <a:pt x="2380573" y="2278162"/>
                  </a:lnTo>
                  <a:lnTo>
                    <a:pt x="2387559" y="2292135"/>
                  </a:lnTo>
                  <a:lnTo>
                    <a:pt x="2394228" y="2306107"/>
                  </a:lnTo>
                  <a:lnTo>
                    <a:pt x="2400897" y="2320715"/>
                  </a:lnTo>
                  <a:lnTo>
                    <a:pt x="2406930" y="2335323"/>
                  </a:lnTo>
                  <a:lnTo>
                    <a:pt x="2412647" y="2349614"/>
                  </a:lnTo>
                  <a:lnTo>
                    <a:pt x="2418045" y="2364539"/>
                  </a:lnTo>
                  <a:lnTo>
                    <a:pt x="2423444" y="2379465"/>
                  </a:lnTo>
                  <a:lnTo>
                    <a:pt x="2427890" y="2394708"/>
                  </a:lnTo>
                  <a:lnTo>
                    <a:pt x="2432335" y="2409951"/>
                  </a:lnTo>
                  <a:lnTo>
                    <a:pt x="2435829" y="2425194"/>
                  </a:lnTo>
                  <a:lnTo>
                    <a:pt x="2439639" y="2440754"/>
                  </a:lnTo>
                  <a:lnTo>
                    <a:pt x="2443133" y="2456315"/>
                  </a:lnTo>
                  <a:lnTo>
                    <a:pt x="2445673" y="2472193"/>
                  </a:lnTo>
                  <a:lnTo>
                    <a:pt x="2595563" y="2477909"/>
                  </a:lnTo>
                  <a:lnTo>
                    <a:pt x="2586354" y="2735136"/>
                  </a:lnTo>
                  <a:lnTo>
                    <a:pt x="2437099" y="2729420"/>
                  </a:lnTo>
                  <a:lnTo>
                    <a:pt x="2432971" y="2744980"/>
                  </a:lnTo>
                  <a:lnTo>
                    <a:pt x="2428842" y="2760541"/>
                  </a:lnTo>
                  <a:lnTo>
                    <a:pt x="2424079" y="2776419"/>
                  </a:lnTo>
                  <a:lnTo>
                    <a:pt x="2419315" y="2791027"/>
                  </a:lnTo>
                  <a:lnTo>
                    <a:pt x="2413599" y="2806270"/>
                  </a:lnTo>
                  <a:lnTo>
                    <a:pt x="2408201" y="2821196"/>
                  </a:lnTo>
                  <a:lnTo>
                    <a:pt x="2402167" y="2835804"/>
                  </a:lnTo>
                  <a:lnTo>
                    <a:pt x="2395816" y="2850094"/>
                  </a:lnTo>
                  <a:lnTo>
                    <a:pt x="2388829" y="2864702"/>
                  </a:lnTo>
                  <a:lnTo>
                    <a:pt x="2381525" y="2878992"/>
                  </a:lnTo>
                  <a:lnTo>
                    <a:pt x="2374221" y="2892647"/>
                  </a:lnTo>
                  <a:lnTo>
                    <a:pt x="2366917" y="2906303"/>
                  </a:lnTo>
                  <a:lnTo>
                    <a:pt x="2358661" y="2919640"/>
                  </a:lnTo>
                  <a:lnTo>
                    <a:pt x="2350404" y="2932978"/>
                  </a:lnTo>
                  <a:lnTo>
                    <a:pt x="2341512" y="2945998"/>
                  </a:lnTo>
                  <a:lnTo>
                    <a:pt x="2332620" y="2958701"/>
                  </a:lnTo>
                  <a:lnTo>
                    <a:pt x="2433606" y="3067625"/>
                  </a:lnTo>
                  <a:lnTo>
                    <a:pt x="2245290" y="3242603"/>
                  </a:lnTo>
                  <a:lnTo>
                    <a:pt x="2144940" y="3134949"/>
                  </a:lnTo>
                  <a:lnTo>
                    <a:pt x="2131285" y="3143205"/>
                  </a:lnTo>
                  <a:lnTo>
                    <a:pt x="2117947" y="3150509"/>
                  </a:lnTo>
                  <a:lnTo>
                    <a:pt x="2103657" y="3157813"/>
                  </a:lnTo>
                  <a:lnTo>
                    <a:pt x="2089684" y="3165117"/>
                  </a:lnTo>
                  <a:lnTo>
                    <a:pt x="2075394" y="3172103"/>
                  </a:lnTo>
                  <a:lnTo>
                    <a:pt x="2061104" y="3178455"/>
                  </a:lnTo>
                  <a:lnTo>
                    <a:pt x="2046496" y="3184488"/>
                  </a:lnTo>
                  <a:lnTo>
                    <a:pt x="2031570" y="3190205"/>
                  </a:lnTo>
                  <a:lnTo>
                    <a:pt x="2016645" y="3195603"/>
                  </a:lnTo>
                  <a:lnTo>
                    <a:pt x="2001402" y="3200684"/>
                  </a:lnTo>
                  <a:lnTo>
                    <a:pt x="1986159" y="3205448"/>
                  </a:lnTo>
                  <a:lnTo>
                    <a:pt x="1970598" y="3209576"/>
                  </a:lnTo>
                  <a:lnTo>
                    <a:pt x="1955037" y="3213704"/>
                  </a:lnTo>
                  <a:lnTo>
                    <a:pt x="1939477" y="3217515"/>
                  </a:lnTo>
                  <a:lnTo>
                    <a:pt x="1923916" y="3220373"/>
                  </a:lnTo>
                  <a:lnTo>
                    <a:pt x="1908038" y="3223231"/>
                  </a:lnTo>
                  <a:lnTo>
                    <a:pt x="1902322" y="3370263"/>
                  </a:lnTo>
                  <a:lnTo>
                    <a:pt x="1645095" y="3360736"/>
                  </a:lnTo>
                  <a:lnTo>
                    <a:pt x="1650493" y="3213704"/>
                  </a:lnTo>
                  <a:lnTo>
                    <a:pt x="1634615" y="3209576"/>
                  </a:lnTo>
                  <a:lnTo>
                    <a:pt x="1619054" y="3205130"/>
                  </a:lnTo>
                  <a:lnTo>
                    <a:pt x="1603494" y="3200684"/>
                  </a:lnTo>
                  <a:lnTo>
                    <a:pt x="1588251" y="3195603"/>
                  </a:lnTo>
                  <a:lnTo>
                    <a:pt x="1573325" y="3189887"/>
                  </a:lnTo>
                  <a:lnTo>
                    <a:pt x="1558717" y="3184488"/>
                  </a:lnTo>
                  <a:lnTo>
                    <a:pt x="1543792" y="3178137"/>
                  </a:lnTo>
                  <a:lnTo>
                    <a:pt x="1529184" y="3171786"/>
                  </a:lnTo>
                  <a:lnTo>
                    <a:pt x="1515211" y="3164482"/>
                  </a:lnTo>
                  <a:lnTo>
                    <a:pt x="1500921" y="3157496"/>
                  </a:lnTo>
                  <a:lnTo>
                    <a:pt x="1486948" y="3150192"/>
                  </a:lnTo>
                  <a:lnTo>
                    <a:pt x="1472975" y="3142252"/>
                  </a:lnTo>
                  <a:lnTo>
                    <a:pt x="1459637" y="3134313"/>
                  </a:lnTo>
                  <a:lnTo>
                    <a:pt x="1446300" y="3125739"/>
                  </a:lnTo>
                  <a:lnTo>
                    <a:pt x="1433280" y="3117165"/>
                  </a:lnTo>
                  <a:lnTo>
                    <a:pt x="1420577" y="3107638"/>
                  </a:lnTo>
                  <a:lnTo>
                    <a:pt x="1312606" y="3207988"/>
                  </a:lnTo>
                  <a:lnTo>
                    <a:pt x="1137310" y="3019673"/>
                  </a:lnTo>
                  <a:lnTo>
                    <a:pt x="1245917" y="2918688"/>
                  </a:lnTo>
                  <a:lnTo>
                    <a:pt x="1238296" y="2905350"/>
                  </a:lnTo>
                  <a:lnTo>
                    <a:pt x="1230357" y="2891377"/>
                  </a:lnTo>
                  <a:lnTo>
                    <a:pt x="1223053" y="2877722"/>
                  </a:lnTo>
                  <a:lnTo>
                    <a:pt x="1216066" y="2863749"/>
                  </a:lnTo>
                  <a:lnTo>
                    <a:pt x="1209397" y="2849459"/>
                  </a:lnTo>
                  <a:lnTo>
                    <a:pt x="1203046" y="2834851"/>
                  </a:lnTo>
                  <a:lnTo>
                    <a:pt x="1197012" y="2820560"/>
                  </a:lnTo>
                  <a:lnTo>
                    <a:pt x="1191296" y="2805635"/>
                  </a:lnTo>
                  <a:lnTo>
                    <a:pt x="1186215" y="2790710"/>
                  </a:lnTo>
                  <a:lnTo>
                    <a:pt x="1181134" y="2775466"/>
                  </a:lnTo>
                  <a:lnTo>
                    <a:pt x="1176688" y="2760223"/>
                  </a:lnTo>
                  <a:lnTo>
                    <a:pt x="1172560" y="2744980"/>
                  </a:lnTo>
                  <a:lnTo>
                    <a:pt x="1168432" y="2729420"/>
                  </a:lnTo>
                  <a:lnTo>
                    <a:pt x="1164938" y="2713859"/>
                  </a:lnTo>
                  <a:lnTo>
                    <a:pt x="1161763" y="2697981"/>
                  </a:lnTo>
                  <a:lnTo>
                    <a:pt x="1159222" y="2682420"/>
                  </a:lnTo>
                  <a:lnTo>
                    <a:pt x="1009650" y="2676704"/>
                  </a:lnTo>
                  <a:lnTo>
                    <a:pt x="1019494" y="2419478"/>
                  </a:lnTo>
                  <a:lnTo>
                    <a:pt x="1169384" y="2425194"/>
                  </a:lnTo>
                  <a:lnTo>
                    <a:pt x="1173513" y="2409633"/>
                  </a:lnTo>
                  <a:lnTo>
                    <a:pt x="1177641" y="2393755"/>
                  </a:lnTo>
                  <a:lnTo>
                    <a:pt x="1182404" y="2378512"/>
                  </a:lnTo>
                  <a:lnTo>
                    <a:pt x="1187803" y="2363904"/>
                  </a:lnTo>
                  <a:lnTo>
                    <a:pt x="1193202" y="2348978"/>
                  </a:lnTo>
                  <a:lnTo>
                    <a:pt x="1198918" y="2334053"/>
                  </a:lnTo>
                  <a:lnTo>
                    <a:pt x="1205269" y="2319445"/>
                  </a:lnTo>
                  <a:lnTo>
                    <a:pt x="1211620" y="2305155"/>
                  </a:lnTo>
                  <a:lnTo>
                    <a:pt x="1218607" y="2290864"/>
                  </a:lnTo>
                  <a:lnTo>
                    <a:pt x="1225593" y="2277209"/>
                  </a:lnTo>
                  <a:lnTo>
                    <a:pt x="1233215" y="2263554"/>
                  </a:lnTo>
                  <a:lnTo>
                    <a:pt x="1240836" y="2249581"/>
                  </a:lnTo>
                  <a:lnTo>
                    <a:pt x="1248775" y="2236243"/>
                  </a:lnTo>
                  <a:lnTo>
                    <a:pt x="1257349" y="2223223"/>
                  </a:lnTo>
                  <a:lnTo>
                    <a:pt x="1265606" y="2210203"/>
                  </a:lnTo>
                  <a:lnTo>
                    <a:pt x="1274815" y="2197818"/>
                  </a:lnTo>
                  <a:lnTo>
                    <a:pt x="1171607" y="2086988"/>
                  </a:lnTo>
                  <a:lnTo>
                    <a:pt x="1360558" y="1912011"/>
                  </a:lnTo>
                  <a:lnTo>
                    <a:pt x="1464083" y="2023476"/>
                  </a:lnTo>
                  <a:lnTo>
                    <a:pt x="1477421" y="2015537"/>
                  </a:lnTo>
                  <a:lnTo>
                    <a:pt x="1491076" y="2007915"/>
                  </a:lnTo>
                  <a:lnTo>
                    <a:pt x="1504732" y="2000611"/>
                  </a:lnTo>
                  <a:lnTo>
                    <a:pt x="1518387" y="1993625"/>
                  </a:lnTo>
                  <a:lnTo>
                    <a:pt x="1532677" y="1986956"/>
                  </a:lnTo>
                  <a:lnTo>
                    <a:pt x="1546650" y="1980605"/>
                  </a:lnTo>
                  <a:lnTo>
                    <a:pt x="1561258" y="1974571"/>
                  </a:lnTo>
                  <a:lnTo>
                    <a:pt x="1575548" y="1969172"/>
                  </a:lnTo>
                  <a:lnTo>
                    <a:pt x="1590474" y="1963774"/>
                  </a:lnTo>
                  <a:lnTo>
                    <a:pt x="1605399" y="1958693"/>
                  </a:lnTo>
                  <a:lnTo>
                    <a:pt x="1620325" y="1954247"/>
                  </a:lnTo>
                  <a:lnTo>
                    <a:pt x="1635568" y="1950118"/>
                  </a:lnTo>
                  <a:lnTo>
                    <a:pt x="1650811" y="1945990"/>
                  </a:lnTo>
                  <a:lnTo>
                    <a:pt x="1666371" y="1942815"/>
                  </a:lnTo>
                  <a:lnTo>
                    <a:pt x="1681932" y="1939321"/>
                  </a:lnTo>
                  <a:lnTo>
                    <a:pt x="1697493" y="1936781"/>
                  </a:lnTo>
                  <a:lnTo>
                    <a:pt x="1703527" y="1784350"/>
                  </a:lnTo>
                  <a:close/>
                  <a:moveTo>
                    <a:pt x="499967" y="1495425"/>
                  </a:moveTo>
                  <a:lnTo>
                    <a:pt x="512673" y="1507816"/>
                  </a:lnTo>
                  <a:lnTo>
                    <a:pt x="526015" y="1520207"/>
                  </a:lnTo>
                  <a:lnTo>
                    <a:pt x="540309" y="1532916"/>
                  </a:lnTo>
                  <a:lnTo>
                    <a:pt x="555557" y="1545307"/>
                  </a:lnTo>
                  <a:lnTo>
                    <a:pt x="571122" y="1557381"/>
                  </a:lnTo>
                  <a:lnTo>
                    <a:pt x="587958" y="1569136"/>
                  </a:lnTo>
                  <a:lnTo>
                    <a:pt x="596217" y="1574220"/>
                  </a:lnTo>
                  <a:lnTo>
                    <a:pt x="604794" y="1579939"/>
                  </a:lnTo>
                  <a:lnTo>
                    <a:pt x="613371" y="1584705"/>
                  </a:lnTo>
                  <a:lnTo>
                    <a:pt x="622265" y="1589788"/>
                  </a:lnTo>
                  <a:lnTo>
                    <a:pt x="639736" y="1608851"/>
                  </a:lnTo>
                  <a:lnTo>
                    <a:pt x="657525" y="1628868"/>
                  </a:lnTo>
                  <a:lnTo>
                    <a:pt x="692150" y="1668583"/>
                  </a:lnTo>
                  <a:lnTo>
                    <a:pt x="641960" y="1916723"/>
                  </a:lnTo>
                  <a:lnTo>
                    <a:pt x="640054" y="1924030"/>
                  </a:lnTo>
                  <a:lnTo>
                    <a:pt x="637830" y="1931338"/>
                  </a:lnTo>
                  <a:lnTo>
                    <a:pt x="635289" y="1938328"/>
                  </a:lnTo>
                  <a:lnTo>
                    <a:pt x="631795" y="1945000"/>
                  </a:lnTo>
                  <a:lnTo>
                    <a:pt x="628618" y="1951672"/>
                  </a:lnTo>
                  <a:lnTo>
                    <a:pt x="624489" y="1958026"/>
                  </a:lnTo>
                  <a:lnTo>
                    <a:pt x="620041" y="1963745"/>
                  </a:lnTo>
                  <a:lnTo>
                    <a:pt x="615277" y="1969464"/>
                  </a:lnTo>
                  <a:lnTo>
                    <a:pt x="247746" y="2374875"/>
                  </a:lnTo>
                  <a:lnTo>
                    <a:pt x="244252" y="2379323"/>
                  </a:lnTo>
                  <a:lnTo>
                    <a:pt x="240122" y="2382818"/>
                  </a:lnTo>
                  <a:lnTo>
                    <a:pt x="235675" y="2386631"/>
                  </a:lnTo>
                  <a:lnTo>
                    <a:pt x="231228" y="2390126"/>
                  </a:lnTo>
                  <a:lnTo>
                    <a:pt x="226781" y="2393303"/>
                  </a:lnTo>
                  <a:lnTo>
                    <a:pt x="222334" y="2395845"/>
                  </a:lnTo>
                  <a:lnTo>
                    <a:pt x="217251" y="2399022"/>
                  </a:lnTo>
                  <a:lnTo>
                    <a:pt x="212486" y="2401246"/>
                  </a:lnTo>
                  <a:lnTo>
                    <a:pt x="207404" y="2403470"/>
                  </a:lnTo>
                  <a:lnTo>
                    <a:pt x="202639" y="2405377"/>
                  </a:lnTo>
                  <a:lnTo>
                    <a:pt x="197239" y="2406965"/>
                  </a:lnTo>
                  <a:lnTo>
                    <a:pt x="192156" y="2408236"/>
                  </a:lnTo>
                  <a:lnTo>
                    <a:pt x="187074" y="2409189"/>
                  </a:lnTo>
                  <a:lnTo>
                    <a:pt x="181673" y="2410460"/>
                  </a:lnTo>
                  <a:lnTo>
                    <a:pt x="176273" y="2411095"/>
                  </a:lnTo>
                  <a:lnTo>
                    <a:pt x="170873" y="2411413"/>
                  </a:lnTo>
                  <a:lnTo>
                    <a:pt x="165473" y="2411413"/>
                  </a:lnTo>
                  <a:lnTo>
                    <a:pt x="160073" y="2411413"/>
                  </a:lnTo>
                  <a:lnTo>
                    <a:pt x="154990" y="2411095"/>
                  </a:lnTo>
                  <a:lnTo>
                    <a:pt x="149272" y="2410460"/>
                  </a:lnTo>
                  <a:lnTo>
                    <a:pt x="144190" y="2409825"/>
                  </a:lnTo>
                  <a:lnTo>
                    <a:pt x="139107" y="2408554"/>
                  </a:lnTo>
                  <a:lnTo>
                    <a:pt x="133707" y="2406965"/>
                  </a:lnTo>
                  <a:lnTo>
                    <a:pt x="128625" y="2405377"/>
                  </a:lnTo>
                  <a:lnTo>
                    <a:pt x="123224" y="2403470"/>
                  </a:lnTo>
                  <a:lnTo>
                    <a:pt x="118459" y="2401246"/>
                  </a:lnTo>
                  <a:lnTo>
                    <a:pt x="113377" y="2399022"/>
                  </a:lnTo>
                  <a:lnTo>
                    <a:pt x="108612" y="2395845"/>
                  </a:lnTo>
                  <a:lnTo>
                    <a:pt x="104165" y="2392985"/>
                  </a:lnTo>
                  <a:lnTo>
                    <a:pt x="99082" y="2390126"/>
                  </a:lnTo>
                  <a:lnTo>
                    <a:pt x="94635" y="2386313"/>
                  </a:lnTo>
                  <a:lnTo>
                    <a:pt x="90506" y="2382501"/>
                  </a:lnTo>
                  <a:lnTo>
                    <a:pt x="86058" y="2378688"/>
                  </a:lnTo>
                  <a:lnTo>
                    <a:pt x="82564" y="2374875"/>
                  </a:lnTo>
                  <a:lnTo>
                    <a:pt x="78752" y="2370427"/>
                  </a:lnTo>
                  <a:lnTo>
                    <a:pt x="75258" y="2365661"/>
                  </a:lnTo>
                  <a:lnTo>
                    <a:pt x="72081" y="2361213"/>
                  </a:lnTo>
                  <a:lnTo>
                    <a:pt x="69222" y="2356448"/>
                  </a:lnTo>
                  <a:lnTo>
                    <a:pt x="66364" y="2351999"/>
                  </a:lnTo>
                  <a:lnTo>
                    <a:pt x="64140" y="2346916"/>
                  </a:lnTo>
                  <a:lnTo>
                    <a:pt x="61916" y="2342150"/>
                  </a:lnTo>
                  <a:lnTo>
                    <a:pt x="60328" y="2336749"/>
                  </a:lnTo>
                  <a:lnTo>
                    <a:pt x="58422" y="2331983"/>
                  </a:lnTo>
                  <a:lnTo>
                    <a:pt x="57151" y="2326900"/>
                  </a:lnTo>
                  <a:lnTo>
                    <a:pt x="55563" y="2321498"/>
                  </a:lnTo>
                  <a:lnTo>
                    <a:pt x="54928" y="2316097"/>
                  </a:lnTo>
                  <a:lnTo>
                    <a:pt x="54293" y="2310696"/>
                  </a:lnTo>
                  <a:lnTo>
                    <a:pt x="53975" y="2305612"/>
                  </a:lnTo>
                  <a:lnTo>
                    <a:pt x="53975" y="2299893"/>
                  </a:lnTo>
                  <a:lnTo>
                    <a:pt x="53975" y="2294810"/>
                  </a:lnTo>
                  <a:lnTo>
                    <a:pt x="54293" y="2289726"/>
                  </a:lnTo>
                  <a:lnTo>
                    <a:pt x="54928" y="2284007"/>
                  </a:lnTo>
                  <a:lnTo>
                    <a:pt x="55563" y="2278924"/>
                  </a:lnTo>
                  <a:lnTo>
                    <a:pt x="56834" y="2273523"/>
                  </a:lnTo>
                  <a:lnTo>
                    <a:pt x="58422" y="2268439"/>
                  </a:lnTo>
                  <a:lnTo>
                    <a:pt x="60328" y="2263355"/>
                  </a:lnTo>
                  <a:lnTo>
                    <a:pt x="61916" y="2257954"/>
                  </a:lnTo>
                  <a:lnTo>
                    <a:pt x="64140" y="2253188"/>
                  </a:lnTo>
                  <a:lnTo>
                    <a:pt x="66364" y="2248105"/>
                  </a:lnTo>
                  <a:lnTo>
                    <a:pt x="69222" y="2243021"/>
                  </a:lnTo>
                  <a:lnTo>
                    <a:pt x="72081" y="2238573"/>
                  </a:lnTo>
                  <a:lnTo>
                    <a:pt x="75258" y="2233807"/>
                  </a:lnTo>
                  <a:lnTo>
                    <a:pt x="78752" y="2229359"/>
                  </a:lnTo>
                  <a:lnTo>
                    <a:pt x="82882" y="2224911"/>
                  </a:lnTo>
                  <a:lnTo>
                    <a:pt x="429129" y="1842376"/>
                  </a:lnTo>
                  <a:lnTo>
                    <a:pt x="499967" y="1495425"/>
                  </a:lnTo>
                  <a:close/>
                  <a:moveTo>
                    <a:pt x="2178844" y="1055220"/>
                  </a:moveTo>
                  <a:lnTo>
                    <a:pt x="2166450" y="1055537"/>
                  </a:lnTo>
                  <a:lnTo>
                    <a:pt x="2154055" y="1056172"/>
                  </a:lnTo>
                  <a:lnTo>
                    <a:pt x="2141978" y="1058076"/>
                  </a:lnTo>
                  <a:lnTo>
                    <a:pt x="2129584" y="1059979"/>
                  </a:lnTo>
                  <a:lnTo>
                    <a:pt x="2117507" y="1062518"/>
                  </a:lnTo>
                  <a:lnTo>
                    <a:pt x="2105430" y="1066008"/>
                  </a:lnTo>
                  <a:lnTo>
                    <a:pt x="2093671" y="1070133"/>
                  </a:lnTo>
                  <a:lnTo>
                    <a:pt x="2081594" y="1074575"/>
                  </a:lnTo>
                  <a:lnTo>
                    <a:pt x="2070153" y="1079334"/>
                  </a:lnTo>
                  <a:lnTo>
                    <a:pt x="2058712" y="1085363"/>
                  </a:lnTo>
                  <a:lnTo>
                    <a:pt x="2047588" y="1091709"/>
                  </a:lnTo>
                  <a:lnTo>
                    <a:pt x="2036783" y="1098372"/>
                  </a:lnTo>
                  <a:lnTo>
                    <a:pt x="2025977" y="1105987"/>
                  </a:lnTo>
                  <a:lnTo>
                    <a:pt x="2015490" y="1114236"/>
                  </a:lnTo>
                  <a:lnTo>
                    <a:pt x="2005320" y="1122803"/>
                  </a:lnTo>
                  <a:lnTo>
                    <a:pt x="1996103" y="1132005"/>
                  </a:lnTo>
                  <a:lnTo>
                    <a:pt x="1987204" y="1141206"/>
                  </a:lnTo>
                  <a:lnTo>
                    <a:pt x="1978941" y="1151042"/>
                  </a:lnTo>
                  <a:lnTo>
                    <a:pt x="1971314" y="1161513"/>
                  </a:lnTo>
                  <a:lnTo>
                    <a:pt x="1964322" y="1171666"/>
                  </a:lnTo>
                  <a:lnTo>
                    <a:pt x="1957330" y="1182454"/>
                  </a:lnTo>
                  <a:lnTo>
                    <a:pt x="1951610" y="1193242"/>
                  </a:lnTo>
                  <a:lnTo>
                    <a:pt x="1945889" y="1204348"/>
                  </a:lnTo>
                  <a:lnTo>
                    <a:pt x="1941122" y="1216088"/>
                  </a:lnTo>
                  <a:lnTo>
                    <a:pt x="1936673" y="1227510"/>
                  </a:lnTo>
                  <a:lnTo>
                    <a:pt x="1932859" y="1239250"/>
                  </a:lnTo>
                  <a:lnTo>
                    <a:pt x="1929999" y="1251307"/>
                  </a:lnTo>
                  <a:lnTo>
                    <a:pt x="1927456" y="1263047"/>
                  </a:lnTo>
                  <a:lnTo>
                    <a:pt x="1925231" y="1275421"/>
                  </a:lnTo>
                  <a:lnTo>
                    <a:pt x="1923642" y="1287796"/>
                  </a:lnTo>
                  <a:lnTo>
                    <a:pt x="1923007" y="1299853"/>
                  </a:lnTo>
                  <a:lnTo>
                    <a:pt x="1922371" y="1312545"/>
                  </a:lnTo>
                  <a:lnTo>
                    <a:pt x="1923007" y="1324919"/>
                  </a:lnTo>
                  <a:lnTo>
                    <a:pt x="1923642" y="1336976"/>
                  </a:lnTo>
                  <a:lnTo>
                    <a:pt x="1925231" y="1349351"/>
                  </a:lnTo>
                  <a:lnTo>
                    <a:pt x="1927456" y="1361408"/>
                  </a:lnTo>
                  <a:lnTo>
                    <a:pt x="1929999" y="1373465"/>
                  </a:lnTo>
                  <a:lnTo>
                    <a:pt x="1933177" y="1385522"/>
                  </a:lnTo>
                  <a:lnTo>
                    <a:pt x="1936990" y="1397579"/>
                  </a:lnTo>
                  <a:lnTo>
                    <a:pt x="1941440" y="1409002"/>
                  </a:lnTo>
                  <a:lnTo>
                    <a:pt x="1946843" y="1420424"/>
                  </a:lnTo>
                  <a:lnTo>
                    <a:pt x="1952563" y="1432164"/>
                  </a:lnTo>
                  <a:lnTo>
                    <a:pt x="1958919" y="1443269"/>
                  </a:lnTo>
                  <a:lnTo>
                    <a:pt x="1965593" y="1454375"/>
                  </a:lnTo>
                  <a:lnTo>
                    <a:pt x="1973539" y="1465163"/>
                  </a:lnTo>
                  <a:lnTo>
                    <a:pt x="1981802" y="1475633"/>
                  </a:lnTo>
                  <a:lnTo>
                    <a:pt x="1990065" y="1485152"/>
                  </a:lnTo>
                  <a:lnTo>
                    <a:pt x="1999281" y="1494671"/>
                  </a:lnTo>
                  <a:lnTo>
                    <a:pt x="2008816" y="1503872"/>
                  </a:lnTo>
                  <a:lnTo>
                    <a:pt x="2018350" y="1511805"/>
                  </a:lnTo>
                  <a:lnTo>
                    <a:pt x="2028838" y="1519737"/>
                  </a:lnTo>
                  <a:lnTo>
                    <a:pt x="2039325" y="1526717"/>
                  </a:lnTo>
                  <a:lnTo>
                    <a:pt x="2049813" y="1533381"/>
                  </a:lnTo>
                  <a:lnTo>
                    <a:pt x="2060937" y="1539409"/>
                  </a:lnTo>
                  <a:lnTo>
                    <a:pt x="2072060" y="1544803"/>
                  </a:lnTo>
                  <a:lnTo>
                    <a:pt x="2083501" y="1549880"/>
                  </a:lnTo>
                  <a:lnTo>
                    <a:pt x="2094942" y="1554005"/>
                  </a:lnTo>
                  <a:lnTo>
                    <a:pt x="2107019" y="1557812"/>
                  </a:lnTo>
                  <a:lnTo>
                    <a:pt x="2118778" y="1560985"/>
                  </a:lnTo>
                  <a:lnTo>
                    <a:pt x="2130855" y="1563523"/>
                  </a:lnTo>
                  <a:lnTo>
                    <a:pt x="2142932" y="1565745"/>
                  </a:lnTo>
                  <a:lnTo>
                    <a:pt x="2155326" y="1567331"/>
                  </a:lnTo>
                  <a:lnTo>
                    <a:pt x="2167721" y="1567966"/>
                  </a:lnTo>
                  <a:lnTo>
                    <a:pt x="2179798" y="1568283"/>
                  </a:lnTo>
                  <a:lnTo>
                    <a:pt x="2192510" y="1567966"/>
                  </a:lnTo>
                  <a:lnTo>
                    <a:pt x="2204905" y="1567014"/>
                  </a:lnTo>
                  <a:lnTo>
                    <a:pt x="2216982" y="1565427"/>
                  </a:lnTo>
                  <a:lnTo>
                    <a:pt x="2229058" y="1563206"/>
                  </a:lnTo>
                  <a:lnTo>
                    <a:pt x="2241135" y="1560668"/>
                  </a:lnTo>
                  <a:lnTo>
                    <a:pt x="2253212" y="1557178"/>
                  </a:lnTo>
                  <a:lnTo>
                    <a:pt x="2264971" y="1553370"/>
                  </a:lnTo>
                  <a:lnTo>
                    <a:pt x="2277048" y="1548928"/>
                  </a:lnTo>
                  <a:lnTo>
                    <a:pt x="2288489" y="1543851"/>
                  </a:lnTo>
                  <a:lnTo>
                    <a:pt x="2299930" y="1538140"/>
                  </a:lnTo>
                  <a:lnTo>
                    <a:pt x="2311053" y="1532111"/>
                  </a:lnTo>
                  <a:lnTo>
                    <a:pt x="2321859" y="1524814"/>
                  </a:lnTo>
                  <a:lnTo>
                    <a:pt x="2332665" y="1517516"/>
                  </a:lnTo>
                  <a:lnTo>
                    <a:pt x="2343152" y="1509266"/>
                  </a:lnTo>
                  <a:lnTo>
                    <a:pt x="2353322" y="1500382"/>
                  </a:lnTo>
                  <a:lnTo>
                    <a:pt x="2362539" y="1491498"/>
                  </a:lnTo>
                  <a:lnTo>
                    <a:pt x="2371437" y="1482296"/>
                  </a:lnTo>
                  <a:lnTo>
                    <a:pt x="2379701" y="1472143"/>
                  </a:lnTo>
                  <a:lnTo>
                    <a:pt x="2387328" y="1462307"/>
                  </a:lnTo>
                  <a:lnTo>
                    <a:pt x="2394955" y="1451836"/>
                  </a:lnTo>
                  <a:lnTo>
                    <a:pt x="2400994" y="1441048"/>
                  </a:lnTo>
                  <a:lnTo>
                    <a:pt x="2407350" y="1430260"/>
                  </a:lnTo>
                  <a:lnTo>
                    <a:pt x="2412753" y="1419155"/>
                  </a:lnTo>
                  <a:lnTo>
                    <a:pt x="2417520" y="1407415"/>
                  </a:lnTo>
                  <a:lnTo>
                    <a:pt x="2421969" y="1395993"/>
                  </a:lnTo>
                  <a:lnTo>
                    <a:pt x="2425783" y="1384253"/>
                  </a:lnTo>
                  <a:lnTo>
                    <a:pt x="2428961" y="1372196"/>
                  </a:lnTo>
                  <a:lnTo>
                    <a:pt x="2431504" y="1360139"/>
                  </a:lnTo>
                  <a:lnTo>
                    <a:pt x="2433411" y="1348081"/>
                  </a:lnTo>
                  <a:lnTo>
                    <a:pt x="2435000" y="1336024"/>
                  </a:lnTo>
                  <a:lnTo>
                    <a:pt x="2435635" y="1323333"/>
                  </a:lnTo>
                  <a:lnTo>
                    <a:pt x="2435953" y="1310958"/>
                  </a:lnTo>
                  <a:lnTo>
                    <a:pt x="2435635" y="1298901"/>
                  </a:lnTo>
                  <a:lnTo>
                    <a:pt x="2435000" y="1286527"/>
                  </a:lnTo>
                  <a:lnTo>
                    <a:pt x="2433411" y="1274152"/>
                  </a:lnTo>
                  <a:lnTo>
                    <a:pt x="2431186" y="1262095"/>
                  </a:lnTo>
                  <a:lnTo>
                    <a:pt x="2428643" y="1250038"/>
                  </a:lnTo>
                  <a:lnTo>
                    <a:pt x="2425465" y="1237981"/>
                  </a:lnTo>
                  <a:lnTo>
                    <a:pt x="2421652" y="1225924"/>
                  </a:lnTo>
                  <a:lnTo>
                    <a:pt x="2416884" y="1214501"/>
                  </a:lnTo>
                  <a:lnTo>
                    <a:pt x="2411799" y="1203079"/>
                  </a:lnTo>
                  <a:lnTo>
                    <a:pt x="2406079" y="1191339"/>
                  </a:lnTo>
                  <a:lnTo>
                    <a:pt x="2399723" y="1180233"/>
                  </a:lnTo>
                  <a:lnTo>
                    <a:pt x="2393049" y="1169128"/>
                  </a:lnTo>
                  <a:lnTo>
                    <a:pt x="2385103" y="1158657"/>
                  </a:lnTo>
                  <a:lnTo>
                    <a:pt x="2376840" y="1148187"/>
                  </a:lnTo>
                  <a:lnTo>
                    <a:pt x="2368259" y="1138351"/>
                  </a:lnTo>
                  <a:lnTo>
                    <a:pt x="2359043" y="1128832"/>
                  </a:lnTo>
                  <a:lnTo>
                    <a:pt x="2349826" y="1120265"/>
                  </a:lnTo>
                  <a:lnTo>
                    <a:pt x="2340292" y="1111698"/>
                  </a:lnTo>
                  <a:lnTo>
                    <a:pt x="2329804" y="1103766"/>
                  </a:lnTo>
                  <a:lnTo>
                    <a:pt x="2319317" y="1096785"/>
                  </a:lnTo>
                  <a:lnTo>
                    <a:pt x="2308829" y="1090122"/>
                  </a:lnTo>
                  <a:lnTo>
                    <a:pt x="2297705" y="1084094"/>
                  </a:lnTo>
                  <a:lnTo>
                    <a:pt x="2286582" y="1078700"/>
                  </a:lnTo>
                  <a:lnTo>
                    <a:pt x="2275141" y="1073623"/>
                  </a:lnTo>
                  <a:lnTo>
                    <a:pt x="2263700" y="1069181"/>
                  </a:lnTo>
                  <a:lnTo>
                    <a:pt x="2251623" y="1065691"/>
                  </a:lnTo>
                  <a:lnTo>
                    <a:pt x="2239864" y="1062518"/>
                  </a:lnTo>
                  <a:lnTo>
                    <a:pt x="2227787" y="1059979"/>
                  </a:lnTo>
                  <a:lnTo>
                    <a:pt x="2215710" y="1057758"/>
                  </a:lnTo>
                  <a:lnTo>
                    <a:pt x="2203316" y="1056172"/>
                  </a:lnTo>
                  <a:lnTo>
                    <a:pt x="2190921" y="1055537"/>
                  </a:lnTo>
                  <a:lnTo>
                    <a:pt x="2178844" y="1055220"/>
                  </a:lnTo>
                  <a:close/>
                  <a:moveTo>
                    <a:pt x="2144839" y="823913"/>
                  </a:moveTo>
                  <a:lnTo>
                    <a:pt x="2301519" y="838826"/>
                  </a:lnTo>
                  <a:lnTo>
                    <a:pt x="2292938" y="930841"/>
                  </a:lnTo>
                  <a:lnTo>
                    <a:pt x="2302155" y="933379"/>
                  </a:lnTo>
                  <a:lnTo>
                    <a:pt x="2311053" y="936235"/>
                  </a:lnTo>
                  <a:lnTo>
                    <a:pt x="2319952" y="939725"/>
                  </a:lnTo>
                  <a:lnTo>
                    <a:pt x="2328851" y="943215"/>
                  </a:lnTo>
                  <a:lnTo>
                    <a:pt x="2338067" y="946706"/>
                  </a:lnTo>
                  <a:lnTo>
                    <a:pt x="2346330" y="950513"/>
                  </a:lnTo>
                  <a:lnTo>
                    <a:pt x="2354911" y="954638"/>
                  </a:lnTo>
                  <a:lnTo>
                    <a:pt x="2363492" y="959080"/>
                  </a:lnTo>
                  <a:lnTo>
                    <a:pt x="2372073" y="963522"/>
                  </a:lnTo>
                  <a:lnTo>
                    <a:pt x="2380654" y="968282"/>
                  </a:lnTo>
                  <a:lnTo>
                    <a:pt x="2388917" y="973358"/>
                  </a:lnTo>
                  <a:lnTo>
                    <a:pt x="2397180" y="978752"/>
                  </a:lnTo>
                  <a:lnTo>
                    <a:pt x="2405125" y="983829"/>
                  </a:lnTo>
                  <a:lnTo>
                    <a:pt x="2413071" y="989540"/>
                  </a:lnTo>
                  <a:lnTo>
                    <a:pt x="2420698" y="995569"/>
                  </a:lnTo>
                  <a:lnTo>
                    <a:pt x="2428643" y="1001280"/>
                  </a:lnTo>
                  <a:lnTo>
                    <a:pt x="2499197" y="943215"/>
                  </a:lnTo>
                  <a:lnTo>
                    <a:pt x="2599625" y="1063787"/>
                  </a:lnTo>
                  <a:lnTo>
                    <a:pt x="2529389" y="1122169"/>
                  </a:lnTo>
                  <a:lnTo>
                    <a:pt x="2533839" y="1130736"/>
                  </a:lnTo>
                  <a:lnTo>
                    <a:pt x="2538288" y="1139620"/>
                  </a:lnTo>
                  <a:lnTo>
                    <a:pt x="2542420" y="1148504"/>
                  </a:lnTo>
                  <a:lnTo>
                    <a:pt x="2546551" y="1157388"/>
                  </a:lnTo>
                  <a:lnTo>
                    <a:pt x="2550365" y="1166590"/>
                  </a:lnTo>
                  <a:lnTo>
                    <a:pt x="2553543" y="1175474"/>
                  </a:lnTo>
                  <a:lnTo>
                    <a:pt x="2557039" y="1184676"/>
                  </a:lnTo>
                  <a:lnTo>
                    <a:pt x="2559899" y="1193560"/>
                  </a:lnTo>
                  <a:lnTo>
                    <a:pt x="2562442" y="1203079"/>
                  </a:lnTo>
                  <a:lnTo>
                    <a:pt x="2564984" y="1212280"/>
                  </a:lnTo>
                  <a:lnTo>
                    <a:pt x="2567527" y="1221799"/>
                  </a:lnTo>
                  <a:lnTo>
                    <a:pt x="2569116" y="1231318"/>
                  </a:lnTo>
                  <a:lnTo>
                    <a:pt x="2571022" y="1240519"/>
                  </a:lnTo>
                  <a:lnTo>
                    <a:pt x="2572612" y="1249721"/>
                  </a:lnTo>
                  <a:lnTo>
                    <a:pt x="2574201" y="1259557"/>
                  </a:lnTo>
                  <a:lnTo>
                    <a:pt x="2575154" y="1269075"/>
                  </a:lnTo>
                  <a:lnTo>
                    <a:pt x="2665412" y="1277325"/>
                  </a:lnTo>
                  <a:lnTo>
                    <a:pt x="2650793" y="1433433"/>
                  </a:lnTo>
                  <a:lnTo>
                    <a:pt x="2561170" y="1425501"/>
                  </a:lnTo>
                  <a:lnTo>
                    <a:pt x="2558310" y="1434385"/>
                  </a:lnTo>
                  <a:lnTo>
                    <a:pt x="2555132" y="1443587"/>
                  </a:lnTo>
                  <a:lnTo>
                    <a:pt x="2552272" y="1452471"/>
                  </a:lnTo>
                  <a:lnTo>
                    <a:pt x="2548458" y="1461355"/>
                  </a:lnTo>
                  <a:lnTo>
                    <a:pt x="2544644" y="1470239"/>
                  </a:lnTo>
                  <a:lnTo>
                    <a:pt x="2540513" y="1479124"/>
                  </a:lnTo>
                  <a:lnTo>
                    <a:pt x="2536381" y="1488008"/>
                  </a:lnTo>
                  <a:lnTo>
                    <a:pt x="2531932" y="1496575"/>
                  </a:lnTo>
                  <a:lnTo>
                    <a:pt x="2527482" y="1505142"/>
                  </a:lnTo>
                  <a:lnTo>
                    <a:pt x="2522715" y="1513708"/>
                  </a:lnTo>
                  <a:lnTo>
                    <a:pt x="2517630" y="1521958"/>
                  </a:lnTo>
                  <a:lnTo>
                    <a:pt x="2512228" y="1530208"/>
                  </a:lnTo>
                  <a:lnTo>
                    <a:pt x="2506825" y="1538140"/>
                  </a:lnTo>
                  <a:lnTo>
                    <a:pt x="2501104" y="1546390"/>
                  </a:lnTo>
                  <a:lnTo>
                    <a:pt x="2495384" y="1554322"/>
                  </a:lnTo>
                  <a:lnTo>
                    <a:pt x="2489027" y="1561937"/>
                  </a:lnTo>
                  <a:lnTo>
                    <a:pt x="2546233" y="1631107"/>
                  </a:lnTo>
                  <a:lnTo>
                    <a:pt x="2425465" y="1731372"/>
                  </a:lnTo>
                  <a:lnTo>
                    <a:pt x="2367624" y="1662202"/>
                  </a:lnTo>
                  <a:lnTo>
                    <a:pt x="2359043" y="1666644"/>
                  </a:lnTo>
                  <a:lnTo>
                    <a:pt x="2350144" y="1671086"/>
                  </a:lnTo>
                  <a:lnTo>
                    <a:pt x="2341245" y="1675211"/>
                  </a:lnTo>
                  <a:lnTo>
                    <a:pt x="2332029" y="1679018"/>
                  </a:lnTo>
                  <a:lnTo>
                    <a:pt x="2323130" y="1682826"/>
                  </a:lnTo>
                  <a:lnTo>
                    <a:pt x="2313596" y="1685999"/>
                  </a:lnTo>
                  <a:lnTo>
                    <a:pt x="2304697" y="1689489"/>
                  </a:lnTo>
                  <a:lnTo>
                    <a:pt x="2295481" y="1692344"/>
                  </a:lnTo>
                  <a:lnTo>
                    <a:pt x="2286264" y="1694883"/>
                  </a:lnTo>
                  <a:lnTo>
                    <a:pt x="2277048" y="1697421"/>
                  </a:lnTo>
                  <a:lnTo>
                    <a:pt x="2267196" y="1699642"/>
                  </a:lnTo>
                  <a:lnTo>
                    <a:pt x="2257979" y="1701546"/>
                  </a:lnTo>
                  <a:lnTo>
                    <a:pt x="2248763" y="1703450"/>
                  </a:lnTo>
                  <a:lnTo>
                    <a:pt x="2238910" y="1705036"/>
                  </a:lnTo>
                  <a:lnTo>
                    <a:pt x="2229376" y="1706623"/>
                  </a:lnTo>
                  <a:lnTo>
                    <a:pt x="2220160" y="1707575"/>
                  </a:lnTo>
                  <a:lnTo>
                    <a:pt x="2211579" y="1797051"/>
                  </a:lnTo>
                  <a:lnTo>
                    <a:pt x="2054898" y="1782138"/>
                  </a:lnTo>
                  <a:lnTo>
                    <a:pt x="2063161" y="1692027"/>
                  </a:lnTo>
                  <a:lnTo>
                    <a:pt x="2054263" y="1689172"/>
                  </a:lnTo>
                  <a:lnTo>
                    <a:pt x="2045364" y="1685999"/>
                  </a:lnTo>
                  <a:lnTo>
                    <a:pt x="2035830" y="1682826"/>
                  </a:lnTo>
                  <a:lnTo>
                    <a:pt x="2027249" y="1679335"/>
                  </a:lnTo>
                  <a:lnTo>
                    <a:pt x="2018350" y="1675528"/>
                  </a:lnTo>
                  <a:lnTo>
                    <a:pt x="2009451" y="1671720"/>
                  </a:lnTo>
                  <a:lnTo>
                    <a:pt x="2000870" y="1667596"/>
                  </a:lnTo>
                  <a:lnTo>
                    <a:pt x="1992289" y="1663154"/>
                  </a:lnTo>
                  <a:lnTo>
                    <a:pt x="1984026" y="1658077"/>
                  </a:lnTo>
                  <a:lnTo>
                    <a:pt x="1975445" y="1653317"/>
                  </a:lnTo>
                  <a:lnTo>
                    <a:pt x="1967182" y="1648241"/>
                  </a:lnTo>
                  <a:lnTo>
                    <a:pt x="1958919" y="1642847"/>
                  </a:lnTo>
                  <a:lnTo>
                    <a:pt x="1950656" y="1637453"/>
                  </a:lnTo>
                  <a:lnTo>
                    <a:pt x="1943029" y="1631742"/>
                  </a:lnTo>
                  <a:lnTo>
                    <a:pt x="1935084" y="1626030"/>
                  </a:lnTo>
                  <a:lnTo>
                    <a:pt x="1927456" y="1620002"/>
                  </a:lnTo>
                  <a:lnTo>
                    <a:pt x="1857220" y="1678384"/>
                  </a:lnTo>
                  <a:lnTo>
                    <a:pt x="1756792" y="1556860"/>
                  </a:lnTo>
                  <a:lnTo>
                    <a:pt x="1827346" y="1498478"/>
                  </a:lnTo>
                  <a:lnTo>
                    <a:pt x="1822896" y="1489594"/>
                  </a:lnTo>
                  <a:lnTo>
                    <a:pt x="1818765" y="1481027"/>
                  </a:lnTo>
                  <a:lnTo>
                    <a:pt x="1814633" y="1472143"/>
                  </a:lnTo>
                  <a:lnTo>
                    <a:pt x="1810820" y="1463259"/>
                  </a:lnTo>
                  <a:lnTo>
                    <a:pt x="1807324" y="1454057"/>
                  </a:lnTo>
                  <a:lnTo>
                    <a:pt x="1803828" y="1445173"/>
                  </a:lnTo>
                  <a:lnTo>
                    <a:pt x="1800968" y="1436289"/>
                  </a:lnTo>
                  <a:lnTo>
                    <a:pt x="1797789" y="1426770"/>
                  </a:lnTo>
                  <a:lnTo>
                    <a:pt x="1795247" y="1417569"/>
                  </a:lnTo>
                  <a:lnTo>
                    <a:pt x="1792704" y="1408367"/>
                  </a:lnTo>
                  <a:lnTo>
                    <a:pt x="1790480" y="1399166"/>
                  </a:lnTo>
                  <a:lnTo>
                    <a:pt x="1788573" y="1389647"/>
                  </a:lnTo>
                  <a:lnTo>
                    <a:pt x="1786666" y="1380445"/>
                  </a:lnTo>
                  <a:lnTo>
                    <a:pt x="1785395" y="1371244"/>
                  </a:lnTo>
                  <a:lnTo>
                    <a:pt x="1783170" y="1352206"/>
                  </a:lnTo>
                  <a:lnTo>
                    <a:pt x="1690687" y="1343639"/>
                  </a:lnTo>
                  <a:lnTo>
                    <a:pt x="1705624" y="1186897"/>
                  </a:lnTo>
                  <a:lnTo>
                    <a:pt x="1798425" y="1195781"/>
                  </a:lnTo>
                  <a:lnTo>
                    <a:pt x="1801285" y="1186897"/>
                  </a:lnTo>
                  <a:lnTo>
                    <a:pt x="1804146" y="1178012"/>
                  </a:lnTo>
                  <a:lnTo>
                    <a:pt x="1807642" y="1169128"/>
                  </a:lnTo>
                  <a:lnTo>
                    <a:pt x="1810820" y="1160244"/>
                  </a:lnTo>
                  <a:lnTo>
                    <a:pt x="1814633" y="1151677"/>
                  </a:lnTo>
                  <a:lnTo>
                    <a:pt x="1818765" y="1142793"/>
                  </a:lnTo>
                  <a:lnTo>
                    <a:pt x="1822896" y="1134226"/>
                  </a:lnTo>
                  <a:lnTo>
                    <a:pt x="1827346" y="1125659"/>
                  </a:lnTo>
                  <a:lnTo>
                    <a:pt x="1831795" y="1117727"/>
                  </a:lnTo>
                  <a:lnTo>
                    <a:pt x="1836562" y="1109160"/>
                  </a:lnTo>
                  <a:lnTo>
                    <a:pt x="1841329" y="1100910"/>
                  </a:lnTo>
                  <a:lnTo>
                    <a:pt x="1846732" y="1092661"/>
                  </a:lnTo>
                  <a:lnTo>
                    <a:pt x="1852135" y="1085045"/>
                  </a:lnTo>
                  <a:lnTo>
                    <a:pt x="1857856" y="1077113"/>
                  </a:lnTo>
                  <a:lnTo>
                    <a:pt x="1863894" y="1069181"/>
                  </a:lnTo>
                  <a:lnTo>
                    <a:pt x="1869615" y="1061566"/>
                  </a:lnTo>
                  <a:lnTo>
                    <a:pt x="1810184" y="989858"/>
                  </a:lnTo>
                  <a:lnTo>
                    <a:pt x="1931588" y="889593"/>
                  </a:lnTo>
                  <a:lnTo>
                    <a:pt x="1990700" y="961301"/>
                  </a:lnTo>
                  <a:lnTo>
                    <a:pt x="1999599" y="956859"/>
                  </a:lnTo>
                  <a:lnTo>
                    <a:pt x="2008180" y="952734"/>
                  </a:lnTo>
                  <a:lnTo>
                    <a:pt x="2017079" y="948609"/>
                  </a:lnTo>
                  <a:lnTo>
                    <a:pt x="2025977" y="944485"/>
                  </a:lnTo>
                  <a:lnTo>
                    <a:pt x="2034876" y="941312"/>
                  </a:lnTo>
                  <a:lnTo>
                    <a:pt x="2043775" y="937504"/>
                  </a:lnTo>
                  <a:lnTo>
                    <a:pt x="2052673" y="934649"/>
                  </a:lnTo>
                  <a:lnTo>
                    <a:pt x="2061890" y="931476"/>
                  </a:lnTo>
                  <a:lnTo>
                    <a:pt x="2071424" y="928937"/>
                  </a:lnTo>
                  <a:lnTo>
                    <a:pt x="2080641" y="926399"/>
                  </a:lnTo>
                  <a:lnTo>
                    <a:pt x="2089539" y="924178"/>
                  </a:lnTo>
                  <a:lnTo>
                    <a:pt x="2099074" y="922274"/>
                  </a:lnTo>
                  <a:lnTo>
                    <a:pt x="2108608" y="920370"/>
                  </a:lnTo>
                  <a:lnTo>
                    <a:pt x="2117825" y="918784"/>
                  </a:lnTo>
                  <a:lnTo>
                    <a:pt x="2127041" y="917515"/>
                  </a:lnTo>
                  <a:lnTo>
                    <a:pt x="2136258" y="916246"/>
                  </a:lnTo>
                  <a:lnTo>
                    <a:pt x="2144839" y="823913"/>
                  </a:lnTo>
                  <a:close/>
                  <a:moveTo>
                    <a:pt x="1509345" y="590550"/>
                  </a:moveTo>
                  <a:lnTo>
                    <a:pt x="1518239" y="590550"/>
                  </a:lnTo>
                  <a:lnTo>
                    <a:pt x="1526817" y="591817"/>
                  </a:lnTo>
                  <a:lnTo>
                    <a:pt x="1535394" y="593400"/>
                  </a:lnTo>
                  <a:lnTo>
                    <a:pt x="1543971" y="596250"/>
                  </a:lnTo>
                  <a:lnTo>
                    <a:pt x="1551912" y="599417"/>
                  </a:lnTo>
                  <a:lnTo>
                    <a:pt x="1559854" y="603534"/>
                  </a:lnTo>
                  <a:lnTo>
                    <a:pt x="1566843" y="608601"/>
                  </a:lnTo>
                  <a:lnTo>
                    <a:pt x="1570655" y="611452"/>
                  </a:lnTo>
                  <a:lnTo>
                    <a:pt x="1574149" y="614302"/>
                  </a:lnTo>
                  <a:lnTo>
                    <a:pt x="1577326" y="617469"/>
                  </a:lnTo>
                  <a:lnTo>
                    <a:pt x="1580185" y="620953"/>
                  </a:lnTo>
                  <a:lnTo>
                    <a:pt x="1583362" y="624753"/>
                  </a:lnTo>
                  <a:lnTo>
                    <a:pt x="1586221" y="628237"/>
                  </a:lnTo>
                  <a:lnTo>
                    <a:pt x="1588762" y="632037"/>
                  </a:lnTo>
                  <a:lnTo>
                    <a:pt x="1591621" y="636154"/>
                  </a:lnTo>
                  <a:lnTo>
                    <a:pt x="1593845" y="640271"/>
                  </a:lnTo>
                  <a:lnTo>
                    <a:pt x="1595433" y="644388"/>
                  </a:lnTo>
                  <a:lnTo>
                    <a:pt x="1597339" y="648505"/>
                  </a:lnTo>
                  <a:lnTo>
                    <a:pt x="1598927" y="652305"/>
                  </a:lnTo>
                  <a:lnTo>
                    <a:pt x="1601151" y="660856"/>
                  </a:lnTo>
                  <a:lnTo>
                    <a:pt x="1603057" y="669724"/>
                  </a:lnTo>
                  <a:lnTo>
                    <a:pt x="1603375" y="678274"/>
                  </a:lnTo>
                  <a:lnTo>
                    <a:pt x="1603375" y="687142"/>
                  </a:lnTo>
                  <a:lnTo>
                    <a:pt x="1602104" y="696326"/>
                  </a:lnTo>
                  <a:lnTo>
                    <a:pt x="1600516" y="704560"/>
                  </a:lnTo>
                  <a:lnTo>
                    <a:pt x="1597657" y="712794"/>
                  </a:lnTo>
                  <a:lnTo>
                    <a:pt x="1594480" y="721028"/>
                  </a:lnTo>
                  <a:lnTo>
                    <a:pt x="1590350" y="728629"/>
                  </a:lnTo>
                  <a:lnTo>
                    <a:pt x="1585268" y="736229"/>
                  </a:lnTo>
                  <a:lnTo>
                    <a:pt x="1582409" y="739396"/>
                  </a:lnTo>
                  <a:lnTo>
                    <a:pt x="1579550" y="742880"/>
                  </a:lnTo>
                  <a:lnTo>
                    <a:pt x="1576373" y="746047"/>
                  </a:lnTo>
                  <a:lnTo>
                    <a:pt x="1572879" y="749531"/>
                  </a:lnTo>
                  <a:lnTo>
                    <a:pt x="1569384" y="752381"/>
                  </a:lnTo>
                  <a:lnTo>
                    <a:pt x="1565572" y="755231"/>
                  </a:lnTo>
                  <a:lnTo>
                    <a:pt x="1297460" y="948099"/>
                  </a:lnTo>
                  <a:lnTo>
                    <a:pt x="1293012" y="951266"/>
                  </a:lnTo>
                  <a:lnTo>
                    <a:pt x="1288247" y="953799"/>
                  </a:lnTo>
                  <a:lnTo>
                    <a:pt x="1283164" y="956333"/>
                  </a:lnTo>
                  <a:lnTo>
                    <a:pt x="1278399" y="958550"/>
                  </a:lnTo>
                  <a:lnTo>
                    <a:pt x="1273634" y="960450"/>
                  </a:lnTo>
                  <a:lnTo>
                    <a:pt x="1268869" y="962033"/>
                  </a:lnTo>
                  <a:lnTo>
                    <a:pt x="1263469" y="962983"/>
                  </a:lnTo>
                  <a:lnTo>
                    <a:pt x="1258386" y="964250"/>
                  </a:lnTo>
                  <a:lnTo>
                    <a:pt x="1253304" y="964884"/>
                  </a:lnTo>
                  <a:lnTo>
                    <a:pt x="1247903" y="965200"/>
                  </a:lnTo>
                  <a:lnTo>
                    <a:pt x="1242820" y="965200"/>
                  </a:lnTo>
                  <a:lnTo>
                    <a:pt x="1237102" y="964884"/>
                  </a:lnTo>
                  <a:lnTo>
                    <a:pt x="1232020" y="964567"/>
                  </a:lnTo>
                  <a:lnTo>
                    <a:pt x="1226937" y="963617"/>
                  </a:lnTo>
                  <a:lnTo>
                    <a:pt x="1221537" y="962667"/>
                  </a:lnTo>
                  <a:lnTo>
                    <a:pt x="1216454" y="961083"/>
                  </a:lnTo>
                  <a:lnTo>
                    <a:pt x="1006475" y="894894"/>
                  </a:lnTo>
                  <a:lnTo>
                    <a:pt x="1009652" y="885393"/>
                  </a:lnTo>
                  <a:lnTo>
                    <a:pt x="1013464" y="875259"/>
                  </a:lnTo>
                  <a:lnTo>
                    <a:pt x="1017911" y="862591"/>
                  </a:lnTo>
                  <a:lnTo>
                    <a:pt x="1022676" y="847706"/>
                  </a:lnTo>
                  <a:lnTo>
                    <a:pt x="1027123" y="832188"/>
                  </a:lnTo>
                  <a:lnTo>
                    <a:pt x="1029029" y="824271"/>
                  </a:lnTo>
                  <a:lnTo>
                    <a:pt x="1030935" y="816353"/>
                  </a:lnTo>
                  <a:lnTo>
                    <a:pt x="1031888" y="808753"/>
                  </a:lnTo>
                  <a:lnTo>
                    <a:pt x="1033159" y="801469"/>
                  </a:lnTo>
                  <a:lnTo>
                    <a:pt x="1033794" y="793868"/>
                  </a:lnTo>
                  <a:lnTo>
                    <a:pt x="1033794" y="786584"/>
                  </a:lnTo>
                  <a:lnTo>
                    <a:pt x="1033794" y="778666"/>
                  </a:lnTo>
                  <a:lnTo>
                    <a:pt x="1033477" y="770749"/>
                  </a:lnTo>
                  <a:lnTo>
                    <a:pt x="1032841" y="762832"/>
                  </a:lnTo>
                  <a:lnTo>
                    <a:pt x="1031888" y="755548"/>
                  </a:lnTo>
                  <a:lnTo>
                    <a:pt x="1029665" y="740980"/>
                  </a:lnTo>
                  <a:lnTo>
                    <a:pt x="1027441" y="727995"/>
                  </a:lnTo>
                  <a:lnTo>
                    <a:pt x="1025217" y="718178"/>
                  </a:lnTo>
                  <a:lnTo>
                    <a:pt x="1022994" y="708994"/>
                  </a:lnTo>
                  <a:lnTo>
                    <a:pt x="1227572" y="773599"/>
                  </a:lnTo>
                  <a:lnTo>
                    <a:pt x="1458835" y="607651"/>
                  </a:lnTo>
                  <a:lnTo>
                    <a:pt x="1462965" y="605118"/>
                  </a:lnTo>
                  <a:lnTo>
                    <a:pt x="1467095" y="602268"/>
                  </a:lnTo>
                  <a:lnTo>
                    <a:pt x="1470589" y="600051"/>
                  </a:lnTo>
                  <a:lnTo>
                    <a:pt x="1474719" y="598467"/>
                  </a:lnTo>
                  <a:lnTo>
                    <a:pt x="1479166" y="596567"/>
                  </a:lnTo>
                  <a:lnTo>
                    <a:pt x="1483296" y="594984"/>
                  </a:lnTo>
                  <a:lnTo>
                    <a:pt x="1491873" y="592767"/>
                  </a:lnTo>
                  <a:lnTo>
                    <a:pt x="1500768" y="591183"/>
                  </a:lnTo>
                  <a:lnTo>
                    <a:pt x="1509345" y="590550"/>
                  </a:lnTo>
                  <a:close/>
                  <a:moveTo>
                    <a:pt x="690596" y="539750"/>
                  </a:moveTo>
                  <a:lnTo>
                    <a:pt x="691548" y="539750"/>
                  </a:lnTo>
                  <a:lnTo>
                    <a:pt x="693769" y="540067"/>
                  </a:lnTo>
                  <a:lnTo>
                    <a:pt x="702016" y="540702"/>
                  </a:lnTo>
                  <a:lnTo>
                    <a:pt x="727394" y="541020"/>
                  </a:lnTo>
                  <a:lnTo>
                    <a:pt x="757531" y="541655"/>
                  </a:lnTo>
                  <a:lnTo>
                    <a:pt x="770854" y="541972"/>
                  </a:lnTo>
                  <a:lnTo>
                    <a:pt x="781640" y="543242"/>
                  </a:lnTo>
                  <a:lnTo>
                    <a:pt x="781957" y="543242"/>
                  </a:lnTo>
                  <a:lnTo>
                    <a:pt x="785763" y="546734"/>
                  </a:lnTo>
                  <a:lnTo>
                    <a:pt x="789887" y="552130"/>
                  </a:lnTo>
                  <a:lnTo>
                    <a:pt x="794646" y="558479"/>
                  </a:lnTo>
                  <a:lnTo>
                    <a:pt x="799404" y="566415"/>
                  </a:lnTo>
                  <a:lnTo>
                    <a:pt x="804797" y="576573"/>
                  </a:lnTo>
                  <a:lnTo>
                    <a:pt x="809872" y="588001"/>
                  </a:lnTo>
                  <a:lnTo>
                    <a:pt x="812093" y="594668"/>
                  </a:lnTo>
                  <a:lnTo>
                    <a:pt x="814631" y="602286"/>
                  </a:lnTo>
                  <a:lnTo>
                    <a:pt x="817169" y="609905"/>
                  </a:lnTo>
                  <a:lnTo>
                    <a:pt x="820024" y="618476"/>
                  </a:lnTo>
                  <a:lnTo>
                    <a:pt x="822244" y="627364"/>
                  </a:lnTo>
                  <a:lnTo>
                    <a:pt x="824465" y="637205"/>
                  </a:lnTo>
                  <a:lnTo>
                    <a:pt x="826685" y="647681"/>
                  </a:lnTo>
                  <a:lnTo>
                    <a:pt x="828906" y="658791"/>
                  </a:lnTo>
                  <a:lnTo>
                    <a:pt x="830809" y="670537"/>
                  </a:lnTo>
                  <a:lnTo>
                    <a:pt x="832395" y="683235"/>
                  </a:lnTo>
                  <a:lnTo>
                    <a:pt x="834299" y="696567"/>
                  </a:lnTo>
                  <a:lnTo>
                    <a:pt x="835885" y="710535"/>
                  </a:lnTo>
                  <a:lnTo>
                    <a:pt x="836836" y="725454"/>
                  </a:lnTo>
                  <a:lnTo>
                    <a:pt x="838105" y="741644"/>
                  </a:lnTo>
                  <a:lnTo>
                    <a:pt x="839057" y="757834"/>
                  </a:lnTo>
                  <a:lnTo>
                    <a:pt x="840009" y="775611"/>
                  </a:lnTo>
                  <a:lnTo>
                    <a:pt x="840326" y="794022"/>
                  </a:lnTo>
                  <a:lnTo>
                    <a:pt x="840643" y="813069"/>
                  </a:lnTo>
                  <a:lnTo>
                    <a:pt x="840326" y="833703"/>
                  </a:lnTo>
                  <a:lnTo>
                    <a:pt x="840326" y="854972"/>
                  </a:lnTo>
                  <a:lnTo>
                    <a:pt x="844767" y="839735"/>
                  </a:lnTo>
                  <a:lnTo>
                    <a:pt x="849208" y="824497"/>
                  </a:lnTo>
                  <a:lnTo>
                    <a:pt x="857456" y="794975"/>
                  </a:lnTo>
                  <a:lnTo>
                    <a:pt x="864435" y="767992"/>
                  </a:lnTo>
                  <a:lnTo>
                    <a:pt x="870145" y="742914"/>
                  </a:lnTo>
                  <a:lnTo>
                    <a:pt x="878710" y="705456"/>
                  </a:lnTo>
                  <a:lnTo>
                    <a:pt x="881248" y="694028"/>
                  </a:lnTo>
                  <a:lnTo>
                    <a:pt x="882517" y="688314"/>
                  </a:lnTo>
                  <a:lnTo>
                    <a:pt x="878076" y="679425"/>
                  </a:lnTo>
                  <a:lnTo>
                    <a:pt x="874586" y="670854"/>
                  </a:lnTo>
                  <a:lnTo>
                    <a:pt x="871097" y="663236"/>
                  </a:lnTo>
                  <a:lnTo>
                    <a:pt x="868559" y="655617"/>
                  </a:lnTo>
                  <a:lnTo>
                    <a:pt x="864752" y="644506"/>
                  </a:lnTo>
                  <a:lnTo>
                    <a:pt x="863801" y="640380"/>
                  </a:lnTo>
                  <a:lnTo>
                    <a:pt x="867290" y="637205"/>
                  </a:lnTo>
                  <a:lnTo>
                    <a:pt x="876489" y="629269"/>
                  </a:lnTo>
                  <a:lnTo>
                    <a:pt x="881882" y="624507"/>
                  </a:lnTo>
                  <a:lnTo>
                    <a:pt x="888227" y="619746"/>
                  </a:lnTo>
                  <a:lnTo>
                    <a:pt x="894571" y="615619"/>
                  </a:lnTo>
                  <a:lnTo>
                    <a:pt x="900598" y="611810"/>
                  </a:lnTo>
                  <a:lnTo>
                    <a:pt x="921535" y="619746"/>
                  </a:lnTo>
                  <a:lnTo>
                    <a:pt x="939300" y="659426"/>
                  </a:lnTo>
                  <a:lnTo>
                    <a:pt x="934224" y="671172"/>
                  </a:lnTo>
                  <a:lnTo>
                    <a:pt x="928514" y="683235"/>
                  </a:lnTo>
                  <a:lnTo>
                    <a:pt x="922487" y="695932"/>
                  </a:lnTo>
                  <a:lnTo>
                    <a:pt x="923439" y="707043"/>
                  </a:lnTo>
                  <a:lnTo>
                    <a:pt x="924073" y="720693"/>
                  </a:lnTo>
                  <a:lnTo>
                    <a:pt x="924708" y="736248"/>
                  </a:lnTo>
                  <a:lnTo>
                    <a:pt x="924073" y="753390"/>
                  </a:lnTo>
                  <a:lnTo>
                    <a:pt x="923439" y="790213"/>
                  </a:lnTo>
                  <a:lnTo>
                    <a:pt x="921852" y="827354"/>
                  </a:lnTo>
                  <a:lnTo>
                    <a:pt x="920266" y="862273"/>
                  </a:lnTo>
                  <a:lnTo>
                    <a:pt x="918680" y="891161"/>
                  </a:lnTo>
                  <a:lnTo>
                    <a:pt x="916777" y="918461"/>
                  </a:lnTo>
                  <a:lnTo>
                    <a:pt x="918680" y="913382"/>
                  </a:lnTo>
                  <a:lnTo>
                    <a:pt x="923756" y="899097"/>
                  </a:lnTo>
                  <a:lnTo>
                    <a:pt x="927245" y="888621"/>
                  </a:lnTo>
                  <a:lnTo>
                    <a:pt x="931369" y="876241"/>
                  </a:lnTo>
                  <a:lnTo>
                    <a:pt x="935493" y="862273"/>
                  </a:lnTo>
                  <a:lnTo>
                    <a:pt x="939934" y="846401"/>
                  </a:lnTo>
                  <a:lnTo>
                    <a:pt x="943741" y="828307"/>
                  </a:lnTo>
                  <a:lnTo>
                    <a:pt x="947865" y="809260"/>
                  </a:lnTo>
                  <a:lnTo>
                    <a:pt x="951672" y="788626"/>
                  </a:lnTo>
                  <a:lnTo>
                    <a:pt x="955161" y="766722"/>
                  </a:lnTo>
                  <a:lnTo>
                    <a:pt x="957699" y="743866"/>
                  </a:lnTo>
                  <a:lnTo>
                    <a:pt x="958650" y="731486"/>
                  </a:lnTo>
                  <a:lnTo>
                    <a:pt x="959919" y="719106"/>
                  </a:lnTo>
                  <a:lnTo>
                    <a:pt x="960554" y="707043"/>
                  </a:lnTo>
                  <a:lnTo>
                    <a:pt x="960871" y="694345"/>
                  </a:lnTo>
                  <a:lnTo>
                    <a:pt x="961188" y="681330"/>
                  </a:lnTo>
                  <a:lnTo>
                    <a:pt x="961188" y="668315"/>
                  </a:lnTo>
                  <a:lnTo>
                    <a:pt x="969119" y="649268"/>
                  </a:lnTo>
                  <a:lnTo>
                    <a:pt x="970705" y="651173"/>
                  </a:lnTo>
                  <a:lnTo>
                    <a:pt x="973877" y="656887"/>
                  </a:lnTo>
                  <a:lnTo>
                    <a:pt x="976098" y="661331"/>
                  </a:lnTo>
                  <a:lnTo>
                    <a:pt x="978636" y="666727"/>
                  </a:lnTo>
                  <a:lnTo>
                    <a:pt x="981808" y="673076"/>
                  </a:lnTo>
                  <a:lnTo>
                    <a:pt x="984663" y="681012"/>
                  </a:lnTo>
                  <a:lnTo>
                    <a:pt x="988152" y="690218"/>
                  </a:lnTo>
                  <a:lnTo>
                    <a:pt x="991007" y="700377"/>
                  </a:lnTo>
                  <a:lnTo>
                    <a:pt x="993862" y="712122"/>
                  </a:lnTo>
                  <a:lnTo>
                    <a:pt x="997035" y="724820"/>
                  </a:lnTo>
                  <a:lnTo>
                    <a:pt x="999572" y="739422"/>
                  </a:lnTo>
                  <a:lnTo>
                    <a:pt x="1002110" y="754977"/>
                  </a:lnTo>
                  <a:lnTo>
                    <a:pt x="1004013" y="772436"/>
                  </a:lnTo>
                  <a:lnTo>
                    <a:pt x="1005600" y="790848"/>
                  </a:lnTo>
                  <a:lnTo>
                    <a:pt x="1005282" y="796244"/>
                  </a:lnTo>
                  <a:lnTo>
                    <a:pt x="1004331" y="801958"/>
                  </a:lnTo>
                  <a:lnTo>
                    <a:pt x="1003062" y="809260"/>
                  </a:lnTo>
                  <a:lnTo>
                    <a:pt x="1000841" y="817196"/>
                  </a:lnTo>
                  <a:lnTo>
                    <a:pt x="997669" y="826085"/>
                  </a:lnTo>
                  <a:lnTo>
                    <a:pt x="994497" y="836243"/>
                  </a:lnTo>
                  <a:lnTo>
                    <a:pt x="985932" y="858781"/>
                  </a:lnTo>
                  <a:lnTo>
                    <a:pt x="964043" y="914969"/>
                  </a:lnTo>
                  <a:lnTo>
                    <a:pt x="951037" y="948301"/>
                  </a:lnTo>
                  <a:lnTo>
                    <a:pt x="937079" y="985442"/>
                  </a:lnTo>
                  <a:lnTo>
                    <a:pt x="922804" y="1025757"/>
                  </a:lnTo>
                  <a:lnTo>
                    <a:pt x="915825" y="1047026"/>
                  </a:lnTo>
                  <a:lnTo>
                    <a:pt x="908212" y="1068929"/>
                  </a:lnTo>
                  <a:lnTo>
                    <a:pt x="901233" y="1091785"/>
                  </a:lnTo>
                  <a:lnTo>
                    <a:pt x="894254" y="1115594"/>
                  </a:lnTo>
                  <a:lnTo>
                    <a:pt x="886958" y="1139719"/>
                  </a:lnTo>
                  <a:lnTo>
                    <a:pt x="880296" y="1165115"/>
                  </a:lnTo>
                  <a:lnTo>
                    <a:pt x="873634" y="1190510"/>
                  </a:lnTo>
                  <a:lnTo>
                    <a:pt x="867290" y="1217493"/>
                  </a:lnTo>
                  <a:lnTo>
                    <a:pt x="861580" y="1244476"/>
                  </a:lnTo>
                  <a:lnTo>
                    <a:pt x="855553" y="1272728"/>
                  </a:lnTo>
                  <a:lnTo>
                    <a:pt x="850477" y="1301298"/>
                  </a:lnTo>
                  <a:lnTo>
                    <a:pt x="845402" y="1330821"/>
                  </a:lnTo>
                  <a:lnTo>
                    <a:pt x="840960" y="1360343"/>
                  </a:lnTo>
                  <a:lnTo>
                    <a:pt x="836836" y="1391135"/>
                  </a:lnTo>
                  <a:lnTo>
                    <a:pt x="874586" y="1434307"/>
                  </a:lnTo>
                  <a:lnTo>
                    <a:pt x="949768" y="1522239"/>
                  </a:lnTo>
                  <a:lnTo>
                    <a:pt x="990373" y="1569856"/>
                  </a:lnTo>
                  <a:lnTo>
                    <a:pt x="1026219" y="1613028"/>
                  </a:lnTo>
                  <a:lnTo>
                    <a:pt x="1041129" y="1631122"/>
                  </a:lnTo>
                  <a:lnTo>
                    <a:pt x="1053500" y="1646042"/>
                  </a:lnTo>
                  <a:lnTo>
                    <a:pt x="1062065" y="1657470"/>
                  </a:lnTo>
                  <a:lnTo>
                    <a:pt x="1066824" y="1664137"/>
                  </a:lnTo>
                  <a:lnTo>
                    <a:pt x="1071582" y="1671755"/>
                  </a:lnTo>
                  <a:lnTo>
                    <a:pt x="1077292" y="1680326"/>
                  </a:lnTo>
                  <a:lnTo>
                    <a:pt x="1080147" y="1685088"/>
                  </a:lnTo>
                  <a:lnTo>
                    <a:pt x="1083002" y="1689850"/>
                  </a:lnTo>
                  <a:lnTo>
                    <a:pt x="1085540" y="1695564"/>
                  </a:lnTo>
                  <a:lnTo>
                    <a:pt x="1088395" y="1701913"/>
                  </a:lnTo>
                  <a:lnTo>
                    <a:pt x="1090616" y="1708579"/>
                  </a:lnTo>
                  <a:lnTo>
                    <a:pt x="1091884" y="1715880"/>
                  </a:lnTo>
                  <a:lnTo>
                    <a:pt x="1093471" y="1724134"/>
                  </a:lnTo>
                  <a:lnTo>
                    <a:pt x="1093788" y="1733022"/>
                  </a:lnTo>
                  <a:lnTo>
                    <a:pt x="1093788" y="1742545"/>
                  </a:lnTo>
                  <a:lnTo>
                    <a:pt x="1092836" y="1753021"/>
                  </a:lnTo>
                  <a:lnTo>
                    <a:pt x="1090933" y="1765084"/>
                  </a:lnTo>
                  <a:lnTo>
                    <a:pt x="1087761" y="1777147"/>
                  </a:lnTo>
                  <a:lnTo>
                    <a:pt x="1086809" y="1785083"/>
                  </a:lnTo>
                  <a:lnTo>
                    <a:pt x="1084271" y="1801272"/>
                  </a:lnTo>
                  <a:lnTo>
                    <a:pt x="1076340" y="1854920"/>
                  </a:lnTo>
                  <a:lnTo>
                    <a:pt x="1054452" y="2009516"/>
                  </a:lnTo>
                  <a:lnTo>
                    <a:pt x="1023681" y="2230139"/>
                  </a:lnTo>
                  <a:lnTo>
                    <a:pt x="1022730" y="2236488"/>
                  </a:lnTo>
                  <a:lnTo>
                    <a:pt x="1021461" y="2242520"/>
                  </a:lnTo>
                  <a:lnTo>
                    <a:pt x="1019875" y="2248551"/>
                  </a:lnTo>
                  <a:lnTo>
                    <a:pt x="1018289" y="2254582"/>
                  </a:lnTo>
                  <a:lnTo>
                    <a:pt x="1015751" y="2259979"/>
                  </a:lnTo>
                  <a:lnTo>
                    <a:pt x="1013530" y="2265693"/>
                  </a:lnTo>
                  <a:lnTo>
                    <a:pt x="1011310" y="2271407"/>
                  </a:lnTo>
                  <a:lnTo>
                    <a:pt x="1008455" y="2276486"/>
                  </a:lnTo>
                  <a:lnTo>
                    <a:pt x="1005917" y="2281248"/>
                  </a:lnTo>
                  <a:lnTo>
                    <a:pt x="1002427" y="2286009"/>
                  </a:lnTo>
                  <a:lnTo>
                    <a:pt x="999255" y="2291088"/>
                  </a:lnTo>
                  <a:lnTo>
                    <a:pt x="995766" y="2295533"/>
                  </a:lnTo>
                  <a:lnTo>
                    <a:pt x="992276" y="2299659"/>
                  </a:lnTo>
                  <a:lnTo>
                    <a:pt x="988470" y="2303469"/>
                  </a:lnTo>
                  <a:lnTo>
                    <a:pt x="984346" y="2307278"/>
                  </a:lnTo>
                  <a:lnTo>
                    <a:pt x="980222" y="2311087"/>
                  </a:lnTo>
                  <a:lnTo>
                    <a:pt x="975781" y="2314262"/>
                  </a:lnTo>
                  <a:lnTo>
                    <a:pt x="971339" y="2317436"/>
                  </a:lnTo>
                  <a:lnTo>
                    <a:pt x="966581" y="2320293"/>
                  </a:lnTo>
                  <a:lnTo>
                    <a:pt x="961823" y="2322833"/>
                  </a:lnTo>
                  <a:lnTo>
                    <a:pt x="956747" y="2325372"/>
                  </a:lnTo>
                  <a:lnTo>
                    <a:pt x="951989" y="2327277"/>
                  </a:lnTo>
                  <a:lnTo>
                    <a:pt x="946913" y="2329182"/>
                  </a:lnTo>
                  <a:lnTo>
                    <a:pt x="941203" y="2331086"/>
                  </a:lnTo>
                  <a:lnTo>
                    <a:pt x="936128" y="2332674"/>
                  </a:lnTo>
                  <a:lnTo>
                    <a:pt x="930418" y="2333309"/>
                  </a:lnTo>
                  <a:lnTo>
                    <a:pt x="925025" y="2334578"/>
                  </a:lnTo>
                  <a:lnTo>
                    <a:pt x="919315" y="2334896"/>
                  </a:lnTo>
                  <a:lnTo>
                    <a:pt x="913605" y="2335213"/>
                  </a:lnTo>
                  <a:lnTo>
                    <a:pt x="907577" y="2335213"/>
                  </a:lnTo>
                  <a:lnTo>
                    <a:pt x="901550" y="2334896"/>
                  </a:lnTo>
                  <a:lnTo>
                    <a:pt x="895523" y="2333943"/>
                  </a:lnTo>
                  <a:lnTo>
                    <a:pt x="889813" y="2333309"/>
                  </a:lnTo>
                  <a:lnTo>
                    <a:pt x="883786" y="2332356"/>
                  </a:lnTo>
                  <a:lnTo>
                    <a:pt x="878076" y="2330769"/>
                  </a:lnTo>
                  <a:lnTo>
                    <a:pt x="872683" y="2328864"/>
                  </a:lnTo>
                  <a:lnTo>
                    <a:pt x="867290" y="2326642"/>
                  </a:lnTo>
                  <a:lnTo>
                    <a:pt x="862214" y="2324420"/>
                  </a:lnTo>
                  <a:lnTo>
                    <a:pt x="857456" y="2321881"/>
                  </a:lnTo>
                  <a:lnTo>
                    <a:pt x="852698" y="2319341"/>
                  </a:lnTo>
                  <a:lnTo>
                    <a:pt x="848257" y="2316167"/>
                  </a:lnTo>
                  <a:lnTo>
                    <a:pt x="843815" y="2312992"/>
                  </a:lnTo>
                  <a:lnTo>
                    <a:pt x="839692" y="2309183"/>
                  </a:lnTo>
                  <a:lnTo>
                    <a:pt x="835568" y="2305373"/>
                  </a:lnTo>
                  <a:lnTo>
                    <a:pt x="831761" y="2301882"/>
                  </a:lnTo>
                  <a:lnTo>
                    <a:pt x="827954" y="2297755"/>
                  </a:lnTo>
                  <a:lnTo>
                    <a:pt x="824782" y="2293311"/>
                  </a:lnTo>
                  <a:lnTo>
                    <a:pt x="821293" y="2288866"/>
                  </a:lnTo>
                  <a:lnTo>
                    <a:pt x="818755" y="2283787"/>
                  </a:lnTo>
                  <a:lnTo>
                    <a:pt x="815900" y="2279026"/>
                  </a:lnTo>
                  <a:lnTo>
                    <a:pt x="813362" y="2274264"/>
                  </a:lnTo>
                  <a:lnTo>
                    <a:pt x="811141" y="2269185"/>
                  </a:lnTo>
                  <a:lnTo>
                    <a:pt x="809238" y="2263471"/>
                  </a:lnTo>
                  <a:lnTo>
                    <a:pt x="807335" y="2258392"/>
                  </a:lnTo>
                  <a:lnTo>
                    <a:pt x="805749" y="2252678"/>
                  </a:lnTo>
                  <a:lnTo>
                    <a:pt x="804162" y="2246646"/>
                  </a:lnTo>
                  <a:lnTo>
                    <a:pt x="803211" y="2241250"/>
                  </a:lnTo>
                  <a:lnTo>
                    <a:pt x="802576" y="2234901"/>
                  </a:lnTo>
                  <a:lnTo>
                    <a:pt x="801942" y="2228869"/>
                  </a:lnTo>
                  <a:lnTo>
                    <a:pt x="801625" y="2222838"/>
                  </a:lnTo>
                  <a:lnTo>
                    <a:pt x="801625" y="2216807"/>
                  </a:lnTo>
                  <a:lnTo>
                    <a:pt x="801942" y="2210458"/>
                  </a:lnTo>
                  <a:lnTo>
                    <a:pt x="802576" y="2204109"/>
                  </a:lnTo>
                  <a:lnTo>
                    <a:pt x="803211" y="2197443"/>
                  </a:lnTo>
                  <a:lnTo>
                    <a:pt x="833981" y="1990152"/>
                  </a:lnTo>
                  <a:lnTo>
                    <a:pt x="855235" y="1846032"/>
                  </a:lnTo>
                  <a:lnTo>
                    <a:pt x="861897" y="1797146"/>
                  </a:lnTo>
                  <a:lnTo>
                    <a:pt x="863801" y="1783178"/>
                  </a:lnTo>
                  <a:lnTo>
                    <a:pt x="864435" y="1777147"/>
                  </a:lnTo>
                  <a:lnTo>
                    <a:pt x="861897" y="1774290"/>
                  </a:lnTo>
                  <a:lnTo>
                    <a:pt x="855553" y="1767623"/>
                  </a:lnTo>
                  <a:lnTo>
                    <a:pt x="833030" y="1744133"/>
                  </a:lnTo>
                  <a:lnTo>
                    <a:pt x="763558" y="1673343"/>
                  </a:lnTo>
                  <a:lnTo>
                    <a:pt x="687424" y="1595886"/>
                  </a:lnTo>
                  <a:lnTo>
                    <a:pt x="657288" y="1564777"/>
                  </a:lnTo>
                  <a:lnTo>
                    <a:pt x="637620" y="1543825"/>
                  </a:lnTo>
                  <a:lnTo>
                    <a:pt x="624931" y="1537159"/>
                  </a:lnTo>
                  <a:lnTo>
                    <a:pt x="612876" y="1530175"/>
                  </a:lnTo>
                  <a:lnTo>
                    <a:pt x="600822" y="1523192"/>
                  </a:lnTo>
                  <a:lnTo>
                    <a:pt x="589719" y="1516208"/>
                  </a:lnTo>
                  <a:lnTo>
                    <a:pt x="578933" y="1508907"/>
                  </a:lnTo>
                  <a:lnTo>
                    <a:pt x="569100" y="1501605"/>
                  </a:lnTo>
                  <a:lnTo>
                    <a:pt x="559266" y="1494622"/>
                  </a:lnTo>
                  <a:lnTo>
                    <a:pt x="550383" y="1487003"/>
                  </a:lnTo>
                  <a:lnTo>
                    <a:pt x="541818" y="1480019"/>
                  </a:lnTo>
                  <a:lnTo>
                    <a:pt x="533570" y="1472718"/>
                  </a:lnTo>
                  <a:lnTo>
                    <a:pt x="525957" y="1465099"/>
                  </a:lnTo>
                  <a:lnTo>
                    <a:pt x="518978" y="1458116"/>
                  </a:lnTo>
                  <a:lnTo>
                    <a:pt x="511682" y="1451132"/>
                  </a:lnTo>
                  <a:lnTo>
                    <a:pt x="505655" y="1444148"/>
                  </a:lnTo>
                  <a:lnTo>
                    <a:pt x="499945" y="1436847"/>
                  </a:lnTo>
                  <a:lnTo>
                    <a:pt x="494235" y="1430181"/>
                  </a:lnTo>
                  <a:lnTo>
                    <a:pt x="489159" y="1423514"/>
                  </a:lnTo>
                  <a:lnTo>
                    <a:pt x="484718" y="1416848"/>
                  </a:lnTo>
                  <a:lnTo>
                    <a:pt x="480277" y="1410499"/>
                  </a:lnTo>
                  <a:lnTo>
                    <a:pt x="476470" y="1404150"/>
                  </a:lnTo>
                  <a:lnTo>
                    <a:pt x="473298" y="1397801"/>
                  </a:lnTo>
                  <a:lnTo>
                    <a:pt x="469808" y="1392405"/>
                  </a:lnTo>
                  <a:lnTo>
                    <a:pt x="464733" y="1381294"/>
                  </a:lnTo>
                  <a:lnTo>
                    <a:pt x="460926" y="1371453"/>
                  </a:lnTo>
                  <a:lnTo>
                    <a:pt x="458706" y="1362565"/>
                  </a:lnTo>
                  <a:lnTo>
                    <a:pt x="457754" y="1359073"/>
                  </a:lnTo>
                  <a:lnTo>
                    <a:pt x="457119" y="1355264"/>
                  </a:lnTo>
                  <a:lnTo>
                    <a:pt x="457119" y="1352089"/>
                  </a:lnTo>
                  <a:lnTo>
                    <a:pt x="457119" y="1349550"/>
                  </a:lnTo>
                  <a:lnTo>
                    <a:pt x="456802" y="1347010"/>
                  </a:lnTo>
                  <a:lnTo>
                    <a:pt x="456168" y="1344788"/>
                  </a:lnTo>
                  <a:lnTo>
                    <a:pt x="454264" y="1342566"/>
                  </a:lnTo>
                  <a:lnTo>
                    <a:pt x="452361" y="1340344"/>
                  </a:lnTo>
                  <a:lnTo>
                    <a:pt x="449823" y="1338439"/>
                  </a:lnTo>
                  <a:lnTo>
                    <a:pt x="446968" y="1336217"/>
                  </a:lnTo>
                  <a:lnTo>
                    <a:pt x="440624" y="1332408"/>
                  </a:lnTo>
                  <a:lnTo>
                    <a:pt x="434279" y="1328598"/>
                  </a:lnTo>
                  <a:lnTo>
                    <a:pt x="431107" y="1326376"/>
                  </a:lnTo>
                  <a:lnTo>
                    <a:pt x="428887" y="1324472"/>
                  </a:lnTo>
                  <a:lnTo>
                    <a:pt x="426666" y="1322250"/>
                  </a:lnTo>
                  <a:lnTo>
                    <a:pt x="425397" y="1319393"/>
                  </a:lnTo>
                  <a:lnTo>
                    <a:pt x="424128" y="1317170"/>
                  </a:lnTo>
                  <a:lnTo>
                    <a:pt x="424128" y="1314631"/>
                  </a:lnTo>
                  <a:lnTo>
                    <a:pt x="425714" y="1302568"/>
                  </a:lnTo>
                  <a:lnTo>
                    <a:pt x="427618" y="1289553"/>
                  </a:lnTo>
                  <a:lnTo>
                    <a:pt x="429521" y="1275268"/>
                  </a:lnTo>
                  <a:lnTo>
                    <a:pt x="432059" y="1260983"/>
                  </a:lnTo>
                  <a:lnTo>
                    <a:pt x="438086" y="1229873"/>
                  </a:lnTo>
                  <a:lnTo>
                    <a:pt x="445382" y="1196542"/>
                  </a:lnTo>
                  <a:lnTo>
                    <a:pt x="453313" y="1161623"/>
                  </a:lnTo>
                  <a:lnTo>
                    <a:pt x="462195" y="1125117"/>
                  </a:lnTo>
                  <a:lnTo>
                    <a:pt x="471712" y="1087658"/>
                  </a:lnTo>
                  <a:lnTo>
                    <a:pt x="481229" y="1049883"/>
                  </a:lnTo>
                  <a:lnTo>
                    <a:pt x="501531" y="974014"/>
                  </a:lnTo>
                  <a:lnTo>
                    <a:pt x="521199" y="901001"/>
                  </a:lnTo>
                  <a:lnTo>
                    <a:pt x="538963" y="833386"/>
                  </a:lnTo>
                  <a:lnTo>
                    <a:pt x="546577" y="803228"/>
                  </a:lnTo>
                  <a:lnTo>
                    <a:pt x="553238" y="775293"/>
                  </a:lnTo>
                  <a:lnTo>
                    <a:pt x="622710" y="754659"/>
                  </a:lnTo>
                  <a:lnTo>
                    <a:pt x="591305" y="753072"/>
                  </a:lnTo>
                  <a:lnTo>
                    <a:pt x="520881" y="750215"/>
                  </a:lnTo>
                  <a:lnTo>
                    <a:pt x="482497" y="748628"/>
                  </a:lnTo>
                  <a:lnTo>
                    <a:pt x="448554" y="747358"/>
                  </a:lnTo>
                  <a:lnTo>
                    <a:pt x="423494" y="747041"/>
                  </a:lnTo>
                  <a:lnTo>
                    <a:pt x="415563" y="747358"/>
                  </a:lnTo>
                  <a:lnTo>
                    <a:pt x="411439" y="747993"/>
                  </a:lnTo>
                  <a:lnTo>
                    <a:pt x="409853" y="748628"/>
                  </a:lnTo>
                  <a:lnTo>
                    <a:pt x="406364" y="750850"/>
                  </a:lnTo>
                  <a:lnTo>
                    <a:pt x="396847" y="757516"/>
                  </a:lnTo>
                  <a:lnTo>
                    <a:pt x="382889" y="767992"/>
                  </a:lnTo>
                  <a:lnTo>
                    <a:pt x="366393" y="781007"/>
                  </a:lnTo>
                  <a:lnTo>
                    <a:pt x="325472" y="812752"/>
                  </a:lnTo>
                  <a:lnTo>
                    <a:pt x="279791" y="849258"/>
                  </a:lnTo>
                  <a:lnTo>
                    <a:pt x="195093" y="917826"/>
                  </a:lnTo>
                  <a:lnTo>
                    <a:pt x="154805" y="951158"/>
                  </a:lnTo>
                  <a:lnTo>
                    <a:pt x="154488" y="951475"/>
                  </a:lnTo>
                  <a:lnTo>
                    <a:pt x="150681" y="954332"/>
                  </a:lnTo>
                  <a:lnTo>
                    <a:pt x="146875" y="957506"/>
                  </a:lnTo>
                  <a:lnTo>
                    <a:pt x="143068" y="960046"/>
                  </a:lnTo>
                  <a:lnTo>
                    <a:pt x="139261" y="962586"/>
                  </a:lnTo>
                  <a:lnTo>
                    <a:pt x="135454" y="964808"/>
                  </a:lnTo>
                  <a:lnTo>
                    <a:pt x="131013" y="966712"/>
                  </a:lnTo>
                  <a:lnTo>
                    <a:pt x="126889" y="968617"/>
                  </a:lnTo>
                  <a:lnTo>
                    <a:pt x="122766" y="969887"/>
                  </a:lnTo>
                  <a:lnTo>
                    <a:pt x="113883" y="972426"/>
                  </a:lnTo>
                  <a:lnTo>
                    <a:pt x="105318" y="974014"/>
                  </a:lnTo>
                  <a:lnTo>
                    <a:pt x="96436" y="975283"/>
                  </a:lnTo>
                  <a:lnTo>
                    <a:pt x="87554" y="974966"/>
                  </a:lnTo>
                  <a:lnTo>
                    <a:pt x="78671" y="974014"/>
                  </a:lnTo>
                  <a:lnTo>
                    <a:pt x="70106" y="972109"/>
                  </a:lnTo>
                  <a:lnTo>
                    <a:pt x="61541" y="969569"/>
                  </a:lnTo>
                  <a:lnTo>
                    <a:pt x="52976" y="966395"/>
                  </a:lnTo>
                  <a:lnTo>
                    <a:pt x="48852" y="964490"/>
                  </a:lnTo>
                  <a:lnTo>
                    <a:pt x="45363" y="962268"/>
                  </a:lnTo>
                  <a:lnTo>
                    <a:pt x="41239" y="959729"/>
                  </a:lnTo>
                  <a:lnTo>
                    <a:pt x="37432" y="956872"/>
                  </a:lnTo>
                  <a:lnTo>
                    <a:pt x="33626" y="954015"/>
                  </a:lnTo>
                  <a:lnTo>
                    <a:pt x="30453" y="951158"/>
                  </a:lnTo>
                  <a:lnTo>
                    <a:pt x="26647" y="947666"/>
                  </a:lnTo>
                  <a:lnTo>
                    <a:pt x="23792" y="944491"/>
                  </a:lnTo>
                  <a:lnTo>
                    <a:pt x="20302" y="940682"/>
                  </a:lnTo>
                  <a:lnTo>
                    <a:pt x="17764" y="936873"/>
                  </a:lnTo>
                  <a:lnTo>
                    <a:pt x="14909" y="933063"/>
                  </a:lnTo>
                  <a:lnTo>
                    <a:pt x="12689" y="929254"/>
                  </a:lnTo>
                  <a:lnTo>
                    <a:pt x="10468" y="925127"/>
                  </a:lnTo>
                  <a:lnTo>
                    <a:pt x="8248" y="921000"/>
                  </a:lnTo>
                  <a:lnTo>
                    <a:pt x="6662" y="916874"/>
                  </a:lnTo>
                  <a:lnTo>
                    <a:pt x="4758" y="912429"/>
                  </a:lnTo>
                  <a:lnTo>
                    <a:pt x="2538" y="903858"/>
                  </a:lnTo>
                  <a:lnTo>
                    <a:pt x="634" y="894970"/>
                  </a:lnTo>
                  <a:lnTo>
                    <a:pt x="0" y="886399"/>
                  </a:lnTo>
                  <a:lnTo>
                    <a:pt x="0" y="877511"/>
                  </a:lnTo>
                  <a:lnTo>
                    <a:pt x="952" y="868622"/>
                  </a:lnTo>
                  <a:lnTo>
                    <a:pt x="2538" y="859734"/>
                  </a:lnTo>
                  <a:lnTo>
                    <a:pt x="5075" y="851163"/>
                  </a:lnTo>
                  <a:lnTo>
                    <a:pt x="8882" y="842909"/>
                  </a:lnTo>
                  <a:lnTo>
                    <a:pt x="10785" y="838782"/>
                  </a:lnTo>
                  <a:lnTo>
                    <a:pt x="13006" y="834656"/>
                  </a:lnTo>
                  <a:lnTo>
                    <a:pt x="15544" y="831164"/>
                  </a:lnTo>
                  <a:lnTo>
                    <a:pt x="18082" y="827354"/>
                  </a:lnTo>
                  <a:lnTo>
                    <a:pt x="20937" y="823545"/>
                  </a:lnTo>
                  <a:lnTo>
                    <a:pt x="24109" y="820053"/>
                  </a:lnTo>
                  <a:lnTo>
                    <a:pt x="27281" y="816561"/>
                  </a:lnTo>
                  <a:lnTo>
                    <a:pt x="30771" y="813069"/>
                  </a:lnTo>
                  <a:lnTo>
                    <a:pt x="80575" y="775611"/>
                  </a:lnTo>
                  <a:lnTo>
                    <a:pt x="189700" y="694028"/>
                  </a:lnTo>
                  <a:lnTo>
                    <a:pt x="248386" y="650220"/>
                  </a:lnTo>
                  <a:lnTo>
                    <a:pt x="300094" y="612127"/>
                  </a:lnTo>
                  <a:lnTo>
                    <a:pt x="321348" y="596572"/>
                  </a:lnTo>
                  <a:lnTo>
                    <a:pt x="337843" y="585144"/>
                  </a:lnTo>
                  <a:lnTo>
                    <a:pt x="349263" y="577208"/>
                  </a:lnTo>
                  <a:lnTo>
                    <a:pt x="352436" y="574986"/>
                  </a:lnTo>
                  <a:lnTo>
                    <a:pt x="354022" y="574351"/>
                  </a:lnTo>
                  <a:lnTo>
                    <a:pt x="460926" y="562606"/>
                  </a:lnTo>
                  <a:lnTo>
                    <a:pt x="554190" y="552448"/>
                  </a:lnTo>
                  <a:lnTo>
                    <a:pt x="595112" y="548003"/>
                  </a:lnTo>
                  <a:lnTo>
                    <a:pt x="631275" y="544512"/>
                  </a:lnTo>
                  <a:lnTo>
                    <a:pt x="663315" y="541655"/>
                  </a:lnTo>
                  <a:lnTo>
                    <a:pt x="690596" y="539750"/>
                  </a:lnTo>
                  <a:close/>
                  <a:moveTo>
                    <a:pt x="912333" y="0"/>
                  </a:moveTo>
                  <a:lnTo>
                    <a:pt x="923772" y="0"/>
                  </a:lnTo>
                  <a:lnTo>
                    <a:pt x="935529" y="0"/>
                  </a:lnTo>
                  <a:lnTo>
                    <a:pt x="943791" y="636"/>
                  </a:lnTo>
                  <a:lnTo>
                    <a:pt x="952052" y="1908"/>
                  </a:lnTo>
                  <a:lnTo>
                    <a:pt x="960632" y="3817"/>
                  </a:lnTo>
                  <a:lnTo>
                    <a:pt x="969211" y="5407"/>
                  </a:lnTo>
                  <a:lnTo>
                    <a:pt x="977473" y="8270"/>
                  </a:lnTo>
                  <a:lnTo>
                    <a:pt x="986052" y="11451"/>
                  </a:lnTo>
                  <a:lnTo>
                    <a:pt x="993996" y="14949"/>
                  </a:lnTo>
                  <a:lnTo>
                    <a:pt x="1001940" y="19084"/>
                  </a:lnTo>
                  <a:lnTo>
                    <a:pt x="1010202" y="22901"/>
                  </a:lnTo>
                  <a:lnTo>
                    <a:pt x="1017828" y="27990"/>
                  </a:lnTo>
                  <a:lnTo>
                    <a:pt x="1025454" y="33080"/>
                  </a:lnTo>
                  <a:lnTo>
                    <a:pt x="1032762" y="39123"/>
                  </a:lnTo>
                  <a:lnTo>
                    <a:pt x="1039753" y="44848"/>
                  </a:lnTo>
                  <a:lnTo>
                    <a:pt x="1047061" y="51210"/>
                  </a:lnTo>
                  <a:lnTo>
                    <a:pt x="1053734" y="57889"/>
                  </a:lnTo>
                  <a:lnTo>
                    <a:pt x="1060407" y="65523"/>
                  </a:lnTo>
                  <a:lnTo>
                    <a:pt x="1066127" y="72839"/>
                  </a:lnTo>
                  <a:lnTo>
                    <a:pt x="1072164" y="80791"/>
                  </a:lnTo>
                  <a:lnTo>
                    <a:pt x="1077884" y="89061"/>
                  </a:lnTo>
                  <a:lnTo>
                    <a:pt x="1082968" y="97331"/>
                  </a:lnTo>
                  <a:lnTo>
                    <a:pt x="1087734" y="106555"/>
                  </a:lnTo>
                  <a:lnTo>
                    <a:pt x="1092183" y="115779"/>
                  </a:lnTo>
                  <a:lnTo>
                    <a:pt x="1096313" y="125003"/>
                  </a:lnTo>
                  <a:lnTo>
                    <a:pt x="1100127" y="134546"/>
                  </a:lnTo>
                  <a:lnTo>
                    <a:pt x="1103304" y="145042"/>
                  </a:lnTo>
                  <a:lnTo>
                    <a:pt x="1106164" y="155220"/>
                  </a:lnTo>
                  <a:lnTo>
                    <a:pt x="1108706" y="166035"/>
                  </a:lnTo>
                  <a:lnTo>
                    <a:pt x="1110612" y="176849"/>
                  </a:lnTo>
                  <a:lnTo>
                    <a:pt x="1111566" y="187982"/>
                  </a:lnTo>
                  <a:lnTo>
                    <a:pt x="1112519" y="199433"/>
                  </a:lnTo>
                  <a:lnTo>
                    <a:pt x="1112837" y="210883"/>
                  </a:lnTo>
                  <a:lnTo>
                    <a:pt x="1112519" y="222970"/>
                  </a:lnTo>
                  <a:lnTo>
                    <a:pt x="1110930" y="247144"/>
                  </a:lnTo>
                  <a:lnTo>
                    <a:pt x="1109024" y="271636"/>
                  </a:lnTo>
                  <a:lnTo>
                    <a:pt x="1106164" y="296764"/>
                  </a:lnTo>
                  <a:lnTo>
                    <a:pt x="1104575" y="308851"/>
                  </a:lnTo>
                  <a:lnTo>
                    <a:pt x="1102351" y="321574"/>
                  </a:lnTo>
                  <a:lnTo>
                    <a:pt x="1100444" y="333978"/>
                  </a:lnTo>
                  <a:lnTo>
                    <a:pt x="1097902" y="345747"/>
                  </a:lnTo>
                  <a:lnTo>
                    <a:pt x="1095360" y="358152"/>
                  </a:lnTo>
                  <a:lnTo>
                    <a:pt x="1092183" y="369921"/>
                  </a:lnTo>
                  <a:lnTo>
                    <a:pt x="1089323" y="381372"/>
                  </a:lnTo>
                  <a:lnTo>
                    <a:pt x="1085510" y="393140"/>
                  </a:lnTo>
                  <a:lnTo>
                    <a:pt x="1082014" y="404273"/>
                  </a:lnTo>
                  <a:lnTo>
                    <a:pt x="1077884" y="415406"/>
                  </a:lnTo>
                  <a:lnTo>
                    <a:pt x="1073753" y="425902"/>
                  </a:lnTo>
                  <a:lnTo>
                    <a:pt x="1068986" y="436080"/>
                  </a:lnTo>
                  <a:lnTo>
                    <a:pt x="1063585" y="445941"/>
                  </a:lnTo>
                  <a:lnTo>
                    <a:pt x="1058501" y="455483"/>
                  </a:lnTo>
                  <a:lnTo>
                    <a:pt x="1052463" y="464389"/>
                  </a:lnTo>
                  <a:lnTo>
                    <a:pt x="1046108" y="472977"/>
                  </a:lnTo>
                  <a:lnTo>
                    <a:pt x="1039753" y="481247"/>
                  </a:lnTo>
                  <a:lnTo>
                    <a:pt x="1032762" y="488563"/>
                  </a:lnTo>
                  <a:lnTo>
                    <a:pt x="1025454" y="495242"/>
                  </a:lnTo>
                  <a:lnTo>
                    <a:pt x="1017510" y="501922"/>
                  </a:lnTo>
                  <a:lnTo>
                    <a:pt x="1009248" y="507647"/>
                  </a:lnTo>
                  <a:lnTo>
                    <a:pt x="1000351" y="512736"/>
                  </a:lnTo>
                  <a:lnTo>
                    <a:pt x="991454" y="516871"/>
                  </a:lnTo>
                  <a:lnTo>
                    <a:pt x="981921" y="520688"/>
                  </a:lnTo>
                  <a:lnTo>
                    <a:pt x="971435" y="523551"/>
                  </a:lnTo>
                  <a:lnTo>
                    <a:pt x="960949" y="525778"/>
                  </a:lnTo>
                  <a:lnTo>
                    <a:pt x="953005" y="526732"/>
                  </a:lnTo>
                  <a:lnTo>
                    <a:pt x="944426" y="527050"/>
                  </a:lnTo>
                  <a:lnTo>
                    <a:pt x="935847" y="526414"/>
                  </a:lnTo>
                  <a:lnTo>
                    <a:pt x="926314" y="525141"/>
                  </a:lnTo>
                  <a:lnTo>
                    <a:pt x="917099" y="523233"/>
                  </a:lnTo>
                  <a:lnTo>
                    <a:pt x="907884" y="520688"/>
                  </a:lnTo>
                  <a:lnTo>
                    <a:pt x="898669" y="517190"/>
                  </a:lnTo>
                  <a:lnTo>
                    <a:pt x="888819" y="513373"/>
                  </a:lnTo>
                  <a:lnTo>
                    <a:pt x="879286" y="508283"/>
                  </a:lnTo>
                  <a:lnTo>
                    <a:pt x="869118" y="503194"/>
                  </a:lnTo>
                  <a:lnTo>
                    <a:pt x="859585" y="496833"/>
                  </a:lnTo>
                  <a:lnTo>
                    <a:pt x="849735" y="490153"/>
                  </a:lnTo>
                  <a:lnTo>
                    <a:pt x="840202" y="482837"/>
                  </a:lnTo>
                  <a:lnTo>
                    <a:pt x="830987" y="474886"/>
                  </a:lnTo>
                  <a:lnTo>
                    <a:pt x="821454" y="465979"/>
                  </a:lnTo>
                  <a:lnTo>
                    <a:pt x="812239" y="456755"/>
                  </a:lnTo>
                  <a:lnTo>
                    <a:pt x="803342" y="446577"/>
                  </a:lnTo>
                  <a:lnTo>
                    <a:pt x="794445" y="435762"/>
                  </a:lnTo>
                  <a:lnTo>
                    <a:pt x="786183" y="424630"/>
                  </a:lnTo>
                  <a:lnTo>
                    <a:pt x="778240" y="412225"/>
                  </a:lnTo>
                  <a:lnTo>
                    <a:pt x="770296" y="400138"/>
                  </a:lnTo>
                  <a:lnTo>
                    <a:pt x="762987" y="386779"/>
                  </a:lnTo>
                  <a:lnTo>
                    <a:pt x="756314" y="372784"/>
                  </a:lnTo>
                  <a:lnTo>
                    <a:pt x="749324" y="358470"/>
                  </a:lnTo>
                  <a:lnTo>
                    <a:pt x="743604" y="343203"/>
                  </a:lnTo>
                  <a:lnTo>
                    <a:pt x="738202" y="327617"/>
                  </a:lnTo>
                  <a:lnTo>
                    <a:pt x="733436" y="311077"/>
                  </a:lnTo>
                  <a:lnTo>
                    <a:pt x="728987" y="294219"/>
                  </a:lnTo>
                  <a:lnTo>
                    <a:pt x="725810" y="276725"/>
                  </a:lnTo>
                  <a:lnTo>
                    <a:pt x="722632" y="258595"/>
                  </a:lnTo>
                  <a:lnTo>
                    <a:pt x="720408" y="240146"/>
                  </a:lnTo>
                  <a:lnTo>
                    <a:pt x="719137" y="221062"/>
                  </a:lnTo>
                  <a:lnTo>
                    <a:pt x="719772" y="209293"/>
                  </a:lnTo>
                  <a:lnTo>
                    <a:pt x="721361" y="197206"/>
                  </a:lnTo>
                  <a:lnTo>
                    <a:pt x="722632" y="185756"/>
                  </a:lnTo>
                  <a:lnTo>
                    <a:pt x="724856" y="174623"/>
                  </a:lnTo>
                  <a:lnTo>
                    <a:pt x="727399" y="163490"/>
                  </a:lnTo>
                  <a:lnTo>
                    <a:pt x="730576" y="152676"/>
                  </a:lnTo>
                  <a:lnTo>
                    <a:pt x="734389" y="142179"/>
                  </a:lnTo>
                  <a:lnTo>
                    <a:pt x="737884" y="131683"/>
                  </a:lnTo>
                  <a:lnTo>
                    <a:pt x="742333" y="121823"/>
                  </a:lnTo>
                  <a:lnTo>
                    <a:pt x="746782" y="111962"/>
                  </a:lnTo>
                  <a:lnTo>
                    <a:pt x="752184" y="102420"/>
                  </a:lnTo>
                  <a:lnTo>
                    <a:pt x="757268" y="93514"/>
                  </a:lnTo>
                  <a:lnTo>
                    <a:pt x="763305" y="84290"/>
                  </a:lnTo>
                  <a:lnTo>
                    <a:pt x="769660" y="76338"/>
                  </a:lnTo>
                  <a:lnTo>
                    <a:pt x="776015" y="68068"/>
                  </a:lnTo>
                  <a:lnTo>
                    <a:pt x="783006" y="60116"/>
                  </a:lnTo>
                  <a:lnTo>
                    <a:pt x="790314" y="53118"/>
                  </a:lnTo>
                  <a:lnTo>
                    <a:pt x="797940" y="46121"/>
                  </a:lnTo>
                  <a:lnTo>
                    <a:pt x="805567" y="39759"/>
                  </a:lnTo>
                  <a:lnTo>
                    <a:pt x="813828" y="33398"/>
                  </a:lnTo>
                  <a:lnTo>
                    <a:pt x="822725" y="27990"/>
                  </a:lnTo>
                  <a:lnTo>
                    <a:pt x="831305" y="22901"/>
                  </a:lnTo>
                  <a:lnTo>
                    <a:pt x="840520" y="18130"/>
                  </a:lnTo>
                  <a:lnTo>
                    <a:pt x="849735" y="13995"/>
                  </a:lnTo>
                  <a:lnTo>
                    <a:pt x="859903" y="10496"/>
                  </a:lnTo>
                  <a:lnTo>
                    <a:pt x="870071" y="7316"/>
                  </a:lnTo>
                  <a:lnTo>
                    <a:pt x="879922" y="4771"/>
                  </a:lnTo>
                  <a:lnTo>
                    <a:pt x="890725" y="2544"/>
                  </a:lnTo>
                  <a:lnTo>
                    <a:pt x="901529" y="954"/>
                  </a:lnTo>
                  <a:lnTo>
                    <a:pt x="912333"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p>
              <a:pPr lvl="0" algn="ctr"/>
              <a:endParaRPr lang="zh-CN" altLang="en-US" sz="1800">
                <a:solidFill>
                  <a:srgbClr val="FFFFFF"/>
                </a:solidFill>
              </a:endParaRPr>
            </a:p>
          </p:txBody>
        </p:sp>
        <p:sp>
          <p:nvSpPr>
            <p:cNvPr id="44" name="文本框 36">
              <a:hlinkClick r:id="" action="ppaction://noaction"/>
            </p:cNvPr>
            <p:cNvSpPr>
              <a:spLocks noChangeArrowheads="1"/>
            </p:cNvSpPr>
            <p:nvPr userDrawn="1"/>
          </p:nvSpPr>
          <p:spPr bwMode="auto">
            <a:xfrm>
              <a:off x="-351733" y="3697625"/>
              <a:ext cx="120897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任务训练</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cxnSp>
        <p:nvCxnSpPr>
          <p:cNvPr id="27" name="直接连接符 26"/>
          <p:cNvCxnSpPr/>
          <p:nvPr userDrawn="1"/>
        </p:nvCxnSpPr>
        <p:spPr>
          <a:xfrm>
            <a:off x="10993181" y="6379725"/>
            <a:ext cx="0" cy="143983"/>
          </a:xfrm>
          <a:prstGeom prst="line">
            <a:avLst/>
          </a:prstGeom>
          <a:ln w="38100">
            <a:solidFill>
              <a:srgbClr val="183A6A"/>
            </a:solidFill>
          </a:ln>
        </p:spPr>
        <p:style>
          <a:lnRef idx="1">
            <a:schemeClr val="accent1"/>
          </a:lnRef>
          <a:fillRef idx="0">
            <a:schemeClr val="accent1"/>
          </a:fillRef>
          <a:effectRef idx="0">
            <a:schemeClr val="accent1"/>
          </a:effectRef>
          <a:fontRef idx="minor">
            <a:schemeClr val="tx1"/>
          </a:fontRef>
        </p:style>
      </p:cxnSp>
      <p:sp>
        <p:nvSpPr>
          <p:cNvPr id="47" name="矩形 4"/>
          <p:cNvSpPr>
            <a:spLocks noChangeArrowheads="1"/>
          </p:cNvSpPr>
          <p:nvPr userDrawn="1"/>
        </p:nvSpPr>
        <p:spPr bwMode="auto">
          <a:xfrm>
            <a:off x="10993181" y="6307733"/>
            <a:ext cx="749968" cy="2168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200" dirty="0">
                <a:solidFill>
                  <a:schemeClr val="bg1">
                    <a:lumMod val="50000"/>
                  </a:schemeClr>
                </a:solidFill>
              </a:rPr>
              <a:t>Page. </a:t>
            </a:r>
            <a:endParaRPr lang="zh-CN" altLang="en-US" sz="1200" dirty="0">
              <a:solidFill>
                <a:schemeClr val="bg1">
                  <a:lumMod val="50000"/>
                </a:schemeClr>
              </a:solidFill>
            </a:endParaRPr>
          </a:p>
        </p:txBody>
      </p:sp>
      <p:sp>
        <p:nvSpPr>
          <p:cNvPr id="48" name="Rectangle 5"/>
          <p:cNvSpPr>
            <a:spLocks noChangeArrowheads="1"/>
          </p:cNvSpPr>
          <p:nvPr userDrawn="1"/>
        </p:nvSpPr>
        <p:spPr bwMode="gray">
          <a:xfrm>
            <a:off x="11419668" y="6309350"/>
            <a:ext cx="630335" cy="223861"/>
          </a:xfrm>
          <a:prstGeom prst="rect">
            <a:avLst/>
          </a:prstGeom>
          <a:noFill/>
          <a:ln w="9525">
            <a:noFill/>
            <a:miter lim="800000"/>
          </a:ln>
        </p:spPr>
        <p:txBody>
          <a:bodyPr/>
          <a:lstStyle/>
          <a:p>
            <a:fld id="{0B6D6995-4C9D-4B2B-8F70-F313D5F5D1FC}" type="slidenum">
              <a:rPr lang="de-DE" sz="1200" b="0" kern="1200" spc="0" baseline="0" smtClean="0">
                <a:solidFill>
                  <a:schemeClr val="tx1">
                    <a:lumMod val="50000"/>
                    <a:lumOff val="50000"/>
                  </a:schemeClr>
                </a:solidFill>
                <a:latin typeface="+mn-lt"/>
                <a:ea typeface="+mn-ea"/>
                <a:cs typeface="+mn-cs"/>
              </a:rPr>
            </a:fld>
            <a:endParaRPr lang="de-DE" sz="1200" b="0" kern="1200" spc="0" baseline="0" dirty="0">
              <a:solidFill>
                <a:schemeClr val="tx1">
                  <a:lumMod val="50000"/>
                  <a:lumOff val="50000"/>
                </a:schemeClr>
              </a:solidFill>
              <a:latin typeface="+mn-lt"/>
              <a:ea typeface="+mn-ea"/>
              <a:cs typeface="+mn-cs"/>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4500"/>
            </a:lvl1pPr>
          </a:lstStyle>
          <a:p>
            <a:r>
              <a:rPr lang="zh-CN" altLang="en-US" noProof="1"/>
              <a:t>单击此处编辑母版标题样式</a:t>
            </a:r>
            <a:endParaRPr lang="zh-CN" altLang="en-US" noProof="1"/>
          </a:p>
        </p:txBody>
      </p:sp>
      <p:sp>
        <p:nvSpPr>
          <p:cNvPr id="3" name="副标题 2"/>
          <p:cNvSpPr>
            <a:spLocks noGrp="1"/>
          </p:cNvSpPr>
          <p:nvPr>
            <p:ph type="subTitle" idx="1"/>
          </p:nvPr>
        </p:nvSpPr>
        <p:spPr>
          <a:xfrm>
            <a:off x="1524000" y="3602038"/>
            <a:ext cx="9144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noProof="1"/>
              <a:t>单击此处编辑母版副标题样式</a:t>
            </a:r>
            <a:endParaRPr lang="zh-CN" altLang="en-US" noProof="1"/>
          </a:p>
        </p:txBody>
      </p:sp>
      <p:sp>
        <p:nvSpPr>
          <p:cNvPr id="4" name="日期占位符 3"/>
          <p:cNvSpPr>
            <a:spLocks noGrp="1"/>
          </p:cNvSpPr>
          <p:nvPr>
            <p:ph type="dt" sz="half" idx="10"/>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1FA9AC57-B496-42B2-95A0-CFBE20E3BF2C}" type="slidenum">
              <a:rPr lang="zh-CN" altLang="en-US"/>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latin typeface="Times New Roman" panose="02020603050405020304" pitchFamily="18" charset="0"/>
            </a:endParaRPr>
          </a:p>
        </p:txBody>
      </p:sp>
      <p:sp>
        <p:nvSpPr>
          <p:cNvPr id="5" name="页脚占位符 4"/>
          <p:cNvSpPr>
            <a:spLocks noGrp="1"/>
          </p:cNvSpPr>
          <p:nvPr>
            <p:ph type="ftr" sz="quarter" idx="11"/>
          </p:nvPr>
        </p:nvSpPr>
        <p:spPr>
          <a:xfrm>
            <a:off x="4165601" y="6356350"/>
            <a:ext cx="3860800" cy="365125"/>
          </a:xfrm>
          <a:prstGeom prst="rect">
            <a:avLst/>
          </a:prstGeom>
        </p:spPr>
        <p:txBody>
          <a:bodyPr/>
          <a:lstStyle/>
          <a:p>
            <a:pPr lvl="0"/>
            <a:endParaRPr lang="zh-CN" altLang="en-US" dirty="0"/>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fld>
            <a:endParaRPr lang="zh-CN" altLang="en-US" dirty="0">
              <a:latin typeface="Times New Roman" panose="02020603050405020304" pitchFamily="18" charset="0"/>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dgm" preserve="1">
  <p:cSld name="标题和图示或组织结构图">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SmartArt 占位符 2"/>
          <p:cNvSpPr>
            <a:spLocks noGrp="1"/>
          </p:cNvSpPr>
          <p:nvPr>
            <p:ph type="pic" idx="1"/>
          </p:nvPr>
        </p:nvSpPr>
        <p:spPr/>
        <p:txBody>
          <a:bodyPr/>
          <a:lstStyle/>
          <a:p>
            <a:endParaRPr lang="zh-CN" altLang="en-US"/>
          </a:p>
        </p:txBody>
      </p:sp>
      <p:sp>
        <p:nvSpPr>
          <p:cNvPr id="4" name="日期占位符 3"/>
          <p:cNvSpPr>
            <a:spLocks noGrp="1"/>
          </p:cNvSpPr>
          <p:nvPr>
            <p:ph type="dt" sz="half" idx="10"/>
          </p:nvPr>
        </p:nvSpPr>
        <p:spPr/>
        <p:txBody>
          <a:bodyPr/>
          <a:lstStyle/>
          <a:p>
            <a:pPr lvl="0"/>
            <a:endParaRPr lang="zh-CN" altLang="en-US" dirty="0">
              <a:effectLst>
                <a:outerShdw blurRad="38100" dist="38100" dir="2700000">
                  <a:srgbClr val="C0C0C0"/>
                </a:outerShdw>
              </a:effectLst>
              <a:latin typeface="Arial" panose="020B0604020202020204" pitchFamily="34" charset="0"/>
            </a:endParaRPr>
          </a:p>
        </p:txBody>
      </p:sp>
      <p:sp>
        <p:nvSpPr>
          <p:cNvPr id="5" name="页脚占位符 4"/>
          <p:cNvSpPr>
            <a:spLocks noGrp="1"/>
          </p:cNvSpPr>
          <p:nvPr>
            <p:ph type="ftr" sz="quarter" idx="11"/>
          </p:nvPr>
        </p:nvSpPr>
        <p:spPr>
          <a:xfrm>
            <a:off x="4165601" y="6356350"/>
            <a:ext cx="3860800" cy="365125"/>
          </a:xfrm>
          <a:prstGeom prst="rect">
            <a:avLst/>
          </a:prstGeom>
        </p:spPr>
        <p:txBody>
          <a:bodyPr/>
          <a:lstStyle/>
          <a:p>
            <a:pPr lvl="0"/>
            <a:endParaRPr lang="zh-CN" altLang="en-US" dirty="0">
              <a:effectLst>
                <a:outerShdw blurRad="38100" dist="38100" dir="2700000">
                  <a:srgbClr val="C0C0C0"/>
                </a:outerShdw>
              </a:effectLst>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effectLst>
                  <a:outerShdw blurRad="38100" dist="38100" dir="2700000">
                    <a:srgbClr val="C0C0C0"/>
                  </a:outerShdw>
                </a:effectLst>
                <a:latin typeface="Arial" panose="020B0604020202020204" pitchFamily="34" charset="0"/>
              </a:rPr>
            </a:fld>
            <a:endParaRPr lang="zh-CN" altLang="en-US" dirty="0">
              <a:effectLst>
                <a:outerShdw blurRad="38100" dist="38100" dir="2700000">
                  <a:srgbClr val="C0C0C0"/>
                </a:outerShdw>
              </a:effectLst>
              <a:latin typeface="Arial" panose="020B0604020202020204" pitchFamily="34" charset="0"/>
            </a:endParaRPr>
          </a:p>
        </p:txBody>
      </p:sp>
    </p:spTree>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Date Placeholder 3"/>
          <p:cNvSpPr>
            <a:spLocks noGrp="1"/>
          </p:cNvSpPr>
          <p:nvPr>
            <p:ph type="dt" sz="half" idx="10"/>
          </p:nvPr>
        </p:nvSpPr>
        <p:spPr/>
        <p:txBody>
          <a:bodyPr/>
          <a:lstStyle/>
          <a:p>
            <a:pPr>
              <a:defRPr/>
            </a:pPr>
            <a:endParaRPr lang="zh-CN" altLang="en-US"/>
          </a:p>
        </p:txBody>
      </p:sp>
      <p:sp>
        <p:nvSpPr>
          <p:cNvPr id="6" name="Slide Number Placeholder 5"/>
          <p:cNvSpPr>
            <a:spLocks noGrp="1"/>
          </p:cNvSpPr>
          <p:nvPr>
            <p:ph type="sldNum" sz="quarter" idx="12"/>
          </p:nvPr>
        </p:nvSpPr>
        <p:spPr/>
        <p:txBody>
          <a:bodyPr/>
          <a:lstStyle/>
          <a:p>
            <a:pPr>
              <a:defRPr/>
            </a:pPr>
            <a:fld id="{52526E70-02FC-4666-A862-E2F5834A8529}"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1_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5" name="Date Placeholder 4"/>
          <p:cNvSpPr>
            <a:spLocks noGrp="1"/>
          </p:cNvSpPr>
          <p:nvPr>
            <p:ph type="dt" sz="half" idx="10"/>
          </p:nvPr>
        </p:nvSpPr>
        <p:spPr/>
        <p:txBody>
          <a:bodyPr/>
          <a:lstStyle/>
          <a:p>
            <a:pPr>
              <a:defRPr/>
            </a:pPr>
            <a:endParaRPr lang="zh-CN" altLang="en-US"/>
          </a:p>
        </p:txBody>
      </p:sp>
      <p:sp>
        <p:nvSpPr>
          <p:cNvPr id="7" name="Slide Number Placeholder 6"/>
          <p:cNvSpPr>
            <a:spLocks noGrp="1"/>
          </p:cNvSpPr>
          <p:nvPr>
            <p:ph type="sldNum" sz="quarter" idx="12"/>
          </p:nvPr>
        </p:nvSpPr>
        <p:spPr/>
        <p:txBody>
          <a:bodyPr/>
          <a:lstStyle/>
          <a:p>
            <a:pPr>
              <a:defRPr/>
            </a:pPr>
            <a:fld id="{52526E70-02FC-4666-A862-E2F5834A8529}"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pPr>
              <a:defRPr/>
            </a:pPr>
            <a:endParaRPr lang="zh-CN" altLang="en-US"/>
          </a:p>
        </p:txBody>
      </p:sp>
      <p:sp>
        <p:nvSpPr>
          <p:cNvPr id="5" name="Slide Number Placeholder 4"/>
          <p:cNvSpPr>
            <a:spLocks noGrp="1"/>
          </p:cNvSpPr>
          <p:nvPr>
            <p:ph type="sldNum" sz="quarter" idx="12"/>
          </p:nvPr>
        </p:nvSpPr>
        <p:spPr/>
        <p:txBody>
          <a:bodyPr/>
          <a:lstStyle/>
          <a:p>
            <a:pPr>
              <a:defRPr/>
            </a:pPr>
            <a:fld id="{52526E70-02FC-4666-A862-E2F5834A8529}"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Date Placeholder 4"/>
          <p:cNvSpPr>
            <a:spLocks noGrp="1"/>
          </p:cNvSpPr>
          <p:nvPr>
            <p:ph type="dt" sz="half" idx="10"/>
          </p:nvPr>
        </p:nvSpPr>
        <p:spPr/>
        <p:txBody>
          <a:bodyPr/>
          <a:lstStyle/>
          <a:p>
            <a:pPr>
              <a:defRPr/>
            </a:pPr>
            <a:endParaRPr lang="zh-CN" altLang="en-US"/>
          </a:p>
        </p:txBody>
      </p:sp>
      <p:sp>
        <p:nvSpPr>
          <p:cNvPr id="7" name="Slide Number Placeholder 6"/>
          <p:cNvSpPr>
            <a:spLocks noGrp="1"/>
          </p:cNvSpPr>
          <p:nvPr>
            <p:ph type="sldNum" sz="quarter" idx="12"/>
          </p:nvPr>
        </p:nvSpPr>
        <p:spPr/>
        <p:txBody>
          <a:bodyPr/>
          <a:lstStyle/>
          <a:p>
            <a:pPr>
              <a:defRPr/>
            </a:pPr>
            <a:fld id="{52526E70-02FC-4666-A862-E2F5834A8529}"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endParaRPr lang="zh-CN" altLang="zh-CN"/>
          </a:p>
        </p:txBody>
      </p:sp>
      <p:sp>
        <p:nvSpPr>
          <p:cNvPr id="4" name="Slide Number Placeholder 3"/>
          <p:cNvSpPr>
            <a:spLocks noGrp="1"/>
          </p:cNvSpPr>
          <p:nvPr>
            <p:ph type="sldNum" sz="quarter" idx="12"/>
          </p:nvPr>
        </p:nvSpPr>
        <p:spPr/>
        <p:txBody>
          <a:bodyPr/>
          <a:lstStyle/>
          <a:p>
            <a:pPr>
              <a:defRPr/>
            </a:pPr>
            <a:fld id="{9F6FDC23-2166-45A4-AB4E-56A498B05EFF}" type="slidenum">
              <a:rPr lang="en-US" altLang="zh-CN" smtClean="0"/>
            </a:fld>
            <a:endParaRPr lang="en-US" alt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4" name="Date Placeholder 3"/>
          <p:cNvSpPr>
            <a:spLocks noGrp="1"/>
          </p:cNvSpPr>
          <p:nvPr>
            <p:ph type="dt" sz="half" idx="10"/>
          </p:nvPr>
        </p:nvSpPr>
        <p:spPr/>
        <p:txBody>
          <a:bodyPr/>
          <a:lstStyle/>
          <a:p>
            <a:pPr>
              <a:defRPr/>
            </a:pPr>
            <a:endParaRPr lang="zh-CN" altLang="en-US"/>
          </a:p>
        </p:txBody>
      </p:sp>
      <p:sp>
        <p:nvSpPr>
          <p:cNvPr id="6" name="Slide Number Placeholder 5"/>
          <p:cNvSpPr>
            <a:spLocks noGrp="1"/>
          </p:cNvSpPr>
          <p:nvPr>
            <p:ph type="sldNum" sz="quarter" idx="12"/>
          </p:nvPr>
        </p:nvSpPr>
        <p:spPr/>
        <p:txBody>
          <a:bodyPr/>
          <a:lstStyle/>
          <a:p>
            <a:pPr>
              <a:defRPr/>
            </a:pPr>
            <a:fld id="{52526E70-02FC-4666-A862-E2F5834A8529}"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4" name="Date Placeholder 3"/>
          <p:cNvSpPr>
            <a:spLocks noGrp="1"/>
          </p:cNvSpPr>
          <p:nvPr>
            <p:ph type="dt" sz="half" idx="10"/>
          </p:nvPr>
        </p:nvSpPr>
        <p:spPr/>
        <p:txBody>
          <a:bodyPr/>
          <a:lstStyle/>
          <a:p>
            <a:pPr>
              <a:defRPr/>
            </a:pPr>
            <a:endParaRPr lang="zh-CN" altLang="en-US"/>
          </a:p>
        </p:txBody>
      </p:sp>
      <p:sp>
        <p:nvSpPr>
          <p:cNvPr id="6" name="Slide Number Placeholder 5"/>
          <p:cNvSpPr>
            <a:spLocks noGrp="1"/>
          </p:cNvSpPr>
          <p:nvPr>
            <p:ph type="sldNum" sz="quarter" idx="12"/>
          </p:nvPr>
        </p:nvSpPr>
        <p:spPr/>
        <p:txBody>
          <a:bodyPr/>
          <a:lstStyle/>
          <a:p>
            <a:pPr>
              <a:defRPr/>
            </a:pPr>
            <a:fld id="{52526E70-02FC-4666-A862-E2F5834A8529}"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3" Type="http://schemas.openxmlformats.org/officeDocument/2006/relationships/theme" Target="../theme/theme2.xml"/><Relationship Id="rId12" Type="http://schemas.openxmlformats.org/officeDocument/2006/relationships/slideLayout" Target="../slideLayouts/slideLayout23.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055370" y="476250"/>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endParaRPr lang="zh-CN" alt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fld id="{52526E70-02FC-4666-A862-E2F5834A852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01" y="274638"/>
            <a:ext cx="10972800" cy="1143000"/>
          </a:xfrm>
          <a:prstGeom prst="rect">
            <a:avLst/>
          </a:prstGeom>
        </p:spPr>
        <p:txBody>
          <a:bodyPr vert="horz" lIns="108850" tIns="54425" rIns="108850" bIns="54425"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609601" y="1600201"/>
            <a:ext cx="10972800" cy="4525963"/>
          </a:xfrm>
          <a:prstGeom prst="rect">
            <a:avLst/>
          </a:prstGeom>
        </p:spPr>
        <p:txBody>
          <a:bodyPr vert="horz" lIns="108850" tIns="54425" rIns="108850" bIns="54425" rtlCol="0">
            <a:normAutofit/>
          </a:bodyPr>
          <a:lstStyle/>
          <a:p>
            <a:pPr lvl="0"/>
            <a:r>
              <a:rPr lang="zh-CN" altLang="en-US" dirty="0"/>
              <a:t>单击此处编辑母版文本样式</a:t>
            </a:r>
            <a:endParaRPr lang="zh-CN" altLang="en-US" dirty="0"/>
          </a:p>
          <a:p>
            <a:pPr lvl="1"/>
            <a:r>
              <a:rPr lang="zh-CN" altLang="en-US" dirty="0"/>
              <a:t>第级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609601" y="6356350"/>
            <a:ext cx="2844800" cy="365125"/>
          </a:xfrm>
          <a:prstGeom prst="rect">
            <a:avLst/>
          </a:prstGeom>
        </p:spPr>
        <p:txBody>
          <a:bodyPr vert="horz" lIns="108850" tIns="54425" rIns="108850" bIns="54425" rtlCol="0" anchor="ctr"/>
          <a:lstStyle>
            <a:lvl1pPr algn="l">
              <a:defRPr sz="14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7601" y="6356350"/>
            <a:ext cx="2844800" cy="365125"/>
          </a:xfrm>
          <a:prstGeom prst="rect">
            <a:avLst/>
          </a:prstGeom>
        </p:spPr>
        <p:txBody>
          <a:bodyPr vert="horz" lIns="108850" tIns="54425" rIns="108850" bIns="54425" rtlCol="0" anchor="ctr"/>
          <a:lstStyle>
            <a:lvl1pPr algn="r">
              <a:defRPr sz="1400">
                <a:solidFill>
                  <a:schemeClr val="tx1">
                    <a:tint val="75000"/>
                  </a:schemeClr>
                </a:solidFill>
              </a:defRPr>
            </a:lvl1pPr>
          </a:lstStyle>
          <a:p>
            <a:fld id="{930597BB-1EF2-4138-8CCF-ADC53EDE40B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iming>
    <p:tnLst>
      <p:par>
        <p:cTn id="1" dur="indefinite" restart="never" nodeType="tmRoot"/>
      </p:par>
    </p:tnLst>
  </p:timing>
  <p:hf sldNum="0" hdr="0" dt="0"/>
  <p:txStyles>
    <p:titleStyle>
      <a:lvl1pPr algn="ctr" defTabSz="1088390" rtl="0" eaLnBrk="1" latinLnBrk="0" hangingPunct="1">
        <a:spcBef>
          <a:spcPct val="0"/>
        </a:spcBef>
        <a:buNone/>
        <a:defRPr sz="5200" kern="1200">
          <a:solidFill>
            <a:schemeClr val="tx1"/>
          </a:solidFill>
          <a:latin typeface="+mj-lt"/>
          <a:ea typeface="+mj-ea"/>
          <a:cs typeface="+mj-cs"/>
        </a:defRPr>
      </a:lvl1pPr>
    </p:titleStyle>
    <p:bodyStyle>
      <a:lvl1pPr marL="408305" indent="-408305" algn="l" defTabSz="1088390" rtl="0" eaLnBrk="1" latinLnBrk="0" hangingPunct="1">
        <a:spcBef>
          <a:spcPct val="20000"/>
        </a:spcBef>
        <a:buFont typeface="Arial" panose="020B0604020202020204" pitchFamily="34" charset="0"/>
        <a:buChar char="•"/>
        <a:defRPr sz="3800" kern="1200">
          <a:solidFill>
            <a:schemeClr val="tx1"/>
          </a:solidFill>
          <a:latin typeface="+mn-lt"/>
          <a:ea typeface="+mn-ea"/>
          <a:cs typeface="+mn-cs"/>
        </a:defRPr>
      </a:lvl1pPr>
      <a:lvl2pPr marL="884555" indent="-340360" algn="l" defTabSz="1088390" rtl="0" eaLnBrk="1" latinLnBrk="0" hangingPunct="1">
        <a:spcBef>
          <a:spcPct val="20000"/>
        </a:spcBef>
        <a:buFont typeface="Arial" panose="020B0604020202020204" pitchFamily="34" charset="0"/>
        <a:buChar char="–"/>
        <a:defRPr sz="3300" kern="1200">
          <a:solidFill>
            <a:schemeClr val="tx1"/>
          </a:solidFill>
          <a:latin typeface="+mn-lt"/>
          <a:ea typeface="+mn-ea"/>
          <a:cs typeface="+mn-cs"/>
        </a:defRPr>
      </a:lvl2pPr>
      <a:lvl3pPr marL="1360805" indent="-272415" algn="l" defTabSz="1088390" rtl="0" eaLnBrk="1" latinLnBrk="0" hangingPunct="1">
        <a:spcBef>
          <a:spcPct val="20000"/>
        </a:spcBef>
        <a:buFont typeface="Arial" panose="020B0604020202020204" pitchFamily="34" charset="0"/>
        <a:buChar char="•"/>
        <a:defRPr sz="2900" kern="1200">
          <a:solidFill>
            <a:schemeClr val="tx1"/>
          </a:solidFill>
          <a:latin typeface="+mn-lt"/>
          <a:ea typeface="+mn-ea"/>
          <a:cs typeface="+mn-cs"/>
        </a:defRPr>
      </a:lvl3pPr>
      <a:lvl4pPr marL="1904365" indent="-272415" algn="l" defTabSz="108839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4pPr>
      <a:lvl5pPr marL="2448560" indent="-272415" algn="l" defTabSz="108839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5pPr>
      <a:lvl6pPr marL="2992755" indent="-272415" algn="l" defTabSz="108839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6pPr>
      <a:lvl7pPr marL="3536950" indent="-272415" algn="l" defTabSz="108839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7pPr>
      <a:lvl8pPr marL="4081145" indent="-272415" algn="l" defTabSz="108839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8pPr>
      <a:lvl9pPr marL="4625340" indent="-272415" algn="l" defTabSz="108839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9pPr>
    </p:bodyStyle>
    <p:otherStyle>
      <a:defPPr>
        <a:defRPr lang="zh-CN"/>
      </a:defPPr>
      <a:lvl1pPr marL="0" algn="l" defTabSz="1088390" rtl="0" eaLnBrk="1" latinLnBrk="0" hangingPunct="1">
        <a:defRPr sz="2100" kern="1200">
          <a:solidFill>
            <a:schemeClr val="tx1"/>
          </a:solidFill>
          <a:latin typeface="+mn-lt"/>
          <a:ea typeface="+mn-ea"/>
          <a:cs typeface="+mn-cs"/>
        </a:defRPr>
      </a:lvl1pPr>
      <a:lvl2pPr marL="544195" algn="l" defTabSz="1088390" rtl="0" eaLnBrk="1" latinLnBrk="0" hangingPunct="1">
        <a:defRPr sz="2100" kern="1200">
          <a:solidFill>
            <a:schemeClr val="tx1"/>
          </a:solidFill>
          <a:latin typeface="+mn-lt"/>
          <a:ea typeface="+mn-ea"/>
          <a:cs typeface="+mn-cs"/>
        </a:defRPr>
      </a:lvl2pPr>
      <a:lvl3pPr marL="1088390" algn="l" defTabSz="1088390" rtl="0" eaLnBrk="1" latinLnBrk="0" hangingPunct="1">
        <a:defRPr sz="2100" kern="1200">
          <a:solidFill>
            <a:schemeClr val="tx1"/>
          </a:solidFill>
          <a:latin typeface="+mn-lt"/>
          <a:ea typeface="+mn-ea"/>
          <a:cs typeface="+mn-cs"/>
        </a:defRPr>
      </a:lvl3pPr>
      <a:lvl4pPr marL="1631950" algn="l" defTabSz="1088390" rtl="0" eaLnBrk="1" latinLnBrk="0" hangingPunct="1">
        <a:defRPr sz="2100" kern="1200">
          <a:solidFill>
            <a:schemeClr val="tx1"/>
          </a:solidFill>
          <a:latin typeface="+mn-lt"/>
          <a:ea typeface="+mn-ea"/>
          <a:cs typeface="+mn-cs"/>
        </a:defRPr>
      </a:lvl4pPr>
      <a:lvl5pPr marL="2176145" algn="l" defTabSz="1088390" rtl="0" eaLnBrk="1" latinLnBrk="0" hangingPunct="1">
        <a:defRPr sz="2100" kern="1200">
          <a:solidFill>
            <a:schemeClr val="tx1"/>
          </a:solidFill>
          <a:latin typeface="+mn-lt"/>
          <a:ea typeface="+mn-ea"/>
          <a:cs typeface="+mn-cs"/>
        </a:defRPr>
      </a:lvl5pPr>
      <a:lvl6pPr marL="2720340" algn="l" defTabSz="1088390" rtl="0" eaLnBrk="1" latinLnBrk="0" hangingPunct="1">
        <a:defRPr sz="2100" kern="1200">
          <a:solidFill>
            <a:schemeClr val="tx1"/>
          </a:solidFill>
          <a:latin typeface="+mn-lt"/>
          <a:ea typeface="+mn-ea"/>
          <a:cs typeface="+mn-cs"/>
        </a:defRPr>
      </a:lvl6pPr>
      <a:lvl7pPr marL="3265170" algn="l" defTabSz="1088390" rtl="0" eaLnBrk="1" latinLnBrk="0" hangingPunct="1">
        <a:defRPr sz="2100" kern="1200">
          <a:solidFill>
            <a:schemeClr val="tx1"/>
          </a:solidFill>
          <a:latin typeface="+mn-lt"/>
          <a:ea typeface="+mn-ea"/>
          <a:cs typeface="+mn-cs"/>
        </a:defRPr>
      </a:lvl7pPr>
      <a:lvl8pPr marL="3809365" algn="l" defTabSz="1088390" rtl="0" eaLnBrk="1" latinLnBrk="0" hangingPunct="1">
        <a:defRPr sz="2100" kern="1200">
          <a:solidFill>
            <a:schemeClr val="tx1"/>
          </a:solidFill>
          <a:latin typeface="+mn-lt"/>
          <a:ea typeface="+mn-ea"/>
          <a:cs typeface="+mn-cs"/>
        </a:defRPr>
      </a:lvl8pPr>
      <a:lvl9pPr marL="4353560" algn="l" defTabSz="1088390" rtl="0" eaLnBrk="1" latinLnBrk="0" hangingPunct="1">
        <a:defRPr sz="21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0.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audio" Target="../media/audio1.wav"/><Relationship Id="rId1" Type="http://schemas.openxmlformats.org/officeDocument/2006/relationships/tags" Target="../tags/tag14.xml"/></Relationships>
</file>

<file path=ppt/slides/_rels/slide11.xml.rels><?xml version="1.0" encoding="UTF-8" standalone="yes"?>
<Relationships xmlns="http://schemas.openxmlformats.org/package/2006/relationships"><Relationship Id="rId5" Type="http://schemas.openxmlformats.org/officeDocument/2006/relationships/slideLayout" Target="../slideLayouts/slideLayout18.xml"/><Relationship Id="rId4" Type="http://schemas.openxmlformats.org/officeDocument/2006/relationships/audio" Target="../media/audio2.wav"/><Relationship Id="rId3" Type="http://schemas.openxmlformats.org/officeDocument/2006/relationships/audio" Target="../media/audio1.wav"/><Relationship Id="rId2" Type="http://schemas.openxmlformats.org/officeDocument/2006/relationships/tags" Target="../tags/tag16.xml"/><Relationship Id="rId1" Type="http://schemas.openxmlformats.org/officeDocument/2006/relationships/tags" Target="../tags/tag15.xml"/></Relationships>
</file>

<file path=ppt/slides/_rels/slide12.xml.rels><?xml version="1.0" encoding="UTF-8" standalone="yes"?>
<Relationships xmlns="http://schemas.openxmlformats.org/package/2006/relationships"><Relationship Id="rId4" Type="http://schemas.openxmlformats.org/officeDocument/2006/relationships/slideLayout" Target="../slideLayouts/slideLayout18.xml"/><Relationship Id="rId3" Type="http://schemas.openxmlformats.org/officeDocument/2006/relationships/audio" Target="../media/audio1.wav"/><Relationship Id="rId2" Type="http://schemas.openxmlformats.org/officeDocument/2006/relationships/tags" Target="../tags/tag18.xml"/><Relationship Id="rId1" Type="http://schemas.openxmlformats.org/officeDocument/2006/relationships/tags" Target="../tags/tag1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4.xml.rels><?xml version="1.0" encoding="UTF-8" standalone="yes"?>
<Relationships xmlns="http://schemas.openxmlformats.org/package/2006/relationships"><Relationship Id="rId7" Type="http://schemas.openxmlformats.org/officeDocument/2006/relationships/slideLayout" Target="../slideLayouts/slideLayout18.xml"/><Relationship Id="rId6" Type="http://schemas.openxmlformats.org/officeDocument/2006/relationships/tags" Target="../tags/tag22.xml"/><Relationship Id="rId5" Type="http://schemas.openxmlformats.org/officeDocument/2006/relationships/tags" Target="../tags/tag21.xml"/><Relationship Id="rId4" Type="http://schemas.openxmlformats.org/officeDocument/2006/relationships/tags" Target="../tags/tag20.xml"/><Relationship Id="rId3" Type="http://schemas.openxmlformats.org/officeDocument/2006/relationships/tags" Target="../tags/tag19.xml"/><Relationship Id="rId2" Type="http://schemas.microsoft.com/office/2007/relationships/hdphoto" Target="../media/image4.wdp"/><Relationship Id="rId1" Type="http://schemas.openxmlformats.org/officeDocument/2006/relationships/image" Target="../media/image3.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image" Target="../media/image6.emf"/><Relationship Id="rId1" Type="http://schemas.openxmlformats.org/officeDocument/2006/relationships/tags" Target="../tags/tag23.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image" Target="../media/image7.emf"/><Relationship Id="rId1" Type="http://schemas.openxmlformats.org/officeDocument/2006/relationships/tags" Target="../tags/tag24.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image" Target="../media/image8.jpeg"/><Relationship Id="rId1" Type="http://schemas.openxmlformats.org/officeDocument/2006/relationships/tags" Target="../tags/tag2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0.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image" Target="../media/image9.png"/><Relationship Id="rId1" Type="http://schemas.openxmlformats.org/officeDocument/2006/relationships/tags" Target="../tags/tag26.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image" Target="../media/image10.png"/><Relationship Id="rId1" Type="http://schemas.openxmlformats.org/officeDocument/2006/relationships/tags" Target="../tags/tag27.xml"/></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image" Target="../media/image11.png"/><Relationship Id="rId1" Type="http://schemas.openxmlformats.org/officeDocument/2006/relationships/tags" Target="../tags/tag28.xml"/></Relationships>
</file>

<file path=ppt/slides/_rels/slide23.xml.rels><?xml version="1.0" encoding="UTF-8" standalone="yes"?>
<Relationships xmlns="http://schemas.openxmlformats.org/package/2006/relationships"><Relationship Id="rId4" Type="http://schemas.openxmlformats.org/officeDocument/2006/relationships/slideLayout" Target="../slideLayouts/slideLayout18.xml"/><Relationship Id="rId3" Type="http://schemas.openxmlformats.org/officeDocument/2006/relationships/image" Target="../media/image12.png"/><Relationship Id="rId2" Type="http://schemas.openxmlformats.org/officeDocument/2006/relationships/tags" Target="../tags/tag30.xml"/><Relationship Id="rId1" Type="http://schemas.openxmlformats.org/officeDocument/2006/relationships/tags" Target="../tags/tag29.xml"/></Relationships>
</file>

<file path=ppt/slides/_rels/slide24.xml.rels><?xml version="1.0" encoding="UTF-8" standalone="yes"?>
<Relationships xmlns="http://schemas.openxmlformats.org/package/2006/relationships"><Relationship Id="rId7" Type="http://schemas.openxmlformats.org/officeDocument/2006/relationships/slideLayout" Target="../slideLayouts/slideLayout18.xml"/><Relationship Id="rId6" Type="http://schemas.openxmlformats.org/officeDocument/2006/relationships/tags" Target="../tags/tag34.xml"/><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microsoft.com/office/2007/relationships/hdphoto" Target="../media/image4.wdp"/><Relationship Id="rId1" Type="http://schemas.openxmlformats.org/officeDocument/2006/relationships/image" Target="../media/image3.png"/></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tags" Target="../tags/tag35.xml"/></Relationships>
</file>

<file path=ppt/slides/_rels/slide26.xml.rels><?xml version="1.0" encoding="UTF-8" standalone="yes"?>
<Relationships xmlns="http://schemas.openxmlformats.org/package/2006/relationships"><Relationship Id="rId8" Type="http://schemas.openxmlformats.org/officeDocument/2006/relationships/notesSlide" Target="../notesSlides/notesSlide5.xml"/><Relationship Id="rId7" Type="http://schemas.openxmlformats.org/officeDocument/2006/relationships/slideLayout" Target="../slideLayouts/slideLayout18.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tags" Target="../tags/tag36.xml"/></Relationships>
</file>

<file path=ppt/slides/_rels/slide27.xml.rels><?xml version="1.0" encoding="UTF-8" standalone="yes"?>
<Relationships xmlns="http://schemas.openxmlformats.org/package/2006/relationships"><Relationship Id="rId4" Type="http://schemas.openxmlformats.org/officeDocument/2006/relationships/slideLayout" Target="../slideLayouts/slideLayout18.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tags" Target="../tags/tag42.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tags" Target="../tags/tag45.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tags" Target="../tags/tag46.xml"/></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17.xml"/><Relationship Id="rId2" Type="http://schemas.openxmlformats.org/officeDocument/2006/relationships/image" Target="../media/image1.jpeg"/><Relationship Id="rId1" Type="http://schemas.openxmlformats.org/officeDocument/2006/relationships/tags" Target="../tags/tag6.xml"/></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tags" Target="../tags/tag47.xml"/></Relationships>
</file>

<file path=ppt/slides/_rels/slide31.xml.rels><?xml version="1.0" encoding="UTF-8" standalone="yes"?>
<Relationships xmlns="http://schemas.openxmlformats.org/package/2006/relationships"><Relationship Id="rId5" Type="http://schemas.openxmlformats.org/officeDocument/2006/relationships/slideLayout" Target="../slideLayouts/slideLayout18.xml"/><Relationship Id="rId4" Type="http://schemas.openxmlformats.org/officeDocument/2006/relationships/hyperlink" Target="https://baike.baidu.com/item/%E9%A2%86%E5%AF%BC%E8%B4%A3%E4%BB%BB?fromModule=lemma_inlink" TargetMode="External"/><Relationship Id="rId3" Type="http://schemas.openxmlformats.org/officeDocument/2006/relationships/hyperlink" Target="https://baike.baidu.com/item/%E6%AD%A3%E6%BF%80%E5%8A%B1?fromModule=lemma_inlink" TargetMode="External"/><Relationship Id="rId2" Type="http://schemas.openxmlformats.org/officeDocument/2006/relationships/hyperlink" Target="https://baike.baidu.com/item/%E7%9F%A5%E4%BA%BA%E5%96%84%E4%BB%BB?fromModule=lemma_inlink" TargetMode="External"/><Relationship Id="rId1" Type="http://schemas.openxmlformats.org/officeDocument/2006/relationships/hyperlink" Target="https://baike.baidu.com/item/%E9%A2%86%E5%AF%BC%E5%B7%A5%E4%BD%9C?fromModule=lemma_inlink" TargetMode="External"/></Relationships>
</file>

<file path=ppt/slides/_rels/slide32.xml.rels><?xml version="1.0" encoding="UTF-8" standalone="yes"?>
<Relationships xmlns="http://schemas.openxmlformats.org/package/2006/relationships"><Relationship Id="rId7" Type="http://schemas.openxmlformats.org/officeDocument/2006/relationships/slideLayout" Target="../slideLayouts/slideLayout18.xml"/><Relationship Id="rId6" Type="http://schemas.openxmlformats.org/officeDocument/2006/relationships/tags" Target="../tags/tag51.xml"/><Relationship Id="rId5" Type="http://schemas.openxmlformats.org/officeDocument/2006/relationships/tags" Target="../tags/tag50.xml"/><Relationship Id="rId4" Type="http://schemas.openxmlformats.org/officeDocument/2006/relationships/tags" Target="../tags/tag49.xml"/><Relationship Id="rId3" Type="http://schemas.openxmlformats.org/officeDocument/2006/relationships/tags" Target="../tags/tag48.xml"/><Relationship Id="rId2" Type="http://schemas.microsoft.com/office/2007/relationships/hdphoto" Target="../media/image4.wdp"/><Relationship Id="rId1" Type="http://schemas.openxmlformats.org/officeDocument/2006/relationships/image" Target="../media/image3.png"/></Relationships>
</file>

<file path=ppt/slides/_rels/slide33.xml.rels><?xml version="1.0" encoding="UTF-8" standalone="yes"?>
<Relationships xmlns="http://schemas.openxmlformats.org/package/2006/relationships"><Relationship Id="rId4" Type="http://schemas.openxmlformats.org/officeDocument/2006/relationships/slideLayout" Target="../slideLayouts/slideLayout18.xml"/><Relationship Id="rId3" Type="http://schemas.openxmlformats.org/officeDocument/2006/relationships/image" Target="../media/image13.png"/><Relationship Id="rId2" Type="http://schemas.openxmlformats.org/officeDocument/2006/relationships/tags" Target="../tags/tag53.xml"/><Relationship Id="rId1" Type="http://schemas.openxmlformats.org/officeDocument/2006/relationships/tags" Target="../tags/tag5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tags" Target="../tags/tag54.xml"/></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tags" Target="../tags/tag55.xml"/></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tags" Target="../tags/tag56.xml"/></Relationships>
</file>

<file path=ppt/slides/_rels/slide38.xml.rels><?xml version="1.0" encoding="UTF-8" standalone="yes"?>
<Relationships xmlns="http://schemas.openxmlformats.org/package/2006/relationships"><Relationship Id="rId5" Type="http://schemas.openxmlformats.org/officeDocument/2006/relationships/slideLayout" Target="../slideLayouts/slideLayout13.xml"/><Relationship Id="rId4" Type="http://schemas.openxmlformats.org/officeDocument/2006/relationships/tags" Target="../tags/tag59.xml"/><Relationship Id="rId3" Type="http://schemas.openxmlformats.org/officeDocument/2006/relationships/tags" Target="../tags/tag58.xml"/><Relationship Id="rId2" Type="http://schemas.openxmlformats.org/officeDocument/2006/relationships/tags" Target="../tags/tag57.xml"/><Relationship Id="rId1" Type="http://schemas.openxmlformats.org/officeDocument/2006/relationships/image" Target="../media/image14.jpeg"/></Relationships>
</file>

<file path=ppt/slides/_rels/slide39.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61.xml"/><Relationship Id="rId1" Type="http://schemas.openxmlformats.org/officeDocument/2006/relationships/tags" Target="../tags/tag60.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7.xml"/><Relationship Id="rId1" Type="http://schemas.openxmlformats.org/officeDocument/2006/relationships/image" Target="../media/image2.jpeg"/></Relationships>
</file>

<file path=ppt/slides/_rels/slide40.xml.rels><?xml version="1.0" encoding="UTF-8" standalone="yes"?>
<Relationships xmlns="http://schemas.openxmlformats.org/package/2006/relationships"><Relationship Id="rId7" Type="http://schemas.openxmlformats.org/officeDocument/2006/relationships/notesSlide" Target="../notesSlides/notesSlide6.xml"/><Relationship Id="rId6" Type="http://schemas.openxmlformats.org/officeDocument/2006/relationships/slideLayout" Target="../slideLayouts/slideLayout19.xml"/><Relationship Id="rId5" Type="http://schemas.openxmlformats.org/officeDocument/2006/relationships/image" Target="../media/image16.png"/><Relationship Id="rId4" Type="http://schemas.openxmlformats.org/officeDocument/2006/relationships/tags" Target="../tags/tag64.xml"/><Relationship Id="rId3" Type="http://schemas.openxmlformats.org/officeDocument/2006/relationships/image" Target="../media/image15.png"/><Relationship Id="rId2" Type="http://schemas.openxmlformats.org/officeDocument/2006/relationships/tags" Target="../tags/tag63.xml"/><Relationship Id="rId1" Type="http://schemas.openxmlformats.org/officeDocument/2006/relationships/tags" Target="../tags/tag62.xml"/></Relationships>
</file>

<file path=ppt/slides/_rels/slide41.xml.rels><?xml version="1.0" encoding="UTF-8" standalone="yes"?>
<Relationships xmlns="http://schemas.openxmlformats.org/package/2006/relationships"><Relationship Id="rId4" Type="http://schemas.openxmlformats.org/officeDocument/2006/relationships/slideLayout" Target="../slideLayouts/slideLayout20.xml"/><Relationship Id="rId3" Type="http://schemas.openxmlformats.org/officeDocument/2006/relationships/tags" Target="../tags/tag66.xml"/><Relationship Id="rId2" Type="http://schemas.openxmlformats.org/officeDocument/2006/relationships/tags" Target="../tags/tag65.xml"/><Relationship Id="rId1" Type="http://schemas.openxmlformats.org/officeDocument/2006/relationships/image" Target="../media/image17.png"/></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2.xml"/><Relationship Id="rId1" Type="http://schemas.openxmlformats.org/officeDocument/2006/relationships/image" Target="../media/image18.jpeg"/></Relationships>
</file>

<file path=ppt/slides/_rels/slide5.xml.rels><?xml version="1.0" encoding="UTF-8" standalone="yes"?>
<Relationships xmlns="http://schemas.openxmlformats.org/package/2006/relationships"><Relationship Id="rId7" Type="http://schemas.openxmlformats.org/officeDocument/2006/relationships/slideLayout" Target="../slideLayouts/slideLayout18.xml"/><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microsoft.com/office/2007/relationships/hdphoto" Target="../media/image4.wdp"/><Relationship Id="rId1" Type="http://schemas.openxmlformats.org/officeDocument/2006/relationships/image" Target="../media/image3.png"/></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18.xml"/><Relationship Id="rId3" Type="http://schemas.openxmlformats.org/officeDocument/2006/relationships/image" Target="../media/image5.png"/><Relationship Id="rId2" Type="http://schemas.openxmlformats.org/officeDocument/2006/relationships/tags" Target="../tags/tag12.xml"/><Relationship Id="rId1" Type="http://schemas.openxmlformats.org/officeDocument/2006/relationships/tags" Target="../tags/tag11.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tags" Target="../tags/tag1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a:gsLst>
            <a:gs pos="11000">
              <a:schemeClr val="accent1">
                <a:lumMod val="5000"/>
                <a:lumOff val="95000"/>
              </a:schemeClr>
            </a:gs>
            <a:gs pos="54000">
              <a:schemeClr val="bg1">
                <a:alpha val="10000"/>
              </a:schemeClr>
            </a:gs>
            <a:gs pos="100000">
              <a:schemeClr val="bg1">
                <a:alpha val="99000"/>
              </a:schemeClr>
            </a:gs>
          </a:gsLst>
          <a:path path="circle">
            <a:fillToRect l="50000" t="50000" r="50000" b="50000"/>
          </a:path>
        </a:gradFill>
        <a:effectLst/>
      </p:bgPr>
    </p:bg>
    <p:spTree>
      <p:nvGrpSpPr>
        <p:cNvPr id="1" name=""/>
        <p:cNvGrpSpPr/>
        <p:nvPr/>
      </p:nvGrpSpPr>
      <p:grpSpPr>
        <a:xfrm>
          <a:off x="0" y="0"/>
          <a:ext cx="0" cy="0"/>
          <a:chOff x="0" y="0"/>
          <a:chExt cx="0" cy="0"/>
        </a:xfrm>
      </p:grpSpPr>
      <p:sp>
        <p:nvSpPr>
          <p:cNvPr id="42" name="TextBox 32"/>
          <p:cNvSpPr>
            <a:spLocks noChangeArrowheads="1"/>
          </p:cNvSpPr>
          <p:nvPr/>
        </p:nvSpPr>
        <p:spPr bwMode="auto">
          <a:xfrm>
            <a:off x="4122407" y="2276505"/>
            <a:ext cx="3992880" cy="8604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pPr algn="l">
              <a:defRPr/>
            </a:pPr>
            <a:r>
              <a:rPr lang="zh-CN" altLang="en-US" sz="5000" b="1" dirty="0">
                <a:solidFill>
                  <a:srgbClr val="2A8EA2"/>
                </a:solidFill>
                <a:latin typeface="微软雅黑" panose="020B0503020204020204" pitchFamily="34" charset="-122"/>
                <a:ea typeface="微软雅黑" panose="020B0503020204020204" pitchFamily="34" charset="-122"/>
                <a:sym typeface="经典特黑简" pitchFamily="1" charset="-122"/>
              </a:rPr>
              <a:t>企业管理基础</a:t>
            </a:r>
            <a:endParaRPr lang="zh-CN" altLang="en-US" sz="5000" b="1" dirty="0">
              <a:solidFill>
                <a:srgbClr val="2A8EA2"/>
              </a:solidFill>
              <a:latin typeface="微软雅黑" panose="020B0503020204020204" pitchFamily="34" charset="-122"/>
              <a:ea typeface="微软雅黑" panose="020B0503020204020204" pitchFamily="34" charset="-122"/>
              <a:sym typeface="经典特黑简" pitchFamily="1" charset="-122"/>
            </a:endParaRPr>
          </a:p>
        </p:txBody>
      </p:sp>
      <p:cxnSp>
        <p:nvCxnSpPr>
          <p:cNvPr id="44" name="直接连接符 43"/>
          <p:cNvCxnSpPr/>
          <p:nvPr/>
        </p:nvCxnSpPr>
        <p:spPr>
          <a:xfrm>
            <a:off x="3647243" y="4220862"/>
            <a:ext cx="1727792" cy="0"/>
          </a:xfrm>
          <a:prstGeom prst="line">
            <a:avLst/>
          </a:prstGeom>
          <a:ln w="19050">
            <a:solidFill>
              <a:srgbClr val="2A8EA2"/>
            </a:solidFill>
          </a:ln>
        </p:spPr>
        <p:style>
          <a:lnRef idx="1">
            <a:schemeClr val="accent1"/>
          </a:lnRef>
          <a:fillRef idx="0">
            <a:schemeClr val="accent1"/>
          </a:fillRef>
          <a:effectRef idx="0">
            <a:schemeClr val="accent1"/>
          </a:effectRef>
          <a:fontRef idx="minor">
            <a:schemeClr val="tx1"/>
          </a:fontRef>
        </p:style>
      </p:cxnSp>
      <p:sp>
        <p:nvSpPr>
          <p:cNvPr id="101" name="等腰三角形 100"/>
          <p:cNvSpPr/>
          <p:nvPr/>
        </p:nvSpPr>
        <p:spPr>
          <a:xfrm rot="10800000" flipV="1">
            <a:off x="5951961" y="4077000"/>
            <a:ext cx="232620" cy="133893"/>
          </a:xfrm>
          <a:prstGeom prst="triangle">
            <a:avLst>
              <a:gd name="adj" fmla="val 48955"/>
            </a:avLst>
          </a:prstGeom>
          <a:solidFill>
            <a:srgbClr val="2A8E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3" name="直接连接符 102"/>
          <p:cNvCxnSpPr/>
          <p:nvPr/>
        </p:nvCxnSpPr>
        <p:spPr>
          <a:xfrm>
            <a:off x="6743865" y="4210702"/>
            <a:ext cx="1727792" cy="0"/>
          </a:xfrm>
          <a:prstGeom prst="line">
            <a:avLst/>
          </a:prstGeom>
          <a:ln w="19050">
            <a:solidFill>
              <a:srgbClr val="2A8EA2"/>
            </a:solidFill>
          </a:ln>
        </p:spPr>
        <p:style>
          <a:lnRef idx="1">
            <a:schemeClr val="accent1"/>
          </a:lnRef>
          <a:fillRef idx="0">
            <a:schemeClr val="accent1"/>
          </a:fillRef>
          <a:effectRef idx="0">
            <a:schemeClr val="accent1"/>
          </a:effectRef>
          <a:fontRef idx="minor">
            <a:schemeClr val="tx1"/>
          </a:fontRef>
        </p:style>
      </p:cxnSp>
      <p:grpSp>
        <p:nvGrpSpPr>
          <p:cNvPr id="2" name="组合 1"/>
          <p:cNvGrpSpPr/>
          <p:nvPr/>
        </p:nvGrpSpPr>
        <p:grpSpPr>
          <a:xfrm>
            <a:off x="2205" y="4652853"/>
            <a:ext cx="3884180" cy="2248521"/>
            <a:chOff x="0" y="4653930"/>
            <a:chExt cx="3885079" cy="2249041"/>
          </a:xfrm>
          <a:solidFill>
            <a:srgbClr val="2A8EA2"/>
          </a:solidFill>
        </p:grpSpPr>
        <p:grpSp>
          <p:nvGrpSpPr>
            <p:cNvPr id="16" name="组合 15"/>
            <p:cNvGrpSpPr/>
            <p:nvPr/>
          </p:nvGrpSpPr>
          <p:grpSpPr>
            <a:xfrm>
              <a:off x="0" y="4653930"/>
              <a:ext cx="3885079" cy="2249041"/>
              <a:chOff x="0" y="4653930"/>
              <a:chExt cx="3885079" cy="2249041"/>
            </a:xfrm>
            <a:grpFill/>
          </p:grpSpPr>
          <p:sp>
            <p:nvSpPr>
              <p:cNvPr id="18" name="椭圆 17"/>
              <p:cNvSpPr/>
              <p:nvPr/>
            </p:nvSpPr>
            <p:spPr>
              <a:xfrm>
                <a:off x="2062758" y="4653930"/>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3291483" y="573025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1729383" y="621285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319683" y="675895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1424583" y="538735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761643" y="657607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p:nvSpPr>
            <p:spPr>
              <a:xfrm>
                <a:off x="2575203" y="589789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a:off x="3741063" y="654559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6" name="直接连接符 25"/>
              <p:cNvCxnSpPr>
                <a:endCxn id="22" idx="2"/>
              </p:cNvCxnSpPr>
              <p:nvPr/>
            </p:nvCxnSpPr>
            <p:spPr>
              <a:xfrm>
                <a:off x="0" y="5229994"/>
                <a:ext cx="1424583" cy="229369"/>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a:stCxn id="22" idx="6"/>
                <a:endCxn id="24" idx="1"/>
              </p:cNvCxnSpPr>
              <p:nvPr/>
            </p:nvCxnSpPr>
            <p:spPr>
              <a:xfrm>
                <a:off x="1568599" y="5459363"/>
                <a:ext cx="1027695" cy="459623"/>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a:stCxn id="24" idx="6"/>
                <a:endCxn id="25" idx="1"/>
              </p:cNvCxnSpPr>
              <p:nvPr/>
            </p:nvCxnSpPr>
            <p:spPr>
              <a:xfrm>
                <a:off x="2719219" y="5969903"/>
                <a:ext cx="1042935" cy="596783"/>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a:stCxn id="22" idx="3"/>
                <a:endCxn id="23" idx="0"/>
              </p:cNvCxnSpPr>
              <p:nvPr/>
            </p:nvCxnSpPr>
            <p:spPr>
              <a:xfrm flipH="1">
                <a:off x="833651" y="5510280"/>
                <a:ext cx="612023" cy="1065795"/>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a:endCxn id="23" idx="2"/>
              </p:cNvCxnSpPr>
              <p:nvPr/>
            </p:nvCxnSpPr>
            <p:spPr>
              <a:xfrm flipV="1">
                <a:off x="0" y="6648083"/>
                <a:ext cx="761643" cy="22071"/>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a:stCxn id="23" idx="6"/>
                <a:endCxn id="20" idx="3"/>
              </p:cNvCxnSpPr>
              <p:nvPr/>
            </p:nvCxnSpPr>
            <p:spPr>
              <a:xfrm flipV="1">
                <a:off x="905659" y="6335780"/>
                <a:ext cx="844815" cy="312303"/>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a:stCxn id="20" idx="4"/>
              </p:cNvCxnSpPr>
              <p:nvPr/>
            </p:nvCxnSpPr>
            <p:spPr>
              <a:xfrm flipH="1">
                <a:off x="1486694" y="6356871"/>
                <a:ext cx="314697" cy="502717"/>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a:endCxn id="23" idx="5"/>
              </p:cNvCxnSpPr>
              <p:nvPr/>
            </p:nvCxnSpPr>
            <p:spPr>
              <a:xfrm flipH="1" flipV="1">
                <a:off x="884568" y="6699000"/>
                <a:ext cx="602126" cy="160588"/>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a:stCxn id="25" idx="2"/>
              </p:cNvCxnSpPr>
              <p:nvPr/>
            </p:nvCxnSpPr>
            <p:spPr>
              <a:xfrm flipH="1">
                <a:off x="2782838" y="6617603"/>
                <a:ext cx="958225" cy="241985"/>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flipV="1">
                <a:off x="0" y="4725938"/>
                <a:ext cx="694606" cy="504056"/>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a:endCxn id="20" idx="1"/>
              </p:cNvCxnSpPr>
              <p:nvPr/>
            </p:nvCxnSpPr>
            <p:spPr>
              <a:xfrm>
                <a:off x="694606" y="4725938"/>
                <a:ext cx="1055868" cy="1508008"/>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a:endCxn id="18" idx="1"/>
              </p:cNvCxnSpPr>
              <p:nvPr/>
            </p:nvCxnSpPr>
            <p:spPr>
              <a:xfrm flipV="1">
                <a:off x="694606" y="4675021"/>
                <a:ext cx="1389243" cy="50917"/>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a:stCxn id="18" idx="5"/>
                <a:endCxn id="19" idx="1"/>
              </p:cNvCxnSpPr>
              <p:nvPr/>
            </p:nvCxnSpPr>
            <p:spPr>
              <a:xfrm>
                <a:off x="2185683" y="4776855"/>
                <a:ext cx="1126891" cy="974491"/>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a:stCxn id="19" idx="2"/>
                <a:endCxn id="24" idx="7"/>
              </p:cNvCxnSpPr>
              <p:nvPr/>
            </p:nvCxnSpPr>
            <p:spPr>
              <a:xfrm flipH="1">
                <a:off x="2698128" y="5802263"/>
                <a:ext cx="593355" cy="116723"/>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a:stCxn id="19" idx="4"/>
              </p:cNvCxnSpPr>
              <p:nvPr/>
            </p:nvCxnSpPr>
            <p:spPr>
              <a:xfrm flipH="1">
                <a:off x="3286894" y="5874271"/>
                <a:ext cx="76597" cy="985317"/>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a:stCxn id="20" idx="5"/>
              </p:cNvCxnSpPr>
              <p:nvPr/>
            </p:nvCxnSpPr>
            <p:spPr>
              <a:xfrm>
                <a:off x="1852308" y="6335780"/>
                <a:ext cx="426474" cy="523808"/>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51" name="直接连接符 50"/>
              <p:cNvCxnSpPr>
                <a:stCxn id="18" idx="4"/>
                <a:endCxn id="20" idx="0"/>
              </p:cNvCxnSpPr>
              <p:nvPr/>
            </p:nvCxnSpPr>
            <p:spPr>
              <a:xfrm flipH="1">
                <a:off x="1801391" y="4797946"/>
                <a:ext cx="333375" cy="1414909"/>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a:stCxn id="20" idx="2"/>
              </p:cNvCxnSpPr>
              <p:nvPr/>
            </p:nvCxnSpPr>
            <p:spPr>
              <a:xfrm flipH="1" flipV="1">
                <a:off x="0" y="5662042"/>
                <a:ext cx="1729383" cy="622821"/>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a:stCxn id="21" idx="1"/>
              </p:cNvCxnSpPr>
              <p:nvPr/>
            </p:nvCxnSpPr>
            <p:spPr>
              <a:xfrm flipH="1" flipV="1">
                <a:off x="0" y="6166098"/>
                <a:ext cx="340774" cy="613948"/>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grpSp>
        <p:cxnSp>
          <p:nvCxnSpPr>
            <p:cNvPr id="3" name="直接连接符 2"/>
            <p:cNvCxnSpPr>
              <a:stCxn id="20" idx="6"/>
              <a:endCxn id="24" idx="2"/>
            </p:cNvCxnSpPr>
            <p:nvPr/>
          </p:nvCxnSpPr>
          <p:spPr>
            <a:xfrm flipV="1">
              <a:off x="1873399" y="5969903"/>
              <a:ext cx="701804" cy="314960"/>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grpSp>
      <p:grpSp>
        <p:nvGrpSpPr>
          <p:cNvPr id="54" name="组合 53"/>
          <p:cNvGrpSpPr/>
          <p:nvPr/>
        </p:nvGrpSpPr>
        <p:grpSpPr>
          <a:xfrm>
            <a:off x="8976320" y="144429"/>
            <a:ext cx="3145491" cy="2906742"/>
            <a:chOff x="9119542" y="0"/>
            <a:chExt cx="3146219" cy="2907415"/>
          </a:xfrm>
          <a:solidFill>
            <a:srgbClr val="2A8EA2"/>
          </a:solidFill>
        </p:grpSpPr>
        <p:sp>
          <p:nvSpPr>
            <p:cNvPr id="55" name="椭圆 54"/>
            <p:cNvSpPr/>
            <p:nvPr/>
          </p:nvSpPr>
          <p:spPr>
            <a:xfrm>
              <a:off x="9119542" y="909514"/>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10948342" y="212828"/>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10396799" y="1504599"/>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p:nvPr/>
          </p:nvSpPr>
          <p:spPr>
            <a:xfrm>
              <a:off x="11615999" y="1910999"/>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p:nvPr/>
          </p:nvSpPr>
          <p:spPr>
            <a:xfrm>
              <a:off x="9407574" y="1413570"/>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a:off x="10539688" y="2603742"/>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p:nvPr/>
          </p:nvSpPr>
          <p:spPr>
            <a:xfrm>
              <a:off x="12121745" y="2763399"/>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p:cNvSpPr/>
            <p:nvPr/>
          </p:nvSpPr>
          <p:spPr>
            <a:xfrm>
              <a:off x="11062203" y="978142"/>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3" name="直接连接符 62"/>
            <p:cNvCxnSpPr>
              <a:stCxn id="59" idx="0"/>
            </p:cNvCxnSpPr>
            <p:nvPr/>
          </p:nvCxnSpPr>
          <p:spPr>
            <a:xfrm flipV="1">
              <a:off x="9479582" y="1"/>
              <a:ext cx="216024" cy="1413569"/>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a:stCxn id="59" idx="5"/>
              <a:endCxn id="60" idx="1"/>
            </p:cNvCxnSpPr>
            <p:nvPr/>
          </p:nvCxnSpPr>
          <p:spPr>
            <a:xfrm>
              <a:off x="9530499" y="1536495"/>
              <a:ext cx="1030280" cy="1088338"/>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a:stCxn id="60" idx="6"/>
              <a:endCxn id="61" idx="2"/>
            </p:cNvCxnSpPr>
            <p:nvPr/>
          </p:nvCxnSpPr>
          <p:spPr>
            <a:xfrm>
              <a:off x="10683704" y="2675750"/>
              <a:ext cx="1438041" cy="159657"/>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a:stCxn id="62" idx="1"/>
            </p:cNvCxnSpPr>
            <p:nvPr/>
          </p:nvCxnSpPr>
          <p:spPr>
            <a:xfrm flipH="1" flipV="1">
              <a:off x="10343678" y="0"/>
              <a:ext cx="739616" cy="999233"/>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a:stCxn id="62" idx="7"/>
            </p:cNvCxnSpPr>
            <p:nvPr/>
          </p:nvCxnSpPr>
          <p:spPr>
            <a:xfrm flipV="1">
              <a:off x="11185128" y="0"/>
              <a:ext cx="670718" cy="999233"/>
            </a:xfrm>
            <a:prstGeom prst="line">
              <a:avLst/>
            </a:prstGeom>
            <a:grpFill/>
            <a:ln>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a:stCxn id="59" idx="6"/>
              <a:endCxn id="62" idx="2"/>
            </p:cNvCxnSpPr>
            <p:nvPr/>
          </p:nvCxnSpPr>
          <p:spPr>
            <a:xfrm flipV="1">
              <a:off x="9551590" y="1050150"/>
              <a:ext cx="1510613" cy="435428"/>
            </a:xfrm>
            <a:prstGeom prst="line">
              <a:avLst/>
            </a:prstGeom>
            <a:grpFill/>
            <a:ln>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a:stCxn id="62" idx="3"/>
              <a:endCxn id="60" idx="7"/>
            </p:cNvCxnSpPr>
            <p:nvPr/>
          </p:nvCxnSpPr>
          <p:spPr>
            <a:xfrm flipH="1">
              <a:off x="10662613" y="1101067"/>
              <a:ext cx="420681" cy="1523766"/>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a:stCxn id="58" idx="4"/>
              <a:endCxn id="61" idx="1"/>
            </p:cNvCxnSpPr>
            <p:nvPr/>
          </p:nvCxnSpPr>
          <p:spPr>
            <a:xfrm>
              <a:off x="11688007" y="2055015"/>
              <a:ext cx="454829" cy="729475"/>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a:stCxn id="58" idx="1"/>
              <a:endCxn id="62" idx="5"/>
            </p:cNvCxnSpPr>
            <p:nvPr/>
          </p:nvCxnSpPr>
          <p:spPr>
            <a:xfrm flipH="1" flipV="1">
              <a:off x="11185128" y="1101067"/>
              <a:ext cx="451962" cy="831023"/>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a:stCxn id="62" idx="6"/>
            </p:cNvCxnSpPr>
            <p:nvPr/>
          </p:nvCxnSpPr>
          <p:spPr>
            <a:xfrm>
              <a:off x="11206219" y="1050150"/>
              <a:ext cx="984194" cy="435428"/>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a:endCxn id="55" idx="1"/>
            </p:cNvCxnSpPr>
            <p:nvPr/>
          </p:nvCxnSpPr>
          <p:spPr>
            <a:xfrm flipH="1">
              <a:off x="9140633" y="0"/>
              <a:ext cx="122925" cy="930605"/>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a:stCxn id="55" idx="5"/>
              <a:endCxn id="57" idx="2"/>
            </p:cNvCxnSpPr>
            <p:nvPr/>
          </p:nvCxnSpPr>
          <p:spPr>
            <a:xfrm>
              <a:off x="9242467" y="1032439"/>
              <a:ext cx="1154332" cy="544168"/>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75" name="直接连接符 74"/>
            <p:cNvCxnSpPr>
              <a:stCxn id="57" idx="4"/>
              <a:endCxn id="60" idx="0"/>
            </p:cNvCxnSpPr>
            <p:nvPr/>
          </p:nvCxnSpPr>
          <p:spPr>
            <a:xfrm>
              <a:off x="10468807" y="1648615"/>
              <a:ext cx="142889" cy="955127"/>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76" name="直接连接符 75"/>
            <p:cNvCxnSpPr>
              <a:stCxn id="55" idx="6"/>
              <a:endCxn id="56" idx="3"/>
            </p:cNvCxnSpPr>
            <p:nvPr/>
          </p:nvCxnSpPr>
          <p:spPr>
            <a:xfrm flipV="1">
              <a:off x="9263558" y="335753"/>
              <a:ext cx="1705875" cy="645769"/>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77" name="直接连接符 76"/>
            <p:cNvCxnSpPr>
              <a:stCxn id="57" idx="5"/>
              <a:endCxn id="58" idx="2"/>
            </p:cNvCxnSpPr>
            <p:nvPr/>
          </p:nvCxnSpPr>
          <p:spPr>
            <a:xfrm>
              <a:off x="10519724" y="1627524"/>
              <a:ext cx="1096275" cy="355483"/>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78" name="直接连接符 77"/>
            <p:cNvCxnSpPr>
              <a:stCxn id="58" idx="3"/>
              <a:endCxn id="60" idx="6"/>
            </p:cNvCxnSpPr>
            <p:nvPr/>
          </p:nvCxnSpPr>
          <p:spPr>
            <a:xfrm flipH="1">
              <a:off x="10683704" y="2033924"/>
              <a:ext cx="953386" cy="641826"/>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79" name="直接连接符 78"/>
            <p:cNvCxnSpPr>
              <a:stCxn id="58" idx="6"/>
            </p:cNvCxnSpPr>
            <p:nvPr/>
          </p:nvCxnSpPr>
          <p:spPr>
            <a:xfrm>
              <a:off x="11760015" y="1983007"/>
              <a:ext cx="430398" cy="6627"/>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80" name="直接连接符 79"/>
            <p:cNvCxnSpPr>
              <a:stCxn id="56" idx="1"/>
            </p:cNvCxnSpPr>
            <p:nvPr/>
          </p:nvCxnSpPr>
          <p:spPr>
            <a:xfrm flipH="1" flipV="1">
              <a:off x="10703718" y="0"/>
              <a:ext cx="265715" cy="233919"/>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81" name="直接连接符 80"/>
            <p:cNvCxnSpPr>
              <a:stCxn id="56" idx="7"/>
            </p:cNvCxnSpPr>
            <p:nvPr/>
          </p:nvCxnSpPr>
          <p:spPr>
            <a:xfrm flipV="1">
              <a:off x="11071267" y="0"/>
              <a:ext cx="136507" cy="233919"/>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a:stCxn id="56" idx="5"/>
            </p:cNvCxnSpPr>
            <p:nvPr/>
          </p:nvCxnSpPr>
          <p:spPr>
            <a:xfrm>
              <a:off x="11071267" y="335753"/>
              <a:ext cx="1119146" cy="285729"/>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a:endCxn id="58" idx="0"/>
            </p:cNvCxnSpPr>
            <p:nvPr/>
          </p:nvCxnSpPr>
          <p:spPr>
            <a:xfrm flipH="1">
              <a:off x="11688007" y="837506"/>
              <a:ext cx="502406" cy="1073493"/>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84" name="直接连接符 83"/>
            <p:cNvCxnSpPr>
              <a:stCxn id="55" idx="6"/>
              <a:endCxn id="56" idx="3"/>
            </p:cNvCxnSpPr>
            <p:nvPr/>
          </p:nvCxnSpPr>
          <p:spPr>
            <a:xfrm flipV="1">
              <a:off x="9263558" y="335753"/>
              <a:ext cx="1705875" cy="645769"/>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85" name="直接连接符 84"/>
            <p:cNvCxnSpPr>
              <a:stCxn id="55" idx="7"/>
            </p:cNvCxnSpPr>
            <p:nvPr/>
          </p:nvCxnSpPr>
          <p:spPr>
            <a:xfrm flipV="1">
              <a:off x="9242467" y="0"/>
              <a:ext cx="669163" cy="930605"/>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grpSp>
      <p:sp>
        <p:nvSpPr>
          <p:cNvPr id="4" name="文本框 3"/>
          <p:cNvSpPr txBox="1"/>
          <p:nvPr/>
        </p:nvSpPr>
        <p:spPr>
          <a:xfrm>
            <a:off x="3952875" y="4652645"/>
            <a:ext cx="4286885" cy="1198880"/>
          </a:xfrm>
          <a:prstGeom prst="rect">
            <a:avLst/>
          </a:prstGeom>
          <a:noFill/>
        </p:spPr>
        <p:txBody>
          <a:bodyPr wrap="square" rtlCol="0">
            <a:spAutoFit/>
          </a:bodyPr>
          <a:p>
            <a:r>
              <a:rPr lang="en-US" altLang="zh-CN"/>
              <a:t>           </a:t>
            </a:r>
            <a:r>
              <a:rPr lang="zh-CN" altLang="en-US" sz="2400" b="1" dirty="0">
                <a:solidFill>
                  <a:srgbClr val="2A8EA2"/>
                </a:solidFill>
                <a:latin typeface="微软雅黑" panose="020B0503020204020204" pitchFamily="34" charset="-122"/>
                <a:ea typeface="微软雅黑" panose="020B0503020204020204" pitchFamily="34" charset="-122"/>
              </a:rPr>
              <a:t>      高等教育出版社      </a:t>
            </a:r>
            <a:endParaRPr lang="zh-CN" altLang="en-US" sz="2400" b="1" dirty="0">
              <a:solidFill>
                <a:srgbClr val="2A8EA2"/>
              </a:solidFill>
              <a:latin typeface="微软雅黑" panose="020B0503020204020204" pitchFamily="34" charset="-122"/>
              <a:ea typeface="微软雅黑" panose="020B0503020204020204" pitchFamily="34" charset="-122"/>
            </a:endParaRPr>
          </a:p>
          <a:p>
            <a:r>
              <a:rPr lang="zh-CN" altLang="en-US" sz="2400" b="1" dirty="0">
                <a:solidFill>
                  <a:srgbClr val="2A8EA2"/>
                </a:solidFill>
                <a:latin typeface="微软雅黑" panose="020B0503020204020204" pitchFamily="34" charset="-122"/>
                <a:ea typeface="微软雅黑" panose="020B0503020204020204" pitchFamily="34" charset="-122"/>
              </a:rPr>
              <a:t>        主编：马  翔</a:t>
            </a:r>
            <a:r>
              <a:rPr lang="en-US" altLang="zh-CN" sz="2400" b="1" dirty="0">
                <a:solidFill>
                  <a:srgbClr val="2A8EA2"/>
                </a:solidFill>
                <a:latin typeface="微软雅黑" panose="020B0503020204020204" pitchFamily="34" charset="-122"/>
                <a:ea typeface="微软雅黑" panose="020B0503020204020204" pitchFamily="34" charset="-122"/>
              </a:rPr>
              <a:t>   </a:t>
            </a:r>
            <a:r>
              <a:rPr lang="zh-CN" altLang="en-US" sz="2400" b="1" dirty="0">
                <a:solidFill>
                  <a:srgbClr val="2A8EA2"/>
                </a:solidFill>
                <a:latin typeface="微软雅黑" panose="020B0503020204020204" pitchFamily="34" charset="-122"/>
                <a:ea typeface="微软雅黑" panose="020B0503020204020204" pitchFamily="34" charset="-122"/>
              </a:rPr>
              <a:t>魏国平</a:t>
            </a:r>
            <a:endParaRPr lang="zh-CN" altLang="en-US" sz="2400" b="1" dirty="0">
              <a:solidFill>
                <a:srgbClr val="2A8EA2"/>
              </a:solidFill>
              <a:latin typeface="微软雅黑" panose="020B0503020204020204" pitchFamily="34" charset="-122"/>
              <a:ea typeface="微软雅黑" panose="020B0503020204020204" pitchFamily="34" charset="-122"/>
            </a:endParaRPr>
          </a:p>
          <a:p>
            <a:r>
              <a:rPr lang="zh-CN" altLang="en-US" sz="2400" b="1" dirty="0">
                <a:solidFill>
                  <a:srgbClr val="2A8EA2"/>
                </a:solidFill>
                <a:latin typeface="微软雅黑" panose="020B0503020204020204" pitchFamily="34" charset="-122"/>
                <a:ea typeface="微软雅黑" panose="020B0503020204020204" pitchFamily="34" charset="-122"/>
              </a:rPr>
              <a:t>          </a:t>
            </a:r>
            <a:endParaRPr lang="zh-CN" altLang="en-US" sz="2400" b="1" dirty="0">
              <a:solidFill>
                <a:srgbClr val="2A8EA2"/>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500"/>
                                        <p:tgtEl>
                                          <p:spTgt spid="54"/>
                                        </p:tgtEl>
                                      </p:cBhvr>
                                    </p:animEffect>
                                  </p:childTnLst>
                                </p:cTn>
                              </p:par>
                              <p:par>
                                <p:cTn id="8" presetID="10" presetClass="entr" presetSubtype="0"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500"/>
                                        <p:tgtEl>
                                          <p:spTgt spid="2"/>
                                        </p:tgtEl>
                                      </p:cBhvr>
                                    </p:animEffect>
                                  </p:childTnLst>
                                </p:cTn>
                              </p:par>
                              <p:par>
                                <p:cTn id="11" presetID="2" presetClass="entr" presetSubtype="8" fill="hold" grpId="0" nodeType="withEffect">
                                  <p:stCondLst>
                                    <p:cond delay="500"/>
                                  </p:stCondLst>
                                  <p:childTnLst>
                                    <p:set>
                                      <p:cBhvr>
                                        <p:cTn id="12" dur="1" fill="hold">
                                          <p:stCondLst>
                                            <p:cond delay="0"/>
                                          </p:stCondLst>
                                        </p:cTn>
                                        <p:tgtEl>
                                          <p:spTgt spid="42"/>
                                        </p:tgtEl>
                                        <p:attrNameLst>
                                          <p:attrName>style.visibility</p:attrName>
                                        </p:attrNameLst>
                                      </p:cBhvr>
                                      <p:to>
                                        <p:strVal val="visible"/>
                                      </p:to>
                                    </p:set>
                                    <p:anim calcmode="lin" valueType="num">
                                      <p:cBhvr additive="base">
                                        <p:cTn id="13" dur="500" fill="hold"/>
                                        <p:tgtEl>
                                          <p:spTgt spid="42"/>
                                        </p:tgtEl>
                                        <p:attrNameLst>
                                          <p:attrName>ppt_x</p:attrName>
                                        </p:attrNameLst>
                                      </p:cBhvr>
                                      <p:tavLst>
                                        <p:tav tm="0">
                                          <p:val>
                                            <p:strVal val="0-#ppt_w/2"/>
                                          </p:val>
                                        </p:tav>
                                        <p:tav tm="100000">
                                          <p:val>
                                            <p:strVal val="#ppt_x"/>
                                          </p:val>
                                        </p:tav>
                                      </p:tavLst>
                                    </p:anim>
                                    <p:anim calcmode="lin" valueType="num">
                                      <p:cBhvr additive="base">
                                        <p:cTn id="14" dur="500" fill="hold"/>
                                        <p:tgtEl>
                                          <p:spTgt spid="42"/>
                                        </p:tgtEl>
                                        <p:attrNameLst>
                                          <p:attrName>ppt_y</p:attrName>
                                        </p:attrNameLst>
                                      </p:cBhvr>
                                      <p:tavLst>
                                        <p:tav tm="0">
                                          <p:val>
                                            <p:strVal val="#ppt_y"/>
                                          </p:val>
                                        </p:tav>
                                        <p:tav tm="100000">
                                          <p:val>
                                            <p:strVal val="#ppt_y"/>
                                          </p:val>
                                        </p:tav>
                                      </p:tavLst>
                                    </p:anim>
                                  </p:childTnLst>
                                </p:cTn>
                              </p:par>
                            </p:childTnLst>
                          </p:cTn>
                        </p:par>
                        <p:par>
                          <p:cTn id="15" fill="hold">
                            <p:stCondLst>
                              <p:cond delay="500"/>
                            </p:stCondLst>
                            <p:childTnLst>
                              <p:par>
                                <p:cTn id="16" presetID="22" presetClass="entr" presetSubtype="8" fill="hold" nodeType="afterEffect">
                                  <p:stCondLst>
                                    <p:cond delay="0"/>
                                  </p:stCondLst>
                                  <p:childTnLst>
                                    <p:set>
                                      <p:cBhvr>
                                        <p:cTn id="17" dur="1" fill="hold">
                                          <p:stCondLst>
                                            <p:cond delay="0"/>
                                          </p:stCondLst>
                                        </p:cTn>
                                        <p:tgtEl>
                                          <p:spTgt spid="44"/>
                                        </p:tgtEl>
                                        <p:attrNameLst>
                                          <p:attrName>style.visibility</p:attrName>
                                        </p:attrNameLst>
                                      </p:cBhvr>
                                      <p:to>
                                        <p:strVal val="visible"/>
                                      </p:to>
                                    </p:set>
                                    <p:animEffect transition="in" filter="wipe(left)">
                                      <p:cBhvr>
                                        <p:cTn id="18" dur="500"/>
                                        <p:tgtEl>
                                          <p:spTgt spid="44"/>
                                        </p:tgtEl>
                                      </p:cBhvr>
                                    </p:animEffect>
                                  </p:childTnLst>
                                </p:cTn>
                              </p:par>
                              <p:par>
                                <p:cTn id="19" presetID="22" presetClass="entr" presetSubtype="2" fill="hold" nodeType="withEffect">
                                  <p:stCondLst>
                                    <p:cond delay="0"/>
                                  </p:stCondLst>
                                  <p:childTnLst>
                                    <p:set>
                                      <p:cBhvr>
                                        <p:cTn id="20" dur="1" fill="hold">
                                          <p:stCondLst>
                                            <p:cond delay="0"/>
                                          </p:stCondLst>
                                        </p:cTn>
                                        <p:tgtEl>
                                          <p:spTgt spid="103"/>
                                        </p:tgtEl>
                                        <p:attrNameLst>
                                          <p:attrName>style.visibility</p:attrName>
                                        </p:attrNameLst>
                                      </p:cBhvr>
                                      <p:to>
                                        <p:strVal val="visible"/>
                                      </p:to>
                                    </p:set>
                                    <p:animEffect transition="in" filter="wipe(right)">
                                      <p:cBhvr>
                                        <p:cTn id="21" dur="500"/>
                                        <p:tgtEl>
                                          <p:spTgt spid="103"/>
                                        </p:tgtEl>
                                      </p:cBhvr>
                                    </p:animEffect>
                                  </p:childTnLst>
                                </p:cTn>
                              </p:par>
                            </p:childTnLst>
                          </p:cTn>
                        </p:par>
                        <p:par>
                          <p:cTn id="22" fill="hold">
                            <p:stCondLst>
                              <p:cond delay="1000"/>
                            </p:stCondLst>
                            <p:childTnLst>
                              <p:par>
                                <p:cTn id="23" presetID="31" presetClass="entr" presetSubtype="0" fill="hold" grpId="0" nodeType="afterEffect">
                                  <p:stCondLst>
                                    <p:cond delay="0"/>
                                  </p:stCondLst>
                                  <p:childTnLst>
                                    <p:set>
                                      <p:cBhvr>
                                        <p:cTn id="24" dur="1" fill="hold">
                                          <p:stCondLst>
                                            <p:cond delay="0"/>
                                          </p:stCondLst>
                                        </p:cTn>
                                        <p:tgtEl>
                                          <p:spTgt spid="101"/>
                                        </p:tgtEl>
                                        <p:attrNameLst>
                                          <p:attrName>style.visibility</p:attrName>
                                        </p:attrNameLst>
                                      </p:cBhvr>
                                      <p:to>
                                        <p:strVal val="visible"/>
                                      </p:to>
                                    </p:set>
                                    <p:anim calcmode="lin" valueType="num">
                                      <p:cBhvr>
                                        <p:cTn id="25" dur="500" fill="hold"/>
                                        <p:tgtEl>
                                          <p:spTgt spid="101"/>
                                        </p:tgtEl>
                                        <p:attrNameLst>
                                          <p:attrName>ppt_w</p:attrName>
                                        </p:attrNameLst>
                                      </p:cBhvr>
                                      <p:tavLst>
                                        <p:tav tm="0">
                                          <p:val>
                                            <p:fltVal val="0"/>
                                          </p:val>
                                        </p:tav>
                                        <p:tav tm="100000">
                                          <p:val>
                                            <p:strVal val="#ppt_w"/>
                                          </p:val>
                                        </p:tav>
                                      </p:tavLst>
                                    </p:anim>
                                    <p:anim calcmode="lin" valueType="num">
                                      <p:cBhvr>
                                        <p:cTn id="26" dur="500" fill="hold"/>
                                        <p:tgtEl>
                                          <p:spTgt spid="101"/>
                                        </p:tgtEl>
                                        <p:attrNameLst>
                                          <p:attrName>ppt_h</p:attrName>
                                        </p:attrNameLst>
                                      </p:cBhvr>
                                      <p:tavLst>
                                        <p:tav tm="0">
                                          <p:val>
                                            <p:fltVal val="0"/>
                                          </p:val>
                                        </p:tav>
                                        <p:tav tm="100000">
                                          <p:val>
                                            <p:strVal val="#ppt_h"/>
                                          </p:val>
                                        </p:tav>
                                      </p:tavLst>
                                    </p:anim>
                                    <p:anim calcmode="lin" valueType="num">
                                      <p:cBhvr>
                                        <p:cTn id="27" dur="500" fill="hold"/>
                                        <p:tgtEl>
                                          <p:spTgt spid="101"/>
                                        </p:tgtEl>
                                        <p:attrNameLst>
                                          <p:attrName>style.rotation</p:attrName>
                                        </p:attrNameLst>
                                      </p:cBhvr>
                                      <p:tavLst>
                                        <p:tav tm="0">
                                          <p:val>
                                            <p:fltVal val="90"/>
                                          </p:val>
                                        </p:tav>
                                        <p:tav tm="100000">
                                          <p:val>
                                            <p:fltVal val="0"/>
                                          </p:val>
                                        </p:tav>
                                      </p:tavLst>
                                    </p:anim>
                                    <p:animEffect transition="in" filter="fade">
                                      <p:cBhvr>
                                        <p:cTn id="28" dur="500"/>
                                        <p:tgtEl>
                                          <p:spTgt spid="1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bldLvl="0" animBg="1"/>
      <p:bldP spid="101"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5" name="文本占位符 13314"/>
          <p:cNvSpPr>
            <a:spLocks noGrp="1"/>
          </p:cNvSpPr>
          <p:nvPr>
            <p:ph type="body" idx="4294967295"/>
          </p:nvPr>
        </p:nvSpPr>
        <p:spPr>
          <a:xfrm>
            <a:off x="2135505" y="1196975"/>
            <a:ext cx="9800590" cy="5386705"/>
          </a:xfrm>
        </p:spPr>
        <p:txBody>
          <a:bodyPr>
            <a:normAutofit fontScale="60000"/>
          </a:bodyPr>
          <a:p>
            <a:pPr>
              <a:lnSpc>
                <a:spcPct val="80000"/>
              </a:lnSpc>
              <a:buNone/>
            </a:pPr>
            <a:endParaRPr lang="zh-CN" altLang="en-US" sz="2800" dirty="0">
              <a:solidFill>
                <a:srgbClr val="FF3300"/>
              </a:solidFill>
            </a:endParaRPr>
          </a:p>
          <a:p>
            <a:pPr>
              <a:lnSpc>
                <a:spcPct val="80000"/>
              </a:lnSpc>
              <a:buNone/>
            </a:pPr>
            <a:r>
              <a:rPr lang="zh-CN" altLang="en-US" sz="3335" dirty="0">
                <a:solidFill>
                  <a:srgbClr val="FF3300"/>
                </a:solidFill>
              </a:rPr>
              <a:t>目的性</a:t>
            </a:r>
            <a:endParaRPr lang="zh-CN" altLang="en-US" sz="3335" dirty="0">
              <a:solidFill>
                <a:srgbClr val="FF3300"/>
              </a:solidFill>
            </a:endParaRPr>
          </a:p>
          <a:p>
            <a:pPr>
              <a:lnSpc>
                <a:spcPct val="80000"/>
              </a:lnSpc>
              <a:buNone/>
            </a:pPr>
            <a:r>
              <a:rPr lang="zh-CN" altLang="en-US" sz="3335" dirty="0">
                <a:solidFill>
                  <a:schemeClr val="accent3"/>
                </a:solidFill>
              </a:rPr>
              <a:t>任何组织都是通过有意识的合作，来完成群体的目标而得以生存的。计划工作旨在有效地达到某种目标。</a:t>
            </a:r>
            <a:endParaRPr lang="zh-CN" altLang="en-US" sz="3335" dirty="0">
              <a:solidFill>
                <a:schemeClr val="accent3"/>
              </a:solidFill>
            </a:endParaRPr>
          </a:p>
          <a:p>
            <a:pPr>
              <a:lnSpc>
                <a:spcPct val="80000"/>
              </a:lnSpc>
              <a:buNone/>
            </a:pPr>
            <a:endParaRPr lang="zh-CN" altLang="en-US" sz="3335" dirty="0">
              <a:solidFill>
                <a:srgbClr val="FF3300"/>
              </a:solidFill>
            </a:endParaRPr>
          </a:p>
          <a:p>
            <a:pPr>
              <a:lnSpc>
                <a:spcPct val="80000"/>
              </a:lnSpc>
              <a:buNone/>
            </a:pPr>
            <a:r>
              <a:rPr lang="zh-CN" altLang="en-US" sz="3335" dirty="0">
                <a:solidFill>
                  <a:srgbClr val="FF3300"/>
                </a:solidFill>
              </a:rPr>
              <a:t>先导性</a:t>
            </a:r>
            <a:endParaRPr lang="zh-CN" altLang="en-US" sz="3335" dirty="0">
              <a:solidFill>
                <a:srgbClr val="FF3300"/>
              </a:solidFill>
            </a:endParaRPr>
          </a:p>
          <a:p>
            <a:pPr>
              <a:lnSpc>
                <a:spcPct val="80000"/>
              </a:lnSpc>
              <a:buNone/>
            </a:pPr>
            <a:r>
              <a:rPr lang="zh-CN" altLang="en-US" sz="3335" dirty="0">
                <a:solidFill>
                  <a:schemeClr val="accent3"/>
                </a:solidFill>
              </a:rPr>
              <a:t>计划职能是首要职能，在管理职能中居于主导地位。管理工作必须以明确的目标和合理的计划作为前提，计划也是执行组织、领导、控制的依据。</a:t>
            </a:r>
            <a:endParaRPr lang="zh-CN" altLang="en-US" sz="3335" dirty="0">
              <a:solidFill>
                <a:schemeClr val="accent3"/>
              </a:solidFill>
            </a:endParaRPr>
          </a:p>
          <a:p>
            <a:pPr>
              <a:lnSpc>
                <a:spcPct val="80000"/>
              </a:lnSpc>
              <a:buNone/>
            </a:pPr>
            <a:endParaRPr lang="zh-CN" altLang="en-US" sz="3335" dirty="0">
              <a:solidFill>
                <a:srgbClr val="FF3300"/>
              </a:solidFill>
            </a:endParaRPr>
          </a:p>
          <a:p>
            <a:pPr>
              <a:lnSpc>
                <a:spcPct val="80000"/>
              </a:lnSpc>
              <a:buNone/>
            </a:pPr>
            <a:r>
              <a:rPr lang="zh-CN" altLang="en-US" sz="3335" dirty="0">
                <a:solidFill>
                  <a:srgbClr val="FF3300"/>
                </a:solidFill>
              </a:rPr>
              <a:t>普遍性</a:t>
            </a:r>
            <a:endParaRPr lang="zh-CN" altLang="en-US" sz="3335" dirty="0">
              <a:solidFill>
                <a:srgbClr val="FF3300"/>
              </a:solidFill>
            </a:endParaRPr>
          </a:p>
          <a:p>
            <a:pPr>
              <a:lnSpc>
                <a:spcPct val="80000"/>
              </a:lnSpc>
            </a:pPr>
            <a:r>
              <a:rPr lang="zh-CN" altLang="en-US" sz="3335" dirty="0">
                <a:solidFill>
                  <a:schemeClr val="accent3"/>
                </a:solidFill>
              </a:rPr>
              <a:t>虽然各级管理人员的职责和权限各有不同，但是他们工作中始终有决策存在，也就是说，计划工作在各级管理人员的工作中是普遍存在的。</a:t>
            </a:r>
            <a:endParaRPr lang="zh-CN" altLang="en-US" sz="3335" dirty="0">
              <a:solidFill>
                <a:schemeClr val="accent3"/>
              </a:solidFill>
            </a:endParaRPr>
          </a:p>
          <a:p>
            <a:pPr>
              <a:lnSpc>
                <a:spcPct val="80000"/>
              </a:lnSpc>
              <a:buNone/>
            </a:pPr>
            <a:r>
              <a:rPr lang="zh-CN" altLang="en-US" sz="3335" dirty="0">
                <a:solidFill>
                  <a:srgbClr val="FF3300"/>
                </a:solidFill>
              </a:rPr>
              <a:t>效率性</a:t>
            </a:r>
            <a:endParaRPr lang="zh-CN" altLang="en-US" sz="3335" dirty="0">
              <a:solidFill>
                <a:srgbClr val="FF3300"/>
              </a:solidFill>
            </a:endParaRPr>
          </a:p>
          <a:p>
            <a:pPr>
              <a:lnSpc>
                <a:spcPct val="80000"/>
              </a:lnSpc>
            </a:pPr>
            <a:r>
              <a:rPr lang="zh-CN" altLang="en-US" sz="3335" dirty="0">
                <a:solidFill>
                  <a:schemeClr val="accent3"/>
                </a:solidFill>
              </a:rPr>
              <a:t>计划的效率是指从组织目标所作贡献中扣除制定和执行计划所需费用及其他因素后的总额。</a:t>
            </a:r>
            <a:endParaRPr lang="zh-CN" altLang="en-US" sz="3335" dirty="0">
              <a:solidFill>
                <a:schemeClr val="accent3"/>
              </a:solidFill>
            </a:endParaRPr>
          </a:p>
          <a:p>
            <a:pPr>
              <a:lnSpc>
                <a:spcPct val="80000"/>
              </a:lnSpc>
              <a:buNone/>
            </a:pPr>
            <a:r>
              <a:rPr lang="zh-CN" altLang="en-US" sz="3335" dirty="0">
                <a:solidFill>
                  <a:srgbClr val="FF3300"/>
                </a:solidFill>
              </a:rPr>
              <a:t>风险性</a:t>
            </a:r>
            <a:endParaRPr lang="zh-CN" altLang="en-US" sz="3335" dirty="0">
              <a:solidFill>
                <a:srgbClr val="FF3300"/>
              </a:solidFill>
            </a:endParaRPr>
          </a:p>
          <a:p>
            <a:pPr>
              <a:lnSpc>
                <a:spcPct val="80000"/>
              </a:lnSpc>
              <a:buNone/>
            </a:pPr>
            <a:r>
              <a:rPr lang="zh-CN" altLang="en-US" sz="3335" dirty="0"/>
              <a:t>   </a:t>
            </a:r>
            <a:r>
              <a:rPr lang="zh-CN" altLang="en-US" sz="3335" dirty="0">
                <a:solidFill>
                  <a:schemeClr val="accent3"/>
                </a:solidFill>
              </a:rPr>
              <a:t> 计划是对未来行动的安排，未来是不可知的，预测和实际是会有差别的，所以计划实施不一定成功，存在风险。</a:t>
            </a:r>
            <a:endParaRPr lang="zh-CN" altLang="en-US" sz="3335" dirty="0"/>
          </a:p>
        </p:txBody>
      </p:sp>
      <p:sp>
        <p:nvSpPr>
          <p:cNvPr id="11282" name="矩形 11281"/>
          <p:cNvSpPr/>
          <p:nvPr>
            <p:custDataLst>
              <p:tags r:id="rId1"/>
            </p:custDataLst>
          </p:nvPr>
        </p:nvSpPr>
        <p:spPr>
          <a:xfrm>
            <a:off x="1919605" y="476885"/>
            <a:ext cx="4015740" cy="1103630"/>
          </a:xfrm>
          <a:prstGeom prst="rect">
            <a:avLst/>
          </a:prstGeom>
          <a:noFill/>
          <a:ln w="9525">
            <a:noFill/>
          </a:ln>
        </p:spPr>
        <p:txBody>
          <a:bodyPr/>
          <a:lstStyle>
            <a:lvl1pPr marL="342900" lvl="0" indent="-342900" algn="l" defTabSz="914400" rtl="0" eaLnBrk="1" fontAlgn="base" latinLnBrk="0" hangingPunct="1">
              <a:lnSpc>
                <a:spcPct val="100000"/>
              </a:lnSpc>
              <a:spcBef>
                <a:spcPct val="20000"/>
              </a:spcBef>
              <a:spcAft>
                <a:spcPct val="0"/>
              </a:spcAft>
              <a:buClr>
                <a:schemeClr val="tx2"/>
              </a:buClr>
              <a:buChar char="•"/>
              <a:defRPr sz="32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tx2"/>
              </a:buClr>
              <a:buChar char="•"/>
              <a:defRPr sz="24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tx2"/>
              </a:buClr>
              <a:buChar char="•"/>
              <a:defRPr sz="2000" b="0" i="0" u="none" kern="1200" baseline="0">
                <a:solidFill>
                  <a:schemeClr val="tx1"/>
                </a:solidFill>
                <a:latin typeface="Arial" panose="020B0604020202020204" pitchFamily="34" charset="0"/>
                <a:ea typeface="宋体" panose="02010600030101010101" pitchFamily="2" charset="-122"/>
              </a:defRPr>
            </a:lvl5pPr>
          </a:lstStyle>
          <a:p>
            <a:pPr lvl="0">
              <a:buNone/>
            </a:pPr>
            <a:r>
              <a:rPr lang="zh-CN" altLang="en-US" b="1">
                <a:solidFill>
                  <a:schemeClr val="accent3"/>
                </a:solidFill>
                <a:latin typeface="微软雅黑" panose="020B0503020204020204" pitchFamily="34" charset="-122"/>
                <a:ea typeface="微软雅黑" panose="020B0503020204020204" pitchFamily="34" charset="-122"/>
              </a:rPr>
              <a:t>（三）</a:t>
            </a:r>
            <a:r>
              <a:rPr lang="zh-CN" altLang="en-US" b="1" dirty="0">
                <a:solidFill>
                  <a:schemeClr val="accent3"/>
                </a:solidFill>
                <a:latin typeface="微软雅黑" panose="020B0503020204020204" pitchFamily="34" charset="-122"/>
                <a:ea typeface="微软雅黑" panose="020B0503020204020204" pitchFamily="34" charset="-122"/>
              </a:rPr>
              <a:t>计划的特点</a:t>
            </a:r>
            <a:endParaRPr lang="zh-CN" altLang="en-US" b="1" dirty="0">
              <a:solidFill>
                <a:schemeClr val="accent3"/>
              </a:solidFill>
              <a:latin typeface="微软雅黑" panose="020B0503020204020204" pitchFamily="34" charset="-122"/>
              <a:ea typeface="微软雅黑" panose="020B0503020204020204" pitchFamily="34"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11282">
                                            <p:txEl>
                                              <p:charRg st="0" end="9"/>
                                            </p:txEl>
                                          </p:spTgt>
                                        </p:tgtEl>
                                        <p:attrNameLst>
                                          <p:attrName>style.visibility</p:attrName>
                                        </p:attrNameLst>
                                      </p:cBhvr>
                                      <p:to>
                                        <p:strVal val="visible"/>
                                      </p:to>
                                    </p:set>
                                  </p:childTnLst>
                                  <p:subTnLst>
                                    <p:audio>
                                      <p:cMediaNode>
                                        <p:cTn display="0" masterRel="sameClick">
                                          <p:stCondLst>
                                            <p:cond evt="begin" delay="0">
                                              <p:tn val="5"/>
                                            </p:cond>
                                          </p:stCondLst>
                                          <p:endCondLst>
                                            <p:cond evt="onStopAudio" delay="0">
                                              <p:tgtEl>
                                                <p:sldTgt/>
                                              </p:tgtEl>
                                            </p:cond>
                                          </p:endCondLst>
                                        </p:cTn>
                                        <p:tgtEl>
                                          <p:sndTgt r:embed="rId2"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82"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363" name="文本框 15362"/>
          <p:cNvSpPr txBox="1"/>
          <p:nvPr/>
        </p:nvSpPr>
        <p:spPr>
          <a:xfrm>
            <a:off x="1729740" y="1484630"/>
            <a:ext cx="3540760" cy="508000"/>
          </a:xfrm>
          <a:prstGeom prst="rect">
            <a:avLst/>
          </a:prstGeom>
          <a:noFill/>
          <a:ln w="9525">
            <a:noFill/>
          </a:ln>
        </p:spPr>
        <p:txBody>
          <a:bodyPr wrap="square" lIns="78373" tIns="39187" rIns="78373" bIns="39187">
            <a:spAutoFit/>
          </a:bodyPr>
          <a:p>
            <a:pPr defTabSz="784225">
              <a:spcBef>
                <a:spcPct val="50000"/>
              </a:spcBef>
            </a:pPr>
            <a:r>
              <a:rPr lang="en-US" altLang="zh-CN" sz="2800" b="1">
                <a:solidFill>
                  <a:schemeClr val="accent1"/>
                </a:solidFill>
                <a:latin typeface="Arial" panose="020B0604020202020204" pitchFamily="34" charset="0"/>
              </a:rPr>
              <a:t>1.</a:t>
            </a:r>
            <a:r>
              <a:rPr lang="zh-CN" altLang="en-US" sz="2800" b="1" dirty="0">
                <a:solidFill>
                  <a:schemeClr val="accent1"/>
                </a:solidFill>
                <a:latin typeface="Arial" panose="020B0604020202020204" pitchFamily="34" charset="0"/>
              </a:rPr>
              <a:t>按计划周期的长短</a:t>
            </a:r>
            <a:endParaRPr lang="zh-CN" altLang="en-US" sz="2800" b="1" dirty="0">
              <a:solidFill>
                <a:schemeClr val="accent1"/>
              </a:solidFill>
              <a:latin typeface="Arial" panose="020B0604020202020204" pitchFamily="34" charset="0"/>
            </a:endParaRPr>
          </a:p>
        </p:txBody>
      </p:sp>
      <p:sp>
        <p:nvSpPr>
          <p:cNvPr id="15364" name="椭圆 15363"/>
          <p:cNvSpPr/>
          <p:nvPr/>
        </p:nvSpPr>
        <p:spPr>
          <a:xfrm>
            <a:off x="5591810" y="1315085"/>
            <a:ext cx="3810000" cy="1477645"/>
          </a:xfrm>
          <a:prstGeom prst="ellipse">
            <a:avLst/>
          </a:prstGeom>
          <a:solidFill>
            <a:schemeClr val="accent1"/>
          </a:solidFill>
          <a:ln w="9525" cap="flat" cmpd="sng">
            <a:solidFill>
              <a:schemeClr val="tx1"/>
            </a:solidFill>
            <a:prstDash val="solid"/>
            <a:headEnd type="none" w="med" len="med"/>
            <a:tailEnd type="none" w="med" len="med"/>
          </a:ln>
        </p:spPr>
        <p:txBody>
          <a:bodyPr wrap="none" lIns="78373" tIns="39187" rIns="78373" bIns="39187" anchor="ctr" anchorCtr="0"/>
          <a:p>
            <a:pPr algn="ctr" defTabSz="784225"/>
            <a:r>
              <a:rPr lang="zh-CN" altLang="en-US" sz="2400" b="1" dirty="0">
                <a:solidFill>
                  <a:schemeClr val="bg1"/>
                </a:solidFill>
                <a:latin typeface="Arial" panose="020B0604020202020204" pitchFamily="34" charset="0"/>
              </a:rPr>
              <a:t>长期计划   </a:t>
            </a:r>
            <a:r>
              <a:rPr lang="en-US" altLang="zh-CN" sz="2400" b="1">
                <a:solidFill>
                  <a:schemeClr val="bg1"/>
                </a:solidFill>
                <a:latin typeface="Arial" panose="020B0604020202020204" pitchFamily="34" charset="0"/>
              </a:rPr>
              <a:t>&gt;5</a:t>
            </a:r>
            <a:r>
              <a:rPr lang="zh-CN" altLang="en-US" sz="2400" b="1" dirty="0">
                <a:solidFill>
                  <a:schemeClr val="bg1"/>
                </a:solidFill>
                <a:latin typeface="Arial" panose="020B0604020202020204" pitchFamily="34" charset="0"/>
              </a:rPr>
              <a:t>年</a:t>
            </a:r>
            <a:endParaRPr lang="zh-CN" altLang="en-US" sz="2400" b="1" dirty="0">
              <a:solidFill>
                <a:schemeClr val="bg1"/>
              </a:solidFill>
              <a:latin typeface="Arial" panose="020B0604020202020204" pitchFamily="34" charset="0"/>
            </a:endParaRPr>
          </a:p>
          <a:p>
            <a:pPr algn="ctr" defTabSz="784225"/>
            <a:r>
              <a:rPr lang="en-US" altLang="zh-CN" sz="2400" b="1">
                <a:solidFill>
                  <a:schemeClr val="bg1"/>
                </a:solidFill>
                <a:latin typeface="Arial" panose="020B0604020202020204" pitchFamily="34" charset="0"/>
              </a:rPr>
              <a:t>1</a:t>
            </a:r>
            <a:r>
              <a:rPr lang="zh-CN" altLang="en-US" sz="2400" b="1" dirty="0">
                <a:solidFill>
                  <a:schemeClr val="bg1"/>
                </a:solidFill>
                <a:latin typeface="Arial" panose="020B0604020202020204" pitchFamily="34" charset="0"/>
              </a:rPr>
              <a:t>年</a:t>
            </a:r>
            <a:r>
              <a:rPr lang="en-US" altLang="zh-CN" sz="2400" b="1">
                <a:solidFill>
                  <a:schemeClr val="bg1"/>
                </a:solidFill>
                <a:latin typeface="Arial" panose="020B0604020202020204" pitchFamily="34" charset="0"/>
              </a:rPr>
              <a:t>&lt;</a:t>
            </a:r>
            <a:r>
              <a:rPr lang="zh-CN" altLang="en-US" sz="2400" b="1" dirty="0">
                <a:solidFill>
                  <a:schemeClr val="bg1"/>
                </a:solidFill>
                <a:latin typeface="Arial" panose="020B0604020202020204" pitchFamily="34" charset="0"/>
              </a:rPr>
              <a:t>中期计划</a:t>
            </a:r>
            <a:r>
              <a:rPr lang="en-US" altLang="zh-CN" sz="2400" b="1">
                <a:solidFill>
                  <a:schemeClr val="bg1"/>
                </a:solidFill>
                <a:latin typeface="Arial" panose="020B0604020202020204" pitchFamily="34" charset="0"/>
              </a:rPr>
              <a:t>&lt;5</a:t>
            </a:r>
            <a:r>
              <a:rPr lang="zh-CN" altLang="en-US" sz="2400" b="1" dirty="0">
                <a:solidFill>
                  <a:schemeClr val="bg1"/>
                </a:solidFill>
                <a:latin typeface="Arial" panose="020B0604020202020204" pitchFamily="34" charset="0"/>
              </a:rPr>
              <a:t>年</a:t>
            </a:r>
            <a:endParaRPr lang="zh-CN" altLang="en-US" sz="2400" b="1" dirty="0">
              <a:solidFill>
                <a:schemeClr val="bg1"/>
              </a:solidFill>
              <a:latin typeface="Arial" panose="020B0604020202020204" pitchFamily="34" charset="0"/>
            </a:endParaRPr>
          </a:p>
          <a:p>
            <a:pPr algn="ctr" defTabSz="784225"/>
            <a:r>
              <a:rPr lang="zh-CN" altLang="en-US" sz="2400" b="1" dirty="0">
                <a:solidFill>
                  <a:schemeClr val="bg1"/>
                </a:solidFill>
                <a:latin typeface="Arial" panose="020B0604020202020204" pitchFamily="34" charset="0"/>
              </a:rPr>
              <a:t>短期计划</a:t>
            </a:r>
            <a:r>
              <a:rPr lang="en-US" altLang="zh-CN" sz="2400" b="1">
                <a:solidFill>
                  <a:schemeClr val="bg1"/>
                </a:solidFill>
                <a:latin typeface="Arial" panose="020B0604020202020204" pitchFamily="34" charset="0"/>
              </a:rPr>
              <a:t>&lt;1</a:t>
            </a:r>
            <a:r>
              <a:rPr lang="zh-CN" altLang="en-US" sz="2400" b="1" dirty="0">
                <a:solidFill>
                  <a:schemeClr val="bg1"/>
                </a:solidFill>
                <a:latin typeface="Arial" panose="020B0604020202020204" pitchFamily="34" charset="0"/>
              </a:rPr>
              <a:t>年</a:t>
            </a:r>
            <a:endParaRPr lang="zh-CN" altLang="en-US" sz="2400" b="1" dirty="0">
              <a:solidFill>
                <a:schemeClr val="bg1"/>
              </a:solidFill>
              <a:latin typeface="Arial" panose="020B0604020202020204" pitchFamily="34" charset="0"/>
            </a:endParaRPr>
          </a:p>
        </p:txBody>
      </p:sp>
      <p:sp>
        <p:nvSpPr>
          <p:cNvPr id="15365" name="文本框 15364"/>
          <p:cNvSpPr txBox="1"/>
          <p:nvPr/>
        </p:nvSpPr>
        <p:spPr>
          <a:xfrm>
            <a:off x="1838960" y="3429000"/>
            <a:ext cx="3479165" cy="508000"/>
          </a:xfrm>
          <a:prstGeom prst="rect">
            <a:avLst/>
          </a:prstGeom>
          <a:noFill/>
          <a:ln w="9525">
            <a:noFill/>
          </a:ln>
        </p:spPr>
        <p:txBody>
          <a:bodyPr wrap="square" lIns="78373" tIns="39187" rIns="78373" bIns="39187">
            <a:spAutoFit/>
          </a:bodyPr>
          <a:p>
            <a:pPr defTabSz="784225">
              <a:spcBef>
                <a:spcPct val="50000"/>
              </a:spcBef>
            </a:pPr>
            <a:r>
              <a:rPr lang="en-US" altLang="zh-CN" sz="2800" b="1">
                <a:solidFill>
                  <a:schemeClr val="accent1"/>
                </a:solidFill>
                <a:latin typeface="Arial" panose="020B0604020202020204" pitchFamily="34" charset="0"/>
              </a:rPr>
              <a:t>2.</a:t>
            </a:r>
            <a:r>
              <a:rPr lang="zh-CN" altLang="en-US" sz="2800" b="1" dirty="0">
                <a:solidFill>
                  <a:schemeClr val="accent1"/>
                </a:solidFill>
                <a:latin typeface="Arial" panose="020B0604020202020204" pitchFamily="34" charset="0"/>
              </a:rPr>
              <a:t>按计划重要性程度</a:t>
            </a:r>
            <a:endParaRPr lang="zh-CN" altLang="en-US" sz="2800" b="1" dirty="0">
              <a:solidFill>
                <a:schemeClr val="accent1"/>
              </a:solidFill>
              <a:latin typeface="Arial" panose="020B0604020202020204" pitchFamily="34" charset="0"/>
            </a:endParaRPr>
          </a:p>
        </p:txBody>
      </p:sp>
      <p:sp>
        <p:nvSpPr>
          <p:cNvPr id="15366" name="椭圆 15365"/>
          <p:cNvSpPr/>
          <p:nvPr/>
        </p:nvSpPr>
        <p:spPr>
          <a:xfrm>
            <a:off x="5617210" y="2947035"/>
            <a:ext cx="3810000" cy="1369060"/>
          </a:xfrm>
          <a:prstGeom prst="ellipse">
            <a:avLst/>
          </a:prstGeom>
          <a:solidFill>
            <a:schemeClr val="accent1"/>
          </a:solidFill>
          <a:ln w="9525" cap="flat" cmpd="sng">
            <a:solidFill>
              <a:schemeClr val="tx1"/>
            </a:solidFill>
            <a:prstDash val="solid"/>
            <a:headEnd type="none" w="med" len="med"/>
            <a:tailEnd type="none" w="med" len="med"/>
          </a:ln>
        </p:spPr>
        <p:txBody>
          <a:bodyPr wrap="none" lIns="78373" tIns="39187" rIns="78373" bIns="39187" anchor="ctr" anchorCtr="0"/>
          <a:p>
            <a:pPr algn="ctr" defTabSz="784225"/>
            <a:r>
              <a:rPr lang="zh-CN" altLang="en-US" sz="2400" b="1" dirty="0">
                <a:solidFill>
                  <a:schemeClr val="bg1"/>
                </a:solidFill>
                <a:latin typeface="Arial" panose="020B0604020202020204" pitchFamily="34" charset="0"/>
              </a:rPr>
              <a:t>战略计划</a:t>
            </a:r>
            <a:endParaRPr lang="zh-CN" altLang="en-US" sz="2400" b="1" dirty="0">
              <a:solidFill>
                <a:schemeClr val="bg1"/>
              </a:solidFill>
              <a:latin typeface="Arial" panose="020B0604020202020204" pitchFamily="34" charset="0"/>
            </a:endParaRPr>
          </a:p>
          <a:p>
            <a:pPr algn="ctr" defTabSz="784225"/>
            <a:r>
              <a:rPr lang="zh-CN" altLang="en-US" sz="2400" b="1" dirty="0">
                <a:solidFill>
                  <a:schemeClr val="bg1"/>
                </a:solidFill>
                <a:latin typeface="Arial" panose="020B0604020202020204" pitchFamily="34" charset="0"/>
              </a:rPr>
              <a:t>战术计划</a:t>
            </a:r>
            <a:endParaRPr lang="zh-CN" altLang="en-US" sz="2400" b="1" dirty="0">
              <a:solidFill>
                <a:schemeClr val="bg1"/>
              </a:solidFill>
              <a:latin typeface="Arial" panose="020B0604020202020204" pitchFamily="34" charset="0"/>
            </a:endParaRPr>
          </a:p>
          <a:p>
            <a:pPr algn="ctr" defTabSz="784225"/>
            <a:r>
              <a:rPr lang="zh-CN" altLang="en-US" sz="2400" b="1" dirty="0">
                <a:solidFill>
                  <a:schemeClr val="bg1"/>
                </a:solidFill>
                <a:latin typeface="Arial" panose="020B0604020202020204" pitchFamily="34" charset="0"/>
              </a:rPr>
              <a:t>作业计划</a:t>
            </a:r>
            <a:endParaRPr lang="zh-CN" altLang="en-US" sz="2400" b="1" dirty="0">
              <a:solidFill>
                <a:schemeClr val="bg1"/>
              </a:solidFill>
              <a:latin typeface="Arial" panose="020B0604020202020204" pitchFamily="34" charset="0"/>
            </a:endParaRPr>
          </a:p>
        </p:txBody>
      </p:sp>
      <p:sp>
        <p:nvSpPr>
          <p:cNvPr id="15373" name="文本占位符 15372"/>
          <p:cNvSpPr>
            <a:spLocks noGrp="1"/>
          </p:cNvSpPr>
          <p:nvPr>
            <p:ph type="body" idx="4294967295"/>
          </p:nvPr>
        </p:nvSpPr>
        <p:spPr>
          <a:xfrm>
            <a:off x="1631315" y="476885"/>
            <a:ext cx="3146425" cy="1090930"/>
          </a:xfrm>
        </p:spPr>
        <p:txBody>
          <a:bodyPr>
            <a:normAutofit fontScale="90000"/>
          </a:bodyPr>
          <a:p>
            <a:pPr>
              <a:buNone/>
            </a:pPr>
            <a:r>
              <a:rPr lang="zh-CN" altLang="en-US" b="1" dirty="0">
                <a:solidFill>
                  <a:schemeClr val="accent1"/>
                </a:solidFill>
              </a:rPr>
              <a:t>二</a:t>
            </a:r>
            <a:r>
              <a:rPr lang="en-US" altLang="zh-CN" b="1">
                <a:solidFill>
                  <a:schemeClr val="accent1"/>
                </a:solidFill>
              </a:rPr>
              <a:t>. </a:t>
            </a:r>
            <a:r>
              <a:rPr lang="zh-CN" altLang="en-US" b="1" dirty="0">
                <a:solidFill>
                  <a:schemeClr val="accent1"/>
                </a:solidFill>
              </a:rPr>
              <a:t>计划的种类</a:t>
            </a:r>
            <a:endParaRPr lang="zh-CN" altLang="en-US" b="1" dirty="0">
              <a:solidFill>
                <a:schemeClr val="accent1"/>
              </a:solidFill>
            </a:endParaRPr>
          </a:p>
        </p:txBody>
      </p:sp>
      <p:sp>
        <p:nvSpPr>
          <p:cNvPr id="16388" name="文本框 16387"/>
          <p:cNvSpPr txBox="1"/>
          <p:nvPr>
            <p:custDataLst>
              <p:tags r:id="rId1"/>
            </p:custDataLst>
          </p:nvPr>
        </p:nvSpPr>
        <p:spPr>
          <a:xfrm>
            <a:off x="1809750" y="4725035"/>
            <a:ext cx="3319145" cy="508000"/>
          </a:xfrm>
          <a:prstGeom prst="rect">
            <a:avLst/>
          </a:prstGeom>
          <a:noFill/>
          <a:ln w="9525">
            <a:noFill/>
          </a:ln>
        </p:spPr>
        <p:txBody>
          <a:bodyPr wrap="square" lIns="78373" tIns="39187" rIns="78373" bIns="39187">
            <a:spAutoFit/>
          </a:bodyPr>
          <a:p>
            <a:pPr defTabSz="784225">
              <a:spcBef>
                <a:spcPct val="50000"/>
              </a:spcBef>
            </a:pPr>
            <a:r>
              <a:rPr lang="en-US" altLang="zh-CN" sz="2800" b="1">
                <a:solidFill>
                  <a:schemeClr val="accent1"/>
                </a:solidFill>
                <a:latin typeface="Arial" panose="020B0604020202020204" pitchFamily="34" charset="0"/>
              </a:rPr>
              <a:t>3.</a:t>
            </a:r>
            <a:r>
              <a:rPr lang="zh-CN" altLang="en-US" sz="2800" b="1" dirty="0">
                <a:solidFill>
                  <a:schemeClr val="accent1"/>
                </a:solidFill>
                <a:latin typeface="Arial" panose="020B0604020202020204" pitchFamily="34" charset="0"/>
              </a:rPr>
              <a:t>按计划的约束力</a:t>
            </a:r>
            <a:endParaRPr lang="zh-CN" altLang="en-US" sz="2800" b="1" dirty="0">
              <a:solidFill>
                <a:schemeClr val="accent1"/>
              </a:solidFill>
              <a:latin typeface="Arial" panose="020B0604020202020204" pitchFamily="34" charset="0"/>
            </a:endParaRPr>
          </a:p>
        </p:txBody>
      </p:sp>
      <p:sp>
        <p:nvSpPr>
          <p:cNvPr id="16389" name="椭圆 16388"/>
          <p:cNvSpPr/>
          <p:nvPr>
            <p:custDataLst>
              <p:tags r:id="rId2"/>
            </p:custDataLst>
          </p:nvPr>
        </p:nvSpPr>
        <p:spPr>
          <a:xfrm>
            <a:off x="5820410" y="4509135"/>
            <a:ext cx="3610610" cy="1567815"/>
          </a:xfrm>
          <a:prstGeom prst="ellipse">
            <a:avLst/>
          </a:prstGeom>
          <a:solidFill>
            <a:schemeClr val="accent1"/>
          </a:solidFill>
          <a:ln w="9525" cap="flat" cmpd="sng">
            <a:solidFill>
              <a:schemeClr val="tx1"/>
            </a:solidFill>
            <a:prstDash val="solid"/>
            <a:headEnd type="none" w="med" len="med"/>
            <a:tailEnd type="none" w="med" len="med"/>
          </a:ln>
        </p:spPr>
        <p:txBody>
          <a:bodyPr wrap="none" lIns="78373" tIns="39187" rIns="78373" bIns="39187" anchor="ctr" anchorCtr="0"/>
          <a:p>
            <a:pPr algn="ctr" defTabSz="784225"/>
            <a:endParaRPr lang="en-US" altLang="zh-CN" sz="2800" b="1" dirty="0">
              <a:solidFill>
                <a:schemeClr val="bg1"/>
              </a:solidFill>
              <a:latin typeface="Arial" panose="020B0604020202020204" pitchFamily="34" charset="0"/>
            </a:endParaRPr>
          </a:p>
          <a:p>
            <a:pPr algn="ctr" defTabSz="784225"/>
            <a:r>
              <a:rPr lang="zh-CN" altLang="en-US" sz="2800" b="1" dirty="0">
                <a:solidFill>
                  <a:schemeClr val="bg1"/>
                </a:solidFill>
                <a:latin typeface="Arial" panose="020B0604020202020204" pitchFamily="34" charset="0"/>
              </a:rPr>
              <a:t>指令性计划</a:t>
            </a:r>
            <a:endParaRPr lang="zh-CN" altLang="en-US" sz="2800" b="1" dirty="0">
              <a:solidFill>
                <a:schemeClr val="bg1"/>
              </a:solidFill>
              <a:latin typeface="Arial" panose="020B0604020202020204" pitchFamily="34" charset="0"/>
            </a:endParaRPr>
          </a:p>
          <a:p>
            <a:pPr algn="ctr" defTabSz="784225"/>
            <a:r>
              <a:rPr lang="zh-CN" altLang="en-US" sz="2800" b="1" dirty="0">
                <a:solidFill>
                  <a:schemeClr val="bg1"/>
                </a:solidFill>
                <a:latin typeface="Arial" panose="020B0604020202020204" pitchFamily="34" charset="0"/>
              </a:rPr>
              <a:t>指导性计划</a:t>
            </a:r>
            <a:endParaRPr lang="zh-CN" altLang="en-US" sz="2800" b="1" dirty="0">
              <a:solidFill>
                <a:schemeClr val="bg1"/>
              </a:solidFill>
              <a:latin typeface="Arial" panose="020B0604020202020204" pitchFamily="34" charset="0"/>
            </a:endParaRPr>
          </a:p>
          <a:p>
            <a:pPr algn="ctr" defTabSz="784225"/>
            <a:r>
              <a:rPr lang="zh-CN" altLang="en-US" sz="2800" b="1" dirty="0">
                <a:solidFill>
                  <a:schemeClr val="bg1"/>
                </a:solidFill>
                <a:latin typeface="Arial" panose="020B0604020202020204" pitchFamily="34" charset="0"/>
              </a:rPr>
              <a:t> </a:t>
            </a:r>
            <a:endParaRPr lang="zh-CN" altLang="en-US" sz="2800" b="1" dirty="0">
              <a:solidFill>
                <a:schemeClr val="bg1"/>
              </a:solidFill>
              <a:latin typeface="Arial" panose="020B0604020202020204" pitchFamily="34" charset="0"/>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5363"/>
                                        </p:tgtEl>
                                        <p:attrNameLst>
                                          <p:attrName>style.visibility</p:attrName>
                                        </p:attrNameLst>
                                      </p:cBhvr>
                                      <p:to>
                                        <p:strVal val="visible"/>
                                      </p:to>
                                    </p:set>
                                    <p:anim calcmode="lin" valueType="num">
                                      <p:cBhvr additive="base">
                                        <p:cTn id="7" dur="500" fill="hold"/>
                                        <p:tgtEl>
                                          <p:spTgt spid="15363"/>
                                        </p:tgtEl>
                                        <p:attrNameLst>
                                          <p:attrName>ppt_x</p:attrName>
                                        </p:attrNameLst>
                                      </p:cBhvr>
                                      <p:tavLst>
                                        <p:tav tm="0">
                                          <p:val>
                                            <p:strVal val="0-#ppt_w/2"/>
                                          </p:val>
                                        </p:tav>
                                        <p:tav tm="100000">
                                          <p:val>
                                            <p:strVal val="#ppt_x"/>
                                          </p:val>
                                        </p:tav>
                                      </p:tavLst>
                                    </p:anim>
                                    <p:anim calcmode="lin" valueType="num">
                                      <p:cBhvr additive="base">
                                        <p:cTn id="8" dur="500" fill="hold"/>
                                        <p:tgtEl>
                                          <p:spTgt spid="15363"/>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3" name="camera.wav"/>
                                        </p:tgtEl>
                                      </p:cMediaNode>
                                    </p:audio>
                                  </p:subTnLst>
                                </p:cTn>
                              </p:par>
                            </p:childTnLst>
                          </p:cTn>
                        </p:par>
                      </p:childTnLst>
                    </p:cTn>
                  </p:par>
                  <p:par>
                    <p:cTn id="9" fill="hold">
                      <p:stCondLst>
                        <p:cond delay="indefinite"/>
                      </p:stCondLst>
                      <p:childTnLst>
                        <p:par>
                          <p:cTn id="10" fill="hold">
                            <p:stCondLst>
                              <p:cond delay="0"/>
                            </p:stCondLst>
                            <p:childTnLst>
                              <p:par>
                                <p:cTn id="11" presetID="15" presetClass="entr" presetSubtype="0" fill="hold" grpId="0" nodeType="clickEffect">
                                  <p:stCondLst>
                                    <p:cond delay="0"/>
                                  </p:stCondLst>
                                  <p:childTnLst>
                                    <p:set>
                                      <p:cBhvr>
                                        <p:cTn id="12" dur="1" fill="hold">
                                          <p:stCondLst>
                                            <p:cond delay="0"/>
                                          </p:stCondLst>
                                        </p:cTn>
                                        <p:tgtEl>
                                          <p:spTgt spid="15364"/>
                                        </p:tgtEl>
                                        <p:attrNameLst>
                                          <p:attrName>style.visibility</p:attrName>
                                        </p:attrNameLst>
                                      </p:cBhvr>
                                      <p:to>
                                        <p:strVal val="visible"/>
                                      </p:to>
                                    </p:set>
                                    <p:anim calcmode="lin" valueType="num">
                                      <p:cBhvr>
                                        <p:cTn id="13" dur="1000" fill="hold"/>
                                        <p:tgtEl>
                                          <p:spTgt spid="15364"/>
                                        </p:tgtEl>
                                        <p:attrNameLst>
                                          <p:attrName>ppt_w</p:attrName>
                                        </p:attrNameLst>
                                      </p:cBhvr>
                                      <p:tavLst>
                                        <p:tav tm="0">
                                          <p:val>
                                            <p:fltVal val="0.000000"/>
                                          </p:val>
                                        </p:tav>
                                        <p:tav tm="100000">
                                          <p:val>
                                            <p:strVal val="#ppt_w"/>
                                          </p:val>
                                        </p:tav>
                                      </p:tavLst>
                                    </p:anim>
                                    <p:anim calcmode="lin" valueType="num">
                                      <p:cBhvr>
                                        <p:cTn id="14" dur="1000" fill="hold"/>
                                        <p:tgtEl>
                                          <p:spTgt spid="15364"/>
                                        </p:tgtEl>
                                        <p:attrNameLst>
                                          <p:attrName>ppt_h</p:attrName>
                                        </p:attrNameLst>
                                      </p:cBhvr>
                                      <p:tavLst>
                                        <p:tav tm="0">
                                          <p:val>
                                            <p:fltVal val="0.000000"/>
                                          </p:val>
                                        </p:tav>
                                        <p:tav tm="100000">
                                          <p:val>
                                            <p:strVal val="#ppt_h"/>
                                          </p:val>
                                        </p:tav>
                                      </p:tavLst>
                                    </p:anim>
                                    <p:anim calcmode="lin" valueType="num">
                                      <p:cBhvr>
                                        <p:cTn id="15" dur="1000" fill="hold"/>
                                        <p:tgtEl>
                                          <p:spTgt spid="15364"/>
                                        </p:tgtEl>
                                        <p:attrNameLst>
                                          <p:attrName>ppt_x</p:attrName>
                                        </p:attrNameLst>
                                      </p:cBhvr>
                                      <p:tavLst>
                                        <p:tav tm="0" fmla="#ppt_x+(cos(-2*pi*(1-$))*-#ppt_x-sin(-2*pi*(1-$))*(1-#ppt_y))*(1-$)">
                                          <p:val>
                                            <p:fltVal val="0.000000"/>
                                          </p:val>
                                        </p:tav>
                                        <p:tav tm="100000">
                                          <p:val>
                                            <p:fltVal val="1.000000"/>
                                          </p:val>
                                        </p:tav>
                                      </p:tavLst>
                                    </p:anim>
                                    <p:anim calcmode="lin" valueType="num">
                                      <p:cBhvr>
                                        <p:cTn id="16" dur="1000" fill="hold"/>
                                        <p:tgtEl>
                                          <p:spTgt spid="15364"/>
                                        </p:tgtEl>
                                        <p:attrNameLst>
                                          <p:attrName>ppt_y</p:attrName>
                                        </p:attrNameLst>
                                      </p:cBhvr>
                                      <p:tavLst>
                                        <p:tav tm="0" fmla="#ppt_y+(sin(-2*pi*(1-$))*-#ppt_x+cos(-2*pi*(1-$))*(1-#ppt_y))*(1-$)">
                                          <p:val>
                                            <p:fltVal val="0.000000"/>
                                          </p:val>
                                        </p:tav>
                                        <p:tav tm="100000">
                                          <p:val>
                                            <p:fltVal val="1.000000"/>
                                          </p:val>
                                        </p:tav>
                                      </p:tavLst>
                                    </p:anim>
                                  </p:childTnLst>
                                  <p:subTnLst>
                                    <p:audio>
                                      <p:cMediaNode>
                                        <p:cTn display="0" masterRel="sameClick">
                                          <p:stCondLst>
                                            <p:cond evt="begin" delay="0">
                                              <p:tn val="11"/>
                                            </p:cond>
                                          </p:stCondLst>
                                          <p:endCondLst>
                                            <p:cond evt="onStopAudio" delay="0">
                                              <p:tgtEl>
                                                <p:sldTgt/>
                                              </p:tgtEl>
                                            </p:cond>
                                          </p:endCondLst>
                                        </p:cTn>
                                        <p:tgtEl>
                                          <p:sndTgt r:embed="rId4" name="chimes.wav"/>
                                        </p:tgtEl>
                                      </p:cMediaNode>
                                    </p:audio>
                                  </p:subTnLst>
                                </p:cTn>
                              </p:par>
                            </p:childTnLst>
                          </p:cTn>
                        </p:par>
                      </p:childTnLst>
                    </p:cTn>
                  </p:par>
                  <p:par>
                    <p:cTn id="17" fill="hold">
                      <p:stCondLst>
                        <p:cond delay="indefinite"/>
                      </p:stCondLst>
                      <p:childTnLst>
                        <p:par>
                          <p:cTn id="18" fill="hold">
                            <p:stCondLst>
                              <p:cond delay="0"/>
                            </p:stCondLst>
                            <p:childTnLst>
                              <p:par>
                                <p:cTn id="19" presetID="2" presetClass="entr" presetSubtype="2" fill="hold" grpId="0" nodeType="clickEffect">
                                  <p:stCondLst>
                                    <p:cond delay="0"/>
                                  </p:stCondLst>
                                  <p:childTnLst>
                                    <p:set>
                                      <p:cBhvr>
                                        <p:cTn id="20" dur="1" fill="hold">
                                          <p:stCondLst>
                                            <p:cond delay="0"/>
                                          </p:stCondLst>
                                        </p:cTn>
                                        <p:tgtEl>
                                          <p:spTgt spid="15365"/>
                                        </p:tgtEl>
                                        <p:attrNameLst>
                                          <p:attrName>style.visibility</p:attrName>
                                        </p:attrNameLst>
                                      </p:cBhvr>
                                      <p:to>
                                        <p:strVal val="visible"/>
                                      </p:to>
                                    </p:set>
                                    <p:anim calcmode="lin" valueType="num">
                                      <p:cBhvr additive="base">
                                        <p:cTn id="21" dur="500" fill="hold"/>
                                        <p:tgtEl>
                                          <p:spTgt spid="15365"/>
                                        </p:tgtEl>
                                        <p:attrNameLst>
                                          <p:attrName>ppt_x</p:attrName>
                                        </p:attrNameLst>
                                      </p:cBhvr>
                                      <p:tavLst>
                                        <p:tav tm="0">
                                          <p:val>
                                            <p:strVal val="1+#ppt_w/2"/>
                                          </p:val>
                                        </p:tav>
                                        <p:tav tm="100000">
                                          <p:val>
                                            <p:strVal val="#ppt_x"/>
                                          </p:val>
                                        </p:tav>
                                      </p:tavLst>
                                    </p:anim>
                                    <p:anim calcmode="lin" valueType="num">
                                      <p:cBhvr additive="base">
                                        <p:cTn id="22" dur="500" fill="hold"/>
                                        <p:tgtEl>
                                          <p:spTgt spid="15365"/>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9"/>
                                            </p:cond>
                                          </p:stCondLst>
                                          <p:endCondLst>
                                            <p:cond evt="onStopAudio" delay="0">
                                              <p:tgtEl>
                                                <p:sldTgt/>
                                              </p:tgtEl>
                                            </p:cond>
                                          </p:endCondLst>
                                        </p:cTn>
                                        <p:tgtEl>
                                          <p:sndTgt r:embed="rId3" name="camera.wav"/>
                                        </p:tgtEl>
                                      </p:cMediaNode>
                                    </p:audio>
                                  </p:subTnLst>
                                </p:cTn>
                              </p:par>
                            </p:childTnLst>
                          </p:cTn>
                        </p:par>
                      </p:childTnLst>
                    </p:cTn>
                  </p:par>
                  <p:par>
                    <p:cTn id="23" fill="hold">
                      <p:stCondLst>
                        <p:cond delay="indefinite"/>
                      </p:stCondLst>
                      <p:childTnLst>
                        <p:par>
                          <p:cTn id="24" fill="hold">
                            <p:stCondLst>
                              <p:cond delay="0"/>
                            </p:stCondLst>
                            <p:childTnLst>
                              <p:par>
                                <p:cTn id="25" presetID="15" presetClass="entr" presetSubtype="0" fill="hold" grpId="0" nodeType="clickEffect">
                                  <p:stCondLst>
                                    <p:cond delay="0"/>
                                  </p:stCondLst>
                                  <p:childTnLst>
                                    <p:set>
                                      <p:cBhvr>
                                        <p:cTn id="26" dur="1" fill="hold">
                                          <p:stCondLst>
                                            <p:cond delay="0"/>
                                          </p:stCondLst>
                                        </p:cTn>
                                        <p:tgtEl>
                                          <p:spTgt spid="15366"/>
                                        </p:tgtEl>
                                        <p:attrNameLst>
                                          <p:attrName>style.visibility</p:attrName>
                                        </p:attrNameLst>
                                      </p:cBhvr>
                                      <p:to>
                                        <p:strVal val="visible"/>
                                      </p:to>
                                    </p:set>
                                    <p:anim calcmode="lin" valueType="num">
                                      <p:cBhvr>
                                        <p:cTn id="27" dur="1000" fill="hold"/>
                                        <p:tgtEl>
                                          <p:spTgt spid="15366"/>
                                        </p:tgtEl>
                                        <p:attrNameLst>
                                          <p:attrName>ppt_w</p:attrName>
                                        </p:attrNameLst>
                                      </p:cBhvr>
                                      <p:tavLst>
                                        <p:tav tm="0">
                                          <p:val>
                                            <p:fltVal val="0.000000"/>
                                          </p:val>
                                        </p:tav>
                                        <p:tav tm="100000">
                                          <p:val>
                                            <p:strVal val="#ppt_w"/>
                                          </p:val>
                                        </p:tav>
                                      </p:tavLst>
                                    </p:anim>
                                    <p:anim calcmode="lin" valueType="num">
                                      <p:cBhvr>
                                        <p:cTn id="28" dur="1000" fill="hold"/>
                                        <p:tgtEl>
                                          <p:spTgt spid="15366"/>
                                        </p:tgtEl>
                                        <p:attrNameLst>
                                          <p:attrName>ppt_h</p:attrName>
                                        </p:attrNameLst>
                                      </p:cBhvr>
                                      <p:tavLst>
                                        <p:tav tm="0">
                                          <p:val>
                                            <p:fltVal val="0.000000"/>
                                          </p:val>
                                        </p:tav>
                                        <p:tav tm="100000">
                                          <p:val>
                                            <p:strVal val="#ppt_h"/>
                                          </p:val>
                                        </p:tav>
                                      </p:tavLst>
                                    </p:anim>
                                    <p:anim calcmode="lin" valueType="num">
                                      <p:cBhvr>
                                        <p:cTn id="29" dur="1000" fill="hold"/>
                                        <p:tgtEl>
                                          <p:spTgt spid="15366"/>
                                        </p:tgtEl>
                                        <p:attrNameLst>
                                          <p:attrName>ppt_x</p:attrName>
                                        </p:attrNameLst>
                                      </p:cBhvr>
                                      <p:tavLst>
                                        <p:tav tm="0" fmla="#ppt_x+(cos(-2*pi*(1-$))*-#ppt_x-sin(-2*pi*(1-$))*(1-#ppt_y))*(1-$)">
                                          <p:val>
                                            <p:fltVal val="0.000000"/>
                                          </p:val>
                                        </p:tav>
                                        <p:tav tm="100000">
                                          <p:val>
                                            <p:fltVal val="1.000000"/>
                                          </p:val>
                                        </p:tav>
                                      </p:tavLst>
                                    </p:anim>
                                    <p:anim calcmode="lin" valueType="num">
                                      <p:cBhvr>
                                        <p:cTn id="30" dur="1000" fill="hold"/>
                                        <p:tgtEl>
                                          <p:spTgt spid="15366"/>
                                        </p:tgtEl>
                                        <p:attrNameLst>
                                          <p:attrName>ppt_y</p:attrName>
                                        </p:attrNameLst>
                                      </p:cBhvr>
                                      <p:tavLst>
                                        <p:tav tm="0" fmla="#ppt_y+(sin(-2*pi*(1-$))*-#ppt_x+cos(-2*pi*(1-$))*(1-#ppt_y))*(1-$)">
                                          <p:val>
                                            <p:fltVal val="0.000000"/>
                                          </p:val>
                                        </p:tav>
                                        <p:tav tm="100000">
                                          <p:val>
                                            <p:fltVal val="1.000000"/>
                                          </p:val>
                                        </p:tav>
                                      </p:tavLst>
                                    </p:anim>
                                  </p:childTnLst>
                                  <p:subTnLst>
                                    <p:audio>
                                      <p:cMediaNode>
                                        <p:cTn display="0" masterRel="sameClick">
                                          <p:stCondLst>
                                            <p:cond evt="begin" delay="0">
                                              <p:tn val="25"/>
                                            </p:cond>
                                          </p:stCondLst>
                                          <p:endCondLst>
                                            <p:cond evt="onStopAudio" delay="0">
                                              <p:tgtEl>
                                                <p:sldTgt/>
                                              </p:tgtEl>
                                            </p:cond>
                                          </p:endCondLst>
                                        </p:cTn>
                                        <p:tgtEl>
                                          <p:sndTgt r:embed="rId4" name="chimes.wav"/>
                                        </p:tgtEl>
                                      </p:cMediaNode>
                                    </p:audio>
                                  </p:sub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16388"/>
                                        </p:tgtEl>
                                        <p:attrNameLst>
                                          <p:attrName>style.visibility</p:attrName>
                                        </p:attrNameLst>
                                      </p:cBhvr>
                                      <p:to>
                                        <p:strVal val="visible"/>
                                      </p:to>
                                    </p:set>
                                    <p:anim calcmode="lin" valueType="num">
                                      <p:cBhvr additive="base">
                                        <p:cTn id="35" dur="500" fill="hold"/>
                                        <p:tgtEl>
                                          <p:spTgt spid="16388"/>
                                        </p:tgtEl>
                                        <p:attrNameLst>
                                          <p:attrName>ppt_x</p:attrName>
                                        </p:attrNameLst>
                                      </p:cBhvr>
                                      <p:tavLst>
                                        <p:tav tm="0">
                                          <p:val>
                                            <p:strVal val="#ppt_x"/>
                                          </p:val>
                                        </p:tav>
                                        <p:tav tm="100000">
                                          <p:val>
                                            <p:strVal val="#ppt_x"/>
                                          </p:val>
                                        </p:tav>
                                      </p:tavLst>
                                    </p:anim>
                                    <p:anim calcmode="lin" valueType="num">
                                      <p:cBhvr additive="base">
                                        <p:cTn id="36" dur="500" fill="hold"/>
                                        <p:tgtEl>
                                          <p:spTgt spid="16388"/>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33"/>
                                            </p:cond>
                                          </p:stCondLst>
                                          <p:endCondLst>
                                            <p:cond evt="onStopAudio" delay="0">
                                              <p:tgtEl>
                                                <p:sldTgt/>
                                              </p:tgtEl>
                                            </p:cond>
                                          </p:endCondLst>
                                        </p:cTn>
                                        <p:tgtEl>
                                          <p:sndTgt r:embed="rId3" name="camera.wav"/>
                                        </p:tgtEl>
                                      </p:cMediaNode>
                                    </p:audio>
                                  </p:subTnLst>
                                </p:cTn>
                              </p:par>
                            </p:childTnLst>
                          </p:cTn>
                        </p:par>
                      </p:childTnLst>
                    </p:cTn>
                  </p:par>
                  <p:par>
                    <p:cTn id="37" fill="hold">
                      <p:stCondLst>
                        <p:cond delay="indefinite"/>
                      </p:stCondLst>
                      <p:childTnLst>
                        <p:par>
                          <p:cTn id="38" fill="hold">
                            <p:stCondLst>
                              <p:cond delay="0"/>
                            </p:stCondLst>
                            <p:childTnLst>
                              <p:par>
                                <p:cTn id="39" presetID="15" presetClass="entr" presetSubtype="0" fill="hold" grpId="0" nodeType="clickEffect">
                                  <p:stCondLst>
                                    <p:cond delay="0"/>
                                  </p:stCondLst>
                                  <p:childTnLst>
                                    <p:set>
                                      <p:cBhvr>
                                        <p:cTn id="40" dur="1" fill="hold">
                                          <p:stCondLst>
                                            <p:cond delay="0"/>
                                          </p:stCondLst>
                                        </p:cTn>
                                        <p:tgtEl>
                                          <p:spTgt spid="16389"/>
                                        </p:tgtEl>
                                        <p:attrNameLst>
                                          <p:attrName>style.visibility</p:attrName>
                                        </p:attrNameLst>
                                      </p:cBhvr>
                                      <p:to>
                                        <p:strVal val="visible"/>
                                      </p:to>
                                    </p:set>
                                    <p:anim calcmode="lin" valueType="num">
                                      <p:cBhvr>
                                        <p:cTn id="41" dur="1000" fill="hold"/>
                                        <p:tgtEl>
                                          <p:spTgt spid="16389"/>
                                        </p:tgtEl>
                                        <p:attrNameLst>
                                          <p:attrName>ppt_w</p:attrName>
                                        </p:attrNameLst>
                                      </p:cBhvr>
                                      <p:tavLst>
                                        <p:tav tm="0">
                                          <p:val>
                                            <p:fltVal val="0.000000"/>
                                          </p:val>
                                        </p:tav>
                                        <p:tav tm="100000">
                                          <p:val>
                                            <p:strVal val="#ppt_w"/>
                                          </p:val>
                                        </p:tav>
                                      </p:tavLst>
                                    </p:anim>
                                    <p:anim calcmode="lin" valueType="num">
                                      <p:cBhvr>
                                        <p:cTn id="42" dur="1000" fill="hold"/>
                                        <p:tgtEl>
                                          <p:spTgt spid="16389"/>
                                        </p:tgtEl>
                                        <p:attrNameLst>
                                          <p:attrName>ppt_h</p:attrName>
                                        </p:attrNameLst>
                                      </p:cBhvr>
                                      <p:tavLst>
                                        <p:tav tm="0">
                                          <p:val>
                                            <p:fltVal val="0.000000"/>
                                          </p:val>
                                        </p:tav>
                                        <p:tav tm="100000">
                                          <p:val>
                                            <p:strVal val="#ppt_h"/>
                                          </p:val>
                                        </p:tav>
                                      </p:tavLst>
                                    </p:anim>
                                    <p:anim calcmode="lin" valueType="num">
                                      <p:cBhvr>
                                        <p:cTn id="43" dur="1000" fill="hold"/>
                                        <p:tgtEl>
                                          <p:spTgt spid="16389"/>
                                        </p:tgtEl>
                                        <p:attrNameLst>
                                          <p:attrName>ppt_x</p:attrName>
                                        </p:attrNameLst>
                                      </p:cBhvr>
                                      <p:tavLst>
                                        <p:tav tm="0" fmla="#ppt_x+(cos(-2*pi*(1-$))*-#ppt_x-sin(-2*pi*(1-$))*(1-#ppt_y))*(1-$)">
                                          <p:val>
                                            <p:fltVal val="0.000000"/>
                                          </p:val>
                                        </p:tav>
                                        <p:tav tm="100000">
                                          <p:val>
                                            <p:fltVal val="1.000000"/>
                                          </p:val>
                                        </p:tav>
                                      </p:tavLst>
                                    </p:anim>
                                    <p:anim calcmode="lin" valueType="num">
                                      <p:cBhvr>
                                        <p:cTn id="44" dur="1000" fill="hold"/>
                                        <p:tgtEl>
                                          <p:spTgt spid="16389"/>
                                        </p:tgtEl>
                                        <p:attrNameLst>
                                          <p:attrName>ppt_y</p:attrName>
                                        </p:attrNameLst>
                                      </p:cBhvr>
                                      <p:tavLst>
                                        <p:tav tm="0" fmla="#ppt_y+(sin(-2*pi*(1-$))*-#ppt_x+cos(-2*pi*(1-$))*(1-#ppt_y))*(1-$)">
                                          <p:val>
                                            <p:fltVal val="0.000000"/>
                                          </p:val>
                                        </p:tav>
                                        <p:tav tm="100000">
                                          <p:val>
                                            <p:fltVal val="1.000000"/>
                                          </p:val>
                                        </p:tav>
                                      </p:tavLst>
                                    </p:anim>
                                  </p:childTnLst>
                                  <p:subTnLst>
                                    <p:audio>
                                      <p:cMediaNode>
                                        <p:cTn display="0" masterRel="sameClick">
                                          <p:stCondLst>
                                            <p:cond evt="begin" delay="0">
                                              <p:tn val="39"/>
                                            </p:cond>
                                          </p:stCondLst>
                                          <p:endCondLst>
                                            <p:cond evt="onStopAudio" delay="0">
                                              <p:tgtEl>
                                                <p:sldTgt/>
                                              </p:tgtEl>
                                            </p:cond>
                                          </p:endCondLst>
                                        </p:cTn>
                                        <p:tgtEl>
                                          <p:sndTgt r:embed="rId4"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3" grpId="0"/>
      <p:bldP spid="15364" grpId="0" bldLvl="0" animBg="1"/>
      <p:bldP spid="15365" grpId="0"/>
      <p:bldP spid="15366" grpId="0" bldLvl="0" animBg="1"/>
      <p:bldP spid="16388" grpId="0"/>
      <p:bldP spid="16389"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282" name="矩形 11281"/>
          <p:cNvSpPr/>
          <p:nvPr>
            <p:custDataLst>
              <p:tags r:id="rId1"/>
            </p:custDataLst>
          </p:nvPr>
        </p:nvSpPr>
        <p:spPr>
          <a:xfrm>
            <a:off x="1775460" y="1340485"/>
            <a:ext cx="4015740" cy="638175"/>
          </a:xfrm>
          <a:prstGeom prst="rect">
            <a:avLst/>
          </a:prstGeom>
          <a:noFill/>
          <a:ln w="9525">
            <a:noFill/>
          </a:ln>
        </p:spPr>
        <p:txBody>
          <a:bodyPr/>
          <a:lstStyle>
            <a:lvl1pPr marL="342900" lvl="0" indent="-342900" algn="l" defTabSz="914400" rtl="0" eaLnBrk="1" fontAlgn="base" latinLnBrk="0" hangingPunct="1">
              <a:lnSpc>
                <a:spcPct val="100000"/>
              </a:lnSpc>
              <a:spcBef>
                <a:spcPct val="20000"/>
              </a:spcBef>
              <a:spcAft>
                <a:spcPct val="0"/>
              </a:spcAft>
              <a:buClr>
                <a:schemeClr val="tx2"/>
              </a:buClr>
              <a:buChar char="•"/>
              <a:defRPr sz="3200" u="none" kern="1200" baseline="0">
                <a:solidFill>
                  <a:schemeClr val="tx1"/>
                </a:solidFill>
                <a:latin typeface="Arial" panose="020B0604020202020204" pitchFamily="34" charset="0"/>
                <a:ea typeface="宋体" panose="02010600030101010101" pitchFamily="2" charset="-122"/>
              </a:defRPr>
            </a:lvl1pPr>
            <a:lvl2pPr marL="742950" lvl="1" indent="-285750" algn="l" defTabSz="914400" rtl="0" eaLnBrk="1" fontAlgn="base" latinLnBrk="0" hangingPunct="1">
              <a:lnSpc>
                <a:spcPct val="100000"/>
              </a:lnSpc>
              <a:spcBef>
                <a:spcPct val="20000"/>
              </a:spcBef>
              <a:spcAft>
                <a:spcPct val="0"/>
              </a:spcAft>
              <a:buChar char="–"/>
              <a:defRPr sz="2800" b="0" i="0" u="none" kern="1200" baseline="0">
                <a:solidFill>
                  <a:schemeClr val="tx1"/>
                </a:solidFill>
                <a:latin typeface="Arial" panose="020B0604020202020204" pitchFamily="34" charset="0"/>
                <a:ea typeface="宋体" panose="02010600030101010101" pitchFamily="2" charset="-122"/>
              </a:defRPr>
            </a:lvl2pPr>
            <a:lvl3pPr marL="1143000" lvl="2" indent="-228600" algn="l" defTabSz="914400" rtl="0" eaLnBrk="1" fontAlgn="base" latinLnBrk="0" hangingPunct="1">
              <a:lnSpc>
                <a:spcPct val="100000"/>
              </a:lnSpc>
              <a:spcBef>
                <a:spcPct val="20000"/>
              </a:spcBef>
              <a:spcAft>
                <a:spcPct val="0"/>
              </a:spcAft>
              <a:buClr>
                <a:schemeClr val="tx2"/>
              </a:buClr>
              <a:buChar char="•"/>
              <a:defRPr sz="2400" b="0" i="0" u="none" kern="1200" baseline="0">
                <a:solidFill>
                  <a:schemeClr val="tx1"/>
                </a:solidFill>
                <a:latin typeface="Arial" panose="020B0604020202020204" pitchFamily="34" charset="0"/>
                <a:ea typeface="宋体" panose="02010600030101010101" pitchFamily="2" charset="-122"/>
              </a:defRPr>
            </a:lvl3pPr>
            <a:lvl4pPr marL="1600200" lvl="3"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Arial" panose="020B0604020202020204" pitchFamily="34" charset="0"/>
                <a:ea typeface="宋体" panose="02010600030101010101" pitchFamily="2" charset="-122"/>
              </a:defRPr>
            </a:lvl4pPr>
            <a:lvl5pPr marL="2057400" lvl="4" indent="-228600" algn="l" defTabSz="914400" rtl="0" eaLnBrk="1" fontAlgn="base" latinLnBrk="0" hangingPunct="1">
              <a:lnSpc>
                <a:spcPct val="100000"/>
              </a:lnSpc>
              <a:spcBef>
                <a:spcPct val="20000"/>
              </a:spcBef>
              <a:spcAft>
                <a:spcPct val="0"/>
              </a:spcAft>
              <a:buClr>
                <a:schemeClr val="tx2"/>
              </a:buClr>
              <a:buChar char="•"/>
              <a:defRPr sz="2000" b="0" i="0" u="none" kern="1200" baseline="0">
                <a:solidFill>
                  <a:schemeClr val="tx1"/>
                </a:solidFill>
                <a:latin typeface="Arial" panose="020B0604020202020204" pitchFamily="34" charset="0"/>
                <a:ea typeface="宋体" panose="02010600030101010101" pitchFamily="2" charset="-122"/>
              </a:defRPr>
            </a:lvl5pPr>
          </a:lstStyle>
          <a:p>
            <a:pPr lvl="0">
              <a:buNone/>
            </a:pPr>
            <a:r>
              <a:rPr lang="zh-CN" altLang="en-US" sz="2800" b="1">
                <a:solidFill>
                  <a:srgbClr val="FF0000"/>
                </a:solidFill>
                <a:latin typeface="微软雅黑" panose="020B0503020204020204" pitchFamily="34" charset="-122"/>
                <a:ea typeface="微软雅黑" panose="020B0503020204020204" pitchFamily="34" charset="-122"/>
              </a:rPr>
              <a:t>（一）</a:t>
            </a:r>
            <a:r>
              <a:rPr lang="zh-CN" altLang="en-US" sz="2800" b="1" dirty="0">
                <a:solidFill>
                  <a:srgbClr val="FF0000"/>
                </a:solidFill>
                <a:latin typeface="微软雅黑" panose="020B0503020204020204" pitchFamily="34" charset="-122"/>
                <a:ea typeface="微软雅黑" panose="020B0503020204020204" pitchFamily="34" charset="-122"/>
              </a:rPr>
              <a:t>企业使命</a:t>
            </a:r>
            <a:endParaRPr lang="zh-CN" altLang="en-US" sz="2800" b="1" dirty="0">
              <a:solidFill>
                <a:srgbClr val="FF0000"/>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1775460" y="1772920"/>
            <a:ext cx="9046210" cy="1198880"/>
          </a:xfrm>
          <a:prstGeom prst="rect">
            <a:avLst/>
          </a:prstGeom>
          <a:noFill/>
        </p:spPr>
        <p:txBody>
          <a:bodyPr wrap="square" rtlCol="0" anchor="t">
            <a:spAutoFit/>
          </a:bodyPr>
          <a:p>
            <a:r>
              <a:rPr lang="en-US" altLang="zh-CN" sz="2400"/>
              <a:t>      </a:t>
            </a:r>
            <a:r>
              <a:rPr lang="zh-CN" altLang="en-US" sz="2400">
                <a:solidFill>
                  <a:srgbClr val="002060"/>
                </a:solidFill>
              </a:rPr>
              <a:t>企业使命是指企业在社会、经济发展中所应担当的角色和责任。企业使命从总体上引导企业方向、发展道路，是企业制定计划的前提和分配资源的依据。</a:t>
            </a:r>
            <a:endParaRPr lang="zh-CN" altLang="en-US" sz="2400">
              <a:solidFill>
                <a:srgbClr val="002060"/>
              </a:solidFill>
            </a:endParaRPr>
          </a:p>
        </p:txBody>
      </p:sp>
      <p:sp>
        <p:nvSpPr>
          <p:cNvPr id="15373" name="文本占位符 15372"/>
          <p:cNvSpPr>
            <a:spLocks noGrp="1"/>
          </p:cNvSpPr>
          <p:nvPr>
            <p:ph type="body" idx="4294967295"/>
            <p:custDataLst>
              <p:tags r:id="rId2"/>
            </p:custDataLst>
          </p:nvPr>
        </p:nvSpPr>
        <p:spPr>
          <a:xfrm>
            <a:off x="1847850" y="548640"/>
            <a:ext cx="4050030" cy="677545"/>
          </a:xfrm>
        </p:spPr>
        <p:txBody>
          <a:bodyPr>
            <a:normAutofit fontScale="90000"/>
          </a:bodyPr>
          <a:p>
            <a:pPr>
              <a:buNone/>
            </a:pPr>
            <a:r>
              <a:rPr lang="zh-CN" altLang="en-US" b="1" dirty="0">
                <a:solidFill>
                  <a:schemeClr val="accent1"/>
                </a:solidFill>
              </a:rPr>
              <a:t>三</a:t>
            </a:r>
            <a:r>
              <a:rPr lang="en-US" altLang="zh-CN" b="1">
                <a:solidFill>
                  <a:schemeClr val="accent1"/>
                </a:solidFill>
              </a:rPr>
              <a:t>. </a:t>
            </a:r>
            <a:r>
              <a:rPr lang="zh-CN" altLang="en-US" b="1" dirty="0">
                <a:solidFill>
                  <a:schemeClr val="accent1"/>
                </a:solidFill>
              </a:rPr>
              <a:t>计划编制的程序</a:t>
            </a:r>
            <a:endParaRPr lang="zh-CN" altLang="en-US" b="1" dirty="0">
              <a:solidFill>
                <a:schemeClr val="accent1"/>
              </a:solidFill>
            </a:endParaRPr>
          </a:p>
        </p:txBody>
      </p:sp>
      <p:sp>
        <p:nvSpPr>
          <p:cNvPr id="100" name="文本框 99"/>
          <p:cNvSpPr txBox="1"/>
          <p:nvPr/>
        </p:nvSpPr>
        <p:spPr>
          <a:xfrm>
            <a:off x="1775460" y="2853055"/>
            <a:ext cx="8960485" cy="1999615"/>
          </a:xfrm>
          <a:prstGeom prst="rect">
            <a:avLst/>
          </a:prstGeom>
          <a:noFill/>
          <a:ln w="9525">
            <a:noFill/>
          </a:ln>
        </p:spPr>
        <p:txBody>
          <a:bodyPr wrap="square">
            <a:spAutoFit/>
          </a:bodyPr>
          <a:p>
            <a:pPr algn="l">
              <a:buClrTx/>
              <a:buSzTx/>
              <a:buFontTx/>
            </a:pPr>
            <a:r>
              <a:rPr lang="zh-CN" altLang="en-US" sz="2800" b="1">
                <a:solidFill>
                  <a:srgbClr val="FF0000"/>
                </a:solidFill>
                <a:latin typeface="微软雅黑" panose="020B0503020204020204" pitchFamily="34" charset="-122"/>
                <a:ea typeface="微软雅黑" panose="020B0503020204020204" pitchFamily="34" charset="-122"/>
              </a:rPr>
              <a:t>（二）估量机会、确定目标</a:t>
            </a:r>
            <a:endParaRPr lang="en-US" b="0">
              <a:latin typeface="宋体" panose="02010600030101010101" pitchFamily="2" charset="-122"/>
              <a:ea typeface="宋体" panose="02010600030101010101" pitchFamily="2" charset="-122"/>
            </a:endParaRPr>
          </a:p>
          <a:p>
            <a:pPr algn="l">
              <a:buClrTx/>
              <a:buSzTx/>
              <a:buFontTx/>
            </a:pPr>
            <a:r>
              <a:rPr lang="en-US" altLang="zh-CN" sz="2400" b="0">
                <a:solidFill>
                  <a:srgbClr val="002060"/>
                </a:solidFill>
              </a:rPr>
              <a:t>  1.当前情况评估  SWOT分析，对内部条件与外部环境作出基本判断。  2.未来预测</a:t>
            </a:r>
            <a:r>
              <a:rPr lang="zh-CN" altLang="en-US" sz="2400" b="0">
                <a:solidFill>
                  <a:srgbClr val="002060"/>
                </a:solidFill>
              </a:rPr>
              <a:t>：经济形势预测</a:t>
            </a:r>
            <a:r>
              <a:rPr lang="zh-CN" altLang="en-US" sz="2400" b="1">
                <a:solidFill>
                  <a:srgbClr val="002060"/>
                </a:solidFill>
              </a:rPr>
              <a:t>、</a:t>
            </a:r>
            <a:r>
              <a:rPr lang="zh-CN" altLang="en-US" sz="240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政策预测、销售预测、资源预测</a:t>
            </a:r>
            <a:endParaRPr lang="zh-CN" altLang="en-US" sz="2400">
              <a:solidFill>
                <a:srgbClr val="002060"/>
              </a:solidFill>
              <a:latin typeface="微软雅黑" panose="020B0503020204020204" pitchFamily="34" charset="-122"/>
              <a:ea typeface="微软雅黑" panose="020B0503020204020204" pitchFamily="34" charset="-122"/>
              <a:cs typeface="微软雅黑" panose="020B0503020204020204" pitchFamily="34" charset="-122"/>
            </a:endParaRPr>
          </a:p>
          <a:p>
            <a:pPr algn="l">
              <a:buClrTx/>
              <a:buSzTx/>
              <a:buFontTx/>
            </a:pPr>
            <a:r>
              <a:rPr lang="en-US" altLang="zh-CN" sz="2400">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  3.确立目标</a:t>
            </a:r>
            <a:endParaRPr lang="en-US" altLang="zh-CN" sz="2400">
              <a:solidFill>
                <a:srgbClr val="00206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1775460" y="4725035"/>
            <a:ext cx="5291455" cy="1587500"/>
          </a:xfrm>
          <a:prstGeom prst="rect">
            <a:avLst/>
          </a:prstGeom>
          <a:noFill/>
        </p:spPr>
        <p:txBody>
          <a:bodyPr wrap="square" rtlCol="0" anchor="t">
            <a:noAutofit/>
          </a:bodyPr>
          <a:p>
            <a:pPr marL="342900" indent="-342900" algn="l" defTabSz="914400" fontAlgn="base">
              <a:spcBef>
                <a:spcPct val="20000"/>
              </a:spcBef>
              <a:buClr>
                <a:schemeClr val="tx2"/>
              </a:buClr>
              <a:buSzTx/>
              <a:buFontTx/>
              <a:buNone/>
            </a:pPr>
            <a:r>
              <a:rPr lang="zh-CN" altLang="en-US" sz="2800" b="1">
                <a:solidFill>
                  <a:srgbClr val="FF0000"/>
                </a:solidFill>
                <a:latin typeface="微软雅黑" panose="020B0503020204020204" pitchFamily="34" charset="-122"/>
                <a:ea typeface="微软雅黑" panose="020B0503020204020204" pitchFamily="34" charset="-122"/>
                <a:sym typeface="+mn-ea"/>
              </a:rPr>
              <a:t>（三）拟定备选方案</a:t>
            </a:r>
            <a:endParaRPr lang="zh-CN" altLang="en-US" sz="2800" b="1">
              <a:solidFill>
                <a:srgbClr val="FF0000"/>
              </a:solidFill>
              <a:latin typeface="微软雅黑" panose="020B0503020204020204" pitchFamily="34" charset="-122"/>
              <a:ea typeface="微软雅黑" panose="020B0503020204020204" pitchFamily="34" charset="-122"/>
            </a:endParaRPr>
          </a:p>
          <a:p>
            <a:pPr marL="342900" indent="-342900" algn="l" defTabSz="914400" fontAlgn="base">
              <a:spcBef>
                <a:spcPct val="20000"/>
              </a:spcBef>
              <a:buClr>
                <a:schemeClr val="tx2"/>
              </a:buClr>
              <a:buSzTx/>
              <a:buFontTx/>
              <a:buNone/>
            </a:pPr>
            <a:r>
              <a:rPr lang="zh-CN" altLang="en-US" sz="2800" b="1">
                <a:solidFill>
                  <a:srgbClr val="FF0000"/>
                </a:solidFill>
                <a:latin typeface="微软雅黑" panose="020B0503020204020204" pitchFamily="34" charset="-122"/>
                <a:ea typeface="微软雅黑" panose="020B0503020204020204" pitchFamily="34" charset="-122"/>
                <a:sym typeface="+mn-ea"/>
              </a:rPr>
              <a:t>（四）确定计划方案</a:t>
            </a:r>
            <a:endParaRPr lang="zh-CN" altLang="en-US" sz="2800" b="1">
              <a:solidFill>
                <a:srgbClr val="FF0000"/>
              </a:solidFill>
              <a:latin typeface="微软雅黑" panose="020B0503020204020204" pitchFamily="34" charset="-122"/>
              <a:ea typeface="微软雅黑" panose="020B0503020204020204" pitchFamily="34" charset="-122"/>
            </a:endParaRPr>
          </a:p>
          <a:p>
            <a:pPr marL="342900" indent="-342900" algn="l" defTabSz="914400" fontAlgn="base">
              <a:spcBef>
                <a:spcPct val="20000"/>
              </a:spcBef>
              <a:buClr>
                <a:schemeClr val="tx2"/>
              </a:buClr>
              <a:buSzTx/>
              <a:buFontTx/>
              <a:buNone/>
            </a:pPr>
            <a:r>
              <a:rPr lang="zh-CN" altLang="en-US" sz="2800" b="1">
                <a:solidFill>
                  <a:srgbClr val="FF0000"/>
                </a:solidFill>
                <a:latin typeface="微软雅黑" panose="020B0503020204020204" pitchFamily="34" charset="-122"/>
                <a:ea typeface="微软雅黑" panose="020B0503020204020204" pitchFamily="34" charset="-122"/>
                <a:sym typeface="+mn-ea"/>
              </a:rPr>
              <a:t>（五）制定派生计划</a:t>
            </a:r>
            <a:endParaRPr lang="zh-CN" altLang="en-US" sz="2800" b="1">
              <a:solidFill>
                <a:srgbClr val="FF0000"/>
              </a:solidFill>
              <a:latin typeface="微软雅黑" panose="020B0503020204020204" pitchFamily="34" charset="-122"/>
              <a:ea typeface="微软雅黑" panose="020B0503020204020204" pitchFamily="34" charset="-122"/>
            </a:endParaRPr>
          </a:p>
          <a:p>
            <a:pPr>
              <a:buNone/>
            </a:pPr>
            <a:endParaRPr lang="zh-CN" altLang="en-US" sz="3200" dirty="0">
              <a:solidFill>
                <a:srgbClr val="FF3300"/>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11282">
                                            <p:txEl>
                                              <p:charRg st="0" end="9"/>
                                            </p:txEl>
                                          </p:spTgt>
                                        </p:tgtEl>
                                        <p:attrNameLst>
                                          <p:attrName>style.visibility</p:attrName>
                                        </p:attrNameLst>
                                      </p:cBhvr>
                                      <p:to>
                                        <p:strVal val="visible"/>
                                      </p:to>
                                    </p:set>
                                  </p:childTnLst>
                                  <p:subTnLst>
                                    <p:audio>
                                      <p:cMediaNode>
                                        <p:cTn display="0" masterRel="sameClick">
                                          <p:stCondLst>
                                            <p:cond evt="begin" delay="0">
                                              <p:tn val="5"/>
                                            </p:cond>
                                          </p:stCondLst>
                                          <p:endCondLst>
                                            <p:cond evt="onStopAudio" delay="0">
                                              <p:tgtEl>
                                                <p:sldTgt/>
                                              </p:tgtEl>
                                            </p:cond>
                                          </p:endCondLst>
                                        </p:cTn>
                                        <p:tgtEl>
                                          <p:sndTgt r:embed="rId3"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82"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847850" y="476250"/>
            <a:ext cx="5080000" cy="675640"/>
          </a:xfrm>
          <a:prstGeom prst="rect">
            <a:avLst/>
          </a:prstGeom>
          <a:noFill/>
          <a:ln w="9525">
            <a:noFill/>
          </a:ln>
        </p:spPr>
        <p:txBody>
          <a:bodyPr>
            <a:spAutoFit/>
          </a:bodyPr>
          <a:p>
            <a:pPr marL="408305" indent="-408305" defTabSz="1088390">
              <a:spcBef>
                <a:spcPct val="20000"/>
              </a:spcBef>
              <a:buClrTx/>
              <a:buSzTx/>
              <a:buFont typeface="Arial" panose="020B0604020202020204" pitchFamily="34" charset="0"/>
            </a:pPr>
            <a:r>
              <a:rPr lang="zh-CN" altLang="en-US" sz="3800" b="1" dirty="0">
                <a:solidFill>
                  <a:schemeClr val="accent1"/>
                </a:solidFill>
              </a:rPr>
              <a:t>四、计划制定的方法</a:t>
            </a:r>
            <a:endParaRPr lang="zh-CN" altLang="en-US" sz="3800" b="1" dirty="0">
              <a:solidFill>
                <a:schemeClr val="accent1"/>
              </a:solidFill>
            </a:endParaRPr>
          </a:p>
        </p:txBody>
      </p:sp>
      <p:sp>
        <p:nvSpPr>
          <p:cNvPr id="2" name="文本框 1"/>
          <p:cNvSpPr txBox="1"/>
          <p:nvPr/>
        </p:nvSpPr>
        <p:spPr>
          <a:xfrm>
            <a:off x="1991995" y="1268730"/>
            <a:ext cx="8836025" cy="2306955"/>
          </a:xfrm>
          <a:prstGeom prst="rect">
            <a:avLst/>
          </a:prstGeom>
          <a:noFill/>
          <a:ln w="9525">
            <a:noFill/>
          </a:ln>
        </p:spPr>
        <p:txBody>
          <a:bodyPr wrap="square">
            <a:spAutoFit/>
          </a:bodyPr>
          <a:p>
            <a:pPr indent="0"/>
            <a:r>
              <a:rPr lang="zh-CN" sz="2400" b="1">
                <a:solidFill>
                  <a:srgbClr val="FF0000"/>
                </a:solidFill>
                <a:latin typeface="微软雅黑" panose="020B0503020204020204" pitchFamily="34" charset="-122"/>
                <a:ea typeface="微软雅黑" panose="020B0503020204020204" pitchFamily="34" charset="-122"/>
              </a:rPr>
              <a:t>（一）滚动计划法</a:t>
            </a:r>
            <a:endParaRPr lang="zh-CN" sz="2400" b="0">
              <a:ea typeface="宋体" panose="02010600030101010101" pitchFamily="2" charset="-122"/>
            </a:endParaRPr>
          </a:p>
          <a:p>
            <a:pPr indent="0"/>
            <a:r>
              <a:rPr lang="en-US" altLang="zh-CN" sz="2400" b="0">
                <a:ea typeface="宋体" panose="02010600030101010101" pitchFamily="2" charset="-122"/>
              </a:rPr>
              <a:t>      </a:t>
            </a:r>
            <a:r>
              <a:rPr lang="zh-CN" sz="2400" b="0">
                <a:solidFill>
                  <a:srgbClr val="0070C0"/>
                </a:solidFill>
                <a:ea typeface="宋体" panose="02010600030101010101" pitchFamily="2" charset="-122"/>
              </a:rPr>
              <a:t>滚动计划法是采用分期制定、近细远粗、执行反馈、定期调整、按期顺延滚动的方法。这个“期”可长可短，中长期计划可以按年调整，年度计划可以按季或月调整。调整的办法是根据企业内部条件和外部环境的变化及计划执行情况，对计划进行修改补充，并相应地将计划顺延一个时期。</a:t>
            </a:r>
            <a:endParaRPr lang="zh-CN" altLang="en-US" sz="2400" b="0">
              <a:solidFill>
                <a:srgbClr val="0070C0"/>
              </a:solidFill>
              <a:ea typeface="宋体" panose="02010600030101010101" pitchFamily="2" charset="-122"/>
            </a:endParaRPr>
          </a:p>
        </p:txBody>
      </p:sp>
      <p:sp>
        <p:nvSpPr>
          <p:cNvPr id="3" name="文本框 2"/>
          <p:cNvSpPr txBox="1"/>
          <p:nvPr/>
        </p:nvSpPr>
        <p:spPr>
          <a:xfrm>
            <a:off x="2063750" y="3860800"/>
            <a:ext cx="8526145" cy="1568450"/>
          </a:xfrm>
          <a:prstGeom prst="rect">
            <a:avLst/>
          </a:prstGeom>
          <a:noFill/>
          <a:ln w="9525">
            <a:noFill/>
          </a:ln>
        </p:spPr>
        <p:txBody>
          <a:bodyPr wrap="square">
            <a:spAutoFit/>
          </a:bodyPr>
          <a:p>
            <a:pPr indent="0"/>
            <a:r>
              <a:rPr lang="zh-CN" sz="2400" b="1">
                <a:solidFill>
                  <a:srgbClr val="FF0000"/>
                </a:solidFill>
                <a:latin typeface="微软雅黑" panose="020B0503020204020204" pitchFamily="34" charset="-122"/>
                <a:ea typeface="微软雅黑" panose="020B0503020204020204" pitchFamily="34" charset="-122"/>
              </a:rPr>
              <a:t>（二）网络计划法</a:t>
            </a:r>
            <a:endParaRPr lang="zh-CN" sz="2400" b="0">
              <a:ea typeface="宋体" panose="02010600030101010101" pitchFamily="2" charset="-122"/>
            </a:endParaRPr>
          </a:p>
          <a:p>
            <a:pPr indent="0"/>
            <a:r>
              <a:rPr lang="en-US" altLang="zh-CN" sz="2400" b="0">
                <a:solidFill>
                  <a:srgbClr val="0070C0"/>
                </a:solidFill>
                <a:ea typeface="宋体" panose="02010600030101010101" pitchFamily="2" charset="-122"/>
              </a:rPr>
              <a:t>      </a:t>
            </a:r>
            <a:r>
              <a:rPr lang="zh-CN" sz="2400" b="0">
                <a:solidFill>
                  <a:srgbClr val="0070C0"/>
                </a:solidFill>
                <a:ea typeface="宋体" panose="02010600030101010101" pitchFamily="2" charset="-122"/>
              </a:rPr>
              <a:t>网络计划方法是根据网络分析技术的基本原理转化而来的。它包括各种以网络为基础制定计划的方法，如关键路径法（CPM)、计划评审技术（PERT)、组合网络法（CNT)等。</a:t>
            </a:r>
            <a:endParaRPr lang="zh-CN" altLang="en-US" sz="2400" b="0">
              <a:solidFill>
                <a:srgbClr val="0070C0"/>
              </a:solidFill>
              <a:ea typeface="宋体" panose="02010600030101010101" pitchFamily="2" charset="-122"/>
            </a:endParaRPr>
          </a:p>
        </p:txBody>
      </p:sp>
    </p:spTree>
  </p:cSld>
  <p:clrMapOvr>
    <a:masterClrMapping/>
  </p:clrMapOvr>
  <p:transition>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cstate="print">
            <a:duotone>
              <a:schemeClr val="bg2">
                <a:shade val="45000"/>
                <a:satMod val="135000"/>
              </a:schemeClr>
              <a:prstClr val="white"/>
            </a:duotone>
            <a:extLst>
              <a:ext uri="{BEBA8EAE-BF5A-486C-A8C5-ECC9F3942E4B}">
                <a14:imgProps xmlns:a14="http://schemas.microsoft.com/office/drawing/2010/main">
                  <a14:imgLayer r:embed="rId2">
                    <a14:imgEffect>
                      <a14:artisticBlur/>
                    </a14:imgEffect>
                  </a14:imgLayer>
                </a14:imgProps>
              </a:ext>
              <a:ext uri="{28A0092B-C50C-407E-A947-70E740481C1C}">
                <a14:useLocalDpi xmlns:a14="http://schemas.microsoft.com/office/drawing/2010/main" val="0"/>
              </a:ext>
            </a:extLst>
          </a:blip>
          <a:srcRect r="258" b="3088"/>
          <a:stretch>
            <a:fillRect/>
          </a:stretch>
        </p:blipFill>
        <p:spPr>
          <a:xfrm>
            <a:off x="1566276" y="-1"/>
            <a:ext cx="10596085" cy="6863669"/>
          </a:xfrm>
          <a:prstGeom prst="rect">
            <a:avLst/>
          </a:prstGeom>
        </p:spPr>
      </p:pic>
      <p:sp>
        <p:nvSpPr>
          <p:cNvPr id="7" name="矩形 6"/>
          <p:cNvSpPr/>
          <p:nvPr/>
        </p:nvSpPr>
        <p:spPr>
          <a:xfrm>
            <a:off x="1596541" y="0"/>
            <a:ext cx="10629250" cy="6872512"/>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sp>
        <p:nvSpPr>
          <p:cNvPr id="15" name="文本框 14"/>
          <p:cNvSpPr txBox="1"/>
          <p:nvPr>
            <p:custDataLst>
              <p:tags r:id="rId3"/>
            </p:custDataLst>
          </p:nvPr>
        </p:nvSpPr>
        <p:spPr>
          <a:xfrm>
            <a:off x="7827181" y="3726339"/>
            <a:ext cx="2053767" cy="646331"/>
          </a:xfrm>
          <a:prstGeom prst="rect">
            <a:avLst/>
          </a:prstGeom>
          <a:noFill/>
        </p:spPr>
        <p:txBody>
          <a:bodyPr vert="horz" wrap="none" rtlCol="0">
            <a:noAutofit/>
          </a:bodyPr>
          <a:lstStyle/>
          <a:p>
            <a:pPr defTabSz="1088390"/>
            <a:r>
              <a:rPr lang="en-US" altLang="zh-CN" sz="3600" spc="400" dirty="0">
                <a:solidFill>
                  <a:schemeClr val="accent5">
                    <a:lumMod val="75000"/>
                  </a:schemeClr>
                </a:solidFill>
                <a:latin typeface="Impact" panose="020B0806030902050204" pitchFamily="34" charset="0"/>
                <a:ea typeface="华文隶书" panose="02010800040101010101" pitchFamily="2" charset="-122"/>
                <a:cs typeface="Microsoft New Tai Lue" panose="020B0502040204020203" pitchFamily="34" charset="0"/>
              </a:rPr>
              <a:t>Chapter</a:t>
            </a:r>
            <a:endParaRPr lang="zh-CN" altLang="en-US" sz="3600" spc="400" dirty="0">
              <a:solidFill>
                <a:schemeClr val="accent5">
                  <a:lumMod val="75000"/>
                </a:schemeClr>
              </a:solidFill>
              <a:latin typeface="Impact" panose="020B0806030902050204" pitchFamily="34" charset="0"/>
              <a:ea typeface="华文隶书" panose="02010800040101010101" pitchFamily="2" charset="-122"/>
              <a:cs typeface="Microsoft New Tai Lue" panose="020B0502040204020203" pitchFamily="34" charset="0"/>
            </a:endParaRPr>
          </a:p>
        </p:txBody>
      </p:sp>
      <p:sp>
        <p:nvSpPr>
          <p:cNvPr id="16" name="文本框 15"/>
          <p:cNvSpPr txBox="1"/>
          <p:nvPr>
            <p:custDataLst>
              <p:tags r:id="rId4"/>
            </p:custDataLst>
          </p:nvPr>
        </p:nvSpPr>
        <p:spPr>
          <a:xfrm>
            <a:off x="4980203" y="4654510"/>
            <a:ext cx="5961270" cy="1294767"/>
          </a:xfrm>
          <a:prstGeom prst="rect">
            <a:avLst/>
          </a:prstGeom>
          <a:noFill/>
        </p:spPr>
        <p:txBody>
          <a:bodyPr wrap="square" rtlCol="0">
            <a:noAutofit/>
            <a:scene3d>
              <a:camera prst="orthographicFront"/>
              <a:lightRig rig="threePt" dir="t"/>
            </a:scene3d>
          </a:bodyPr>
          <a:lstStyle/>
          <a:p>
            <a:pPr algn="r" defTabSz="1088390">
              <a:lnSpc>
                <a:spcPct val="150000"/>
              </a:lnSpc>
            </a:pPr>
            <a:r>
              <a:rPr lang="zh-CN" altLang="en-US" sz="5400" dirty="0">
                <a:solidFill>
                  <a:schemeClr val="accent5">
                    <a:lumMod val="75000"/>
                  </a:schemeClr>
                </a:solidFill>
                <a:effectLst>
                  <a:outerShdw blurRad="38100" dist="19050" dir="2700000" algn="tl" rotWithShape="0">
                    <a:prstClr val="black">
                      <a:alpha val="40000"/>
                    </a:prstClr>
                  </a:outerShdw>
                </a:effectLst>
                <a:latin typeface="Bodoni MT Black" panose="02070A03080606020203" pitchFamily="18" charset="0"/>
                <a:ea typeface="微软雅黑" panose="020B0503020204020204" pitchFamily="34" charset="-122"/>
                <a:sym typeface="+mn-ea"/>
              </a:rPr>
              <a:t>企业组织职能</a:t>
            </a:r>
            <a:endParaRPr lang="zh-CN" altLang="en-US" sz="5400" b="1" dirty="0">
              <a:solidFill>
                <a:schemeClr val="accent5">
                  <a:lumMod val="75000"/>
                </a:schemeClr>
              </a:solidFill>
              <a:effectLst>
                <a:outerShdw blurRad="38100" dist="19050" dir="2700000" algn="tl" rotWithShape="0">
                  <a:prstClr val="black">
                    <a:alpha val="40000"/>
                  </a:prstClr>
                </a:outerShdw>
              </a:effectLst>
              <a:latin typeface="Bodoni MT Black" panose="02070A03080606020203" pitchFamily="18" charset="0"/>
              <a:ea typeface="微软雅黑" panose="020B0503020204020204" pitchFamily="34" charset="-122"/>
              <a:sym typeface="+mn-ea"/>
            </a:endParaRPr>
          </a:p>
        </p:txBody>
      </p:sp>
      <p:cxnSp>
        <p:nvCxnSpPr>
          <p:cNvPr id="17" name="直接连接符 16"/>
          <p:cNvCxnSpPr/>
          <p:nvPr>
            <p:custDataLst>
              <p:tags r:id="rId5"/>
            </p:custDataLst>
          </p:nvPr>
        </p:nvCxnSpPr>
        <p:spPr>
          <a:xfrm>
            <a:off x="7362828" y="4540172"/>
            <a:ext cx="3578645" cy="0"/>
          </a:xfrm>
          <a:prstGeom prst="line">
            <a:avLst/>
          </a:prstGeom>
          <a:noFill/>
          <a:ln w="38100" cap="flat" cmpd="sng" algn="ctr">
            <a:solidFill>
              <a:schemeClr val="bg1">
                <a:lumMod val="75000"/>
              </a:schemeClr>
            </a:solidFill>
            <a:prstDash val="solid"/>
            <a:miter lim="800000"/>
          </a:ln>
          <a:effectLst/>
        </p:spPr>
      </p:cxnSp>
      <p:sp>
        <p:nvSpPr>
          <p:cNvPr id="18" name="矩形 30"/>
          <p:cNvSpPr/>
          <p:nvPr/>
        </p:nvSpPr>
        <p:spPr>
          <a:xfrm>
            <a:off x="1560546" y="3953522"/>
            <a:ext cx="71991" cy="143983"/>
          </a:xfrm>
          <a:custGeom>
            <a:avLst/>
            <a:gdLst>
              <a:gd name="connsiteX0" fmla="*/ 0 w 72008"/>
              <a:gd name="connsiteY0" fmla="*/ 0 h 144016"/>
              <a:gd name="connsiteX1" fmla="*/ 72008 w 72008"/>
              <a:gd name="connsiteY1" fmla="*/ 0 h 144016"/>
              <a:gd name="connsiteX2" fmla="*/ 72008 w 72008"/>
              <a:gd name="connsiteY2" fmla="*/ 144016 h 144016"/>
              <a:gd name="connsiteX3" fmla="*/ 0 w 72008"/>
              <a:gd name="connsiteY3" fmla="*/ 144016 h 144016"/>
              <a:gd name="connsiteX4" fmla="*/ 0 w 72008"/>
              <a:gd name="connsiteY4" fmla="*/ 0 h 144016"/>
              <a:gd name="connsiteX0-1" fmla="*/ 0 w 72008"/>
              <a:gd name="connsiteY0-2" fmla="*/ 0 h 144016"/>
              <a:gd name="connsiteX1-3" fmla="*/ 72008 w 72008"/>
              <a:gd name="connsiteY1-4" fmla="*/ 0 h 144016"/>
              <a:gd name="connsiteX2-5" fmla="*/ 0 w 72008"/>
              <a:gd name="connsiteY2-6" fmla="*/ 144016 h 144016"/>
              <a:gd name="connsiteX3-7" fmla="*/ 0 w 72008"/>
              <a:gd name="connsiteY3-8" fmla="*/ 0 h 144016"/>
            </a:gdLst>
            <a:ahLst/>
            <a:cxnLst>
              <a:cxn ang="0">
                <a:pos x="connsiteX0-1" y="connsiteY0-2"/>
              </a:cxn>
              <a:cxn ang="0">
                <a:pos x="connsiteX1-3" y="connsiteY1-4"/>
              </a:cxn>
              <a:cxn ang="0">
                <a:pos x="connsiteX2-5" y="connsiteY2-6"/>
              </a:cxn>
              <a:cxn ang="0">
                <a:pos x="connsiteX3-7" y="connsiteY3-8"/>
              </a:cxn>
            </a:cxnLst>
            <a:rect l="l" t="t" r="r" b="b"/>
            <a:pathLst>
              <a:path w="72008" h="144016">
                <a:moveTo>
                  <a:pt x="0" y="0"/>
                </a:moveTo>
                <a:lnTo>
                  <a:pt x="72008" y="0"/>
                </a:lnTo>
                <a:lnTo>
                  <a:pt x="0" y="144016"/>
                </a:lnTo>
                <a:lnTo>
                  <a:pt x="0" y="0"/>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sp>
        <p:nvSpPr>
          <p:cNvPr id="19" name="文本框 18"/>
          <p:cNvSpPr txBox="1"/>
          <p:nvPr>
            <p:custDataLst>
              <p:tags r:id="rId6"/>
            </p:custDataLst>
          </p:nvPr>
        </p:nvSpPr>
        <p:spPr>
          <a:xfrm>
            <a:off x="9623575" y="1701208"/>
            <a:ext cx="1943766" cy="2879653"/>
          </a:xfrm>
          <a:prstGeom prst="rect">
            <a:avLst/>
          </a:prstGeom>
          <a:solidFill>
            <a:schemeClr val="bg1"/>
          </a:solidFill>
        </p:spPr>
        <p:txBody>
          <a:bodyPr vert="horz" wrap="none" rtlCol="0">
            <a:noAutofit/>
          </a:bodyPr>
          <a:lstStyle/>
          <a:p>
            <a:pPr defTabSz="1088390"/>
            <a:r>
              <a:rPr lang="en-US" altLang="zh-CN" sz="19995" spc="400" dirty="0">
                <a:solidFill>
                  <a:schemeClr val="accent5">
                    <a:lumMod val="75000"/>
                  </a:schemeClr>
                </a:solidFill>
                <a:latin typeface="Impact" panose="020B0806030902050204" pitchFamily="34" charset="0"/>
                <a:ea typeface="华文隶书" panose="02010800040101010101" pitchFamily="2" charset="-122"/>
                <a:cs typeface="Microsoft New Tai Lue" panose="020B0502040204020203" pitchFamily="34" charset="0"/>
              </a:rPr>
              <a:t>2</a:t>
            </a:r>
            <a:endParaRPr lang="en-US" altLang="zh-CN" sz="19995" spc="400" dirty="0">
              <a:solidFill>
                <a:schemeClr val="accent5">
                  <a:lumMod val="75000"/>
                </a:schemeClr>
              </a:solidFill>
              <a:latin typeface="Impact" panose="020B0806030902050204" pitchFamily="34" charset="0"/>
              <a:ea typeface="华文隶书" panose="02010800040101010101" pitchFamily="2" charset="-122"/>
              <a:cs typeface="Microsoft New Tai Lue" panose="020B0502040204020203" pitchFamily="34" charset="0"/>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500"/>
                                        <p:tgtEl>
                                          <p:spTgt spid="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ipe(left)">
                                      <p:cBhvr>
                                        <p:cTn id="11" dur="500"/>
                                        <p:tgtEl>
                                          <p:spTgt spid="1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fade">
                                      <p:cBhvr>
                                        <p:cTn id="15" dur="500"/>
                                        <p:tgtEl>
                                          <p:spTgt spid="19"/>
                                        </p:tgtEl>
                                      </p:cBhvr>
                                    </p:animEffect>
                                  </p:childTnLst>
                                </p:cTn>
                              </p:par>
                            </p:childTnLst>
                          </p:cTn>
                        </p:par>
                        <p:par>
                          <p:cTn id="16" fill="hold">
                            <p:stCondLst>
                              <p:cond delay="1500"/>
                            </p:stCondLst>
                            <p:childTnLst>
                              <p:par>
                                <p:cTn id="17" presetID="22" presetClass="entr" presetSubtype="2" fill="hold"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ipe(right)">
                                      <p:cBhvr>
                                        <p:cTn id="19" dur="500"/>
                                        <p:tgtEl>
                                          <p:spTgt spid="17"/>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wipe(left)">
                                      <p:cBhvr>
                                        <p:cTn id="2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15" grpId="0"/>
      <p:bldP spid="16" grpId="0"/>
      <p:bldP spid="19" grpId="0" bldLvl="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2098040" y="1556385"/>
            <a:ext cx="9385935" cy="3784600"/>
          </a:xfrm>
          <a:prstGeom prst="rect">
            <a:avLst/>
          </a:prstGeom>
          <a:noFill/>
        </p:spPr>
        <p:txBody>
          <a:bodyPr wrap="square" rtlCol="0" anchor="t">
            <a:spAutoFit/>
          </a:bodyPr>
          <a:p>
            <a:r>
              <a:rPr lang="zh-CN" altLang="en-US" sz="2400" b="1">
                <a:solidFill>
                  <a:schemeClr val="accent1"/>
                </a:solidFill>
              </a:rPr>
              <a:t>（一）组织的概念</a:t>
            </a:r>
            <a:endParaRPr lang="zh-CN" altLang="en-US" sz="2400" b="1">
              <a:solidFill>
                <a:schemeClr val="accent1"/>
              </a:solidFill>
            </a:endParaRPr>
          </a:p>
          <a:p>
            <a:r>
              <a:rPr lang="en-US" altLang="zh-CN" sz="2400"/>
              <a:t>      </a:t>
            </a:r>
            <a:r>
              <a:rPr lang="zh-CN" altLang="en-US" sz="2400"/>
              <a:t>一般来讲，组织是人们为了实现共同的目标而形成的一个协作系统，学校、工厂、政府机关、社会团体等都是组织。而企业管理的组织是企业从事管理活动以实现企业目标的一个协作系统。</a:t>
            </a:r>
            <a:endParaRPr lang="zh-CN" altLang="en-US" sz="2400"/>
          </a:p>
          <a:p>
            <a:endParaRPr lang="zh-CN" altLang="en-US" sz="2400"/>
          </a:p>
          <a:p>
            <a:r>
              <a:rPr lang="zh-CN" sz="2400" b="1">
                <a:solidFill>
                  <a:schemeClr val="accent1"/>
                </a:solidFill>
              </a:rPr>
              <a:t>（二）</a:t>
            </a:r>
            <a:r>
              <a:rPr lang="zh-CN" altLang="en-US" sz="2400" b="1">
                <a:solidFill>
                  <a:schemeClr val="accent1"/>
                </a:solidFill>
              </a:rPr>
              <a:t>组织的功能</a:t>
            </a:r>
            <a:endParaRPr lang="zh-CN" altLang="en-US" sz="2400" b="1">
              <a:solidFill>
                <a:schemeClr val="accent1"/>
              </a:solidFill>
            </a:endParaRPr>
          </a:p>
          <a:p>
            <a:r>
              <a:rPr lang="en-US" altLang="zh-CN" sz="2400"/>
              <a:t>  </a:t>
            </a:r>
            <a:r>
              <a:rPr lang="zh-CN" altLang="en-US" sz="2400"/>
              <a:t>企业管理组织是促进企业生产力提高的重要因素。</a:t>
            </a:r>
            <a:endParaRPr lang="zh-CN" altLang="en-US" sz="2400"/>
          </a:p>
          <a:p>
            <a:r>
              <a:rPr lang="en-US" altLang="zh-CN" sz="2400"/>
              <a:t>  </a:t>
            </a:r>
            <a:r>
              <a:rPr lang="zh-CN" altLang="en-US" sz="2400"/>
              <a:t>企业管理组织是实现企业目标和计划的重要手段。</a:t>
            </a:r>
            <a:endParaRPr lang="zh-CN" altLang="en-US" sz="2400"/>
          </a:p>
          <a:p>
            <a:r>
              <a:rPr lang="en-US" altLang="zh-CN" sz="2400"/>
              <a:t>  </a:t>
            </a:r>
            <a:r>
              <a:rPr lang="zh-CN" altLang="en-US" sz="2400"/>
              <a:t>企业管理组织为企业员工的共同劳动提供了合理分工的组织基础。</a:t>
            </a:r>
            <a:endParaRPr lang="zh-CN" altLang="en-US" sz="2400"/>
          </a:p>
          <a:p>
            <a:r>
              <a:rPr lang="en-US" altLang="zh-CN" sz="2400"/>
              <a:t>  </a:t>
            </a:r>
            <a:r>
              <a:rPr lang="zh-CN" altLang="en-US" sz="2400"/>
              <a:t>企业管理组织可以有效地保证企业各项工作的协调，提高工作效率。</a:t>
            </a:r>
            <a:endParaRPr lang="zh-CN" altLang="en-US" sz="2400"/>
          </a:p>
        </p:txBody>
      </p:sp>
      <p:sp>
        <p:nvSpPr>
          <p:cNvPr id="100" name="文本框 99"/>
          <p:cNvSpPr txBox="1"/>
          <p:nvPr/>
        </p:nvSpPr>
        <p:spPr>
          <a:xfrm>
            <a:off x="1847215" y="620395"/>
            <a:ext cx="5080000" cy="583565"/>
          </a:xfrm>
          <a:prstGeom prst="rect">
            <a:avLst/>
          </a:prstGeom>
          <a:noFill/>
          <a:ln w="9525">
            <a:noFill/>
          </a:ln>
        </p:spPr>
        <p:txBody>
          <a:bodyPr>
            <a:spAutoFit/>
          </a:bodyPr>
          <a:p>
            <a:pPr indent="0"/>
            <a:r>
              <a:rPr lang="zh-CN" sz="3200" b="1">
                <a:solidFill>
                  <a:schemeClr val="accent1"/>
                </a:solidFill>
                <a:latin typeface="微软雅黑" panose="020B0503020204020204" pitchFamily="34" charset="-122"/>
                <a:ea typeface="微软雅黑" panose="020B0503020204020204" pitchFamily="34" charset="-122"/>
              </a:rPr>
              <a:t>一、组织的概念与功能</a:t>
            </a:r>
            <a:endParaRPr lang="zh-CN" altLang="en-US" sz="3200" b="1">
              <a:solidFill>
                <a:schemeClr val="accent1"/>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991360" y="764540"/>
            <a:ext cx="5080000" cy="583565"/>
          </a:xfrm>
          <a:prstGeom prst="rect">
            <a:avLst/>
          </a:prstGeom>
          <a:noFill/>
          <a:ln w="9525">
            <a:noFill/>
          </a:ln>
        </p:spPr>
        <p:txBody>
          <a:bodyPr>
            <a:spAutoFit/>
          </a:bodyPr>
          <a:p>
            <a:pPr indent="0"/>
            <a:r>
              <a:rPr lang="zh-CN" sz="3200" b="1">
                <a:solidFill>
                  <a:schemeClr val="accent1"/>
                </a:solidFill>
                <a:latin typeface="微软雅黑" panose="020B0503020204020204" pitchFamily="34" charset="-122"/>
                <a:ea typeface="微软雅黑" panose="020B0503020204020204" pitchFamily="34" charset="-122"/>
              </a:rPr>
              <a:t>二、企业管理组织结构</a:t>
            </a:r>
            <a:endParaRPr lang="zh-CN" altLang="en-US" sz="3200" b="1">
              <a:solidFill>
                <a:schemeClr val="accent1"/>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1999615" y="1628775"/>
            <a:ext cx="9151620" cy="3046095"/>
          </a:xfrm>
          <a:prstGeom prst="rect">
            <a:avLst/>
          </a:prstGeom>
          <a:noFill/>
        </p:spPr>
        <p:txBody>
          <a:bodyPr wrap="square" rtlCol="0" anchor="t">
            <a:spAutoFit/>
          </a:bodyPr>
          <a:p>
            <a:r>
              <a:rPr lang="en-US" altLang="zh-CN"/>
              <a:t>       </a:t>
            </a:r>
            <a:r>
              <a:rPr lang="zh-CN" altLang="en-US" sz="2400">
                <a:solidFill>
                  <a:schemeClr val="accent1"/>
                </a:solidFill>
              </a:rPr>
              <a:t>组织结构是一个组织实体为实现共同目标，完成共同任务，在职责、职权等方面进行划分所形成的分工协作体系。其核心是组织实体的职务结构及其相互关系，包括上下级负责关系，部门组成和各成员之间的沟通、整合、协调的手段等。</a:t>
            </a:r>
            <a:endParaRPr lang="zh-CN" altLang="en-US" sz="2400">
              <a:solidFill>
                <a:schemeClr val="accent1"/>
              </a:solidFill>
            </a:endParaRPr>
          </a:p>
          <a:p>
            <a:endParaRPr lang="zh-CN" altLang="en-US" sz="2400">
              <a:solidFill>
                <a:schemeClr val="accent1"/>
              </a:solidFill>
            </a:endParaRPr>
          </a:p>
          <a:p>
            <a:r>
              <a:rPr lang="en-US" altLang="zh-CN" sz="2400">
                <a:solidFill>
                  <a:schemeClr val="accent1"/>
                </a:solidFill>
              </a:rPr>
              <a:t>      </a:t>
            </a:r>
            <a:r>
              <a:rPr lang="zh-CN" altLang="en-US" sz="2400">
                <a:solidFill>
                  <a:schemeClr val="accent1"/>
                </a:solidFill>
              </a:rPr>
              <a:t>组织结构是企业的流程运转、部门设置及职能规划等最基本的结构依据，常见的组织结构形式包括直线型、职能型、直线职能型、矩阵型、事业部型、多维立体型组织结构等。</a:t>
            </a:r>
            <a:endParaRPr lang="zh-CN" altLang="en-US" sz="2400">
              <a:solidFill>
                <a:schemeClr val="accent1"/>
              </a:solidFill>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775460" y="692785"/>
            <a:ext cx="9217025" cy="3046095"/>
          </a:xfrm>
          <a:prstGeom prst="rect">
            <a:avLst/>
          </a:prstGeom>
          <a:noFill/>
        </p:spPr>
        <p:txBody>
          <a:bodyPr wrap="square" rtlCol="0" anchor="t">
            <a:spAutoFit/>
          </a:bodyPr>
          <a:p>
            <a:r>
              <a:rPr lang="zh-CN" altLang="en-US" sz="2400" b="1">
                <a:solidFill>
                  <a:srgbClr val="FF0000"/>
                </a:solidFill>
              </a:rPr>
              <a:t>（一）直线型组织结构</a:t>
            </a:r>
            <a:endParaRPr lang="zh-CN" altLang="en-US" sz="2400" b="1">
              <a:solidFill>
                <a:srgbClr val="FF0000"/>
              </a:solidFill>
            </a:endParaRPr>
          </a:p>
          <a:p>
            <a:r>
              <a:rPr lang="en-US" altLang="zh-CN" sz="2400">
                <a:solidFill>
                  <a:srgbClr val="0070C0"/>
                </a:solidFill>
              </a:rPr>
              <a:t>       </a:t>
            </a:r>
            <a:r>
              <a:rPr lang="zh-CN" altLang="en-US" sz="2400">
                <a:solidFill>
                  <a:srgbClr val="0070C0"/>
                </a:solidFill>
              </a:rPr>
              <a:t>直线型是一种最早也是最简单的组织形式。它的特点是企业各级行政单位从上到下实行垂直领导，下属部门只接受一个上级的指令，各级主管负责人对所属单位的一切问题负责。直线制组织结构的优点是：结构比较简单，责任分明，命令统一。缺点是：它要求行政负责人通晓多种知识和技能，亲自处理各种业务。直线型只适用于规模较小，生产技术比较简单的企业，对生产技术和经营管理比较复杂的企业并不适宜</a:t>
            </a:r>
            <a:endParaRPr lang="zh-CN" altLang="en-US" sz="2400">
              <a:solidFill>
                <a:srgbClr val="0070C0"/>
              </a:solidFill>
            </a:endParaRPr>
          </a:p>
        </p:txBody>
      </p:sp>
      <p:pic>
        <p:nvPicPr>
          <p:cNvPr id="3" name="图片 2"/>
          <p:cNvPicPr>
            <a:picLocks noChangeAspect="1"/>
          </p:cNvPicPr>
          <p:nvPr>
            <p:custDataLst>
              <p:tags r:id="rId1"/>
            </p:custDataLst>
          </p:nvPr>
        </p:nvPicPr>
        <p:blipFill>
          <a:blip r:embed="rId2"/>
          <a:stretch>
            <a:fillRect/>
          </a:stretch>
        </p:blipFill>
        <p:spPr>
          <a:xfrm>
            <a:off x="2927985" y="3644900"/>
            <a:ext cx="7089140" cy="2749550"/>
          </a:xfrm>
          <a:prstGeom prst="rect">
            <a:avLst/>
          </a:prstGeo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2063750" y="620395"/>
            <a:ext cx="9219565" cy="2922905"/>
          </a:xfrm>
          <a:prstGeom prst="rect">
            <a:avLst/>
          </a:prstGeom>
          <a:noFill/>
        </p:spPr>
        <p:txBody>
          <a:bodyPr wrap="square" rtlCol="0" anchor="t">
            <a:spAutoFit/>
          </a:bodyPr>
          <a:p>
            <a:r>
              <a:rPr lang="zh-CN" altLang="en-US" sz="2400" b="1">
                <a:solidFill>
                  <a:srgbClr val="FF0000"/>
                </a:solidFill>
              </a:rPr>
              <a:t>（二）职能型组织结构</a:t>
            </a:r>
            <a:endParaRPr lang="zh-CN" altLang="en-US" sz="2400" b="1">
              <a:solidFill>
                <a:srgbClr val="FF0000"/>
              </a:solidFill>
            </a:endParaRPr>
          </a:p>
          <a:p>
            <a:r>
              <a:rPr lang="en-US" altLang="zh-CN" sz="2000">
                <a:solidFill>
                  <a:srgbClr val="0070C0"/>
                </a:solidFill>
              </a:rPr>
              <a:t>      </a:t>
            </a:r>
            <a:r>
              <a:rPr lang="zh-CN" altLang="en-US" sz="2000">
                <a:solidFill>
                  <a:srgbClr val="0070C0"/>
                </a:solidFill>
              </a:rPr>
              <a:t>这种结构要求行政主管把相应的管理职责和权力交给相关的职能机构，各职能机构就有权在自己业务范围内向下级行政单位发号施令。因此，下级行政负责人除了接受上级行政主管人指挥外，还必须接受上级各职能机构的领导。</a:t>
            </a:r>
            <a:endParaRPr lang="zh-CN" altLang="en-US" sz="2000">
              <a:solidFill>
                <a:srgbClr val="0070C0"/>
              </a:solidFill>
            </a:endParaRPr>
          </a:p>
          <a:p>
            <a:r>
              <a:rPr lang="en-US" altLang="zh-CN" sz="2000">
                <a:solidFill>
                  <a:srgbClr val="0070C0"/>
                </a:solidFill>
              </a:rPr>
              <a:t>      </a:t>
            </a:r>
            <a:r>
              <a:rPr lang="zh-CN" altLang="en-US" sz="2000">
                <a:solidFill>
                  <a:srgbClr val="0070C0"/>
                </a:solidFill>
              </a:rPr>
              <a:t>职能型的优点是能适应现代化工业企业生产技术比较复杂，管理工作比较精细的特点；能充分发挥职能机构的专业管理作用，减轻直线领导人员的工作负担。但缺点也很明显：它妨碍了必要的集中领导和统一指挥，形成了多头领导；不利于建立和健全各级行政负责人和职能科室的责任制；另外，在上级行政领导和职能机构的指导和命令发生矛盾时，容易造成生产管理秩序混乱。</a:t>
            </a:r>
            <a:endParaRPr lang="zh-CN" altLang="en-US" sz="2000">
              <a:solidFill>
                <a:srgbClr val="0070C0"/>
              </a:solidFill>
            </a:endParaRPr>
          </a:p>
        </p:txBody>
      </p:sp>
      <p:pic>
        <p:nvPicPr>
          <p:cNvPr id="3" name="图片 2"/>
          <p:cNvPicPr>
            <a:picLocks noChangeAspect="1"/>
          </p:cNvPicPr>
          <p:nvPr>
            <p:custDataLst>
              <p:tags r:id="rId1"/>
            </p:custDataLst>
          </p:nvPr>
        </p:nvPicPr>
        <p:blipFill>
          <a:blip r:embed="rId2"/>
          <a:stretch>
            <a:fillRect/>
          </a:stretch>
        </p:blipFill>
        <p:spPr>
          <a:xfrm>
            <a:off x="3412490" y="3543935"/>
            <a:ext cx="5380355" cy="3020695"/>
          </a:xfrm>
          <a:prstGeom prst="rect">
            <a:avLst/>
          </a:prstGeom>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991995" y="476250"/>
            <a:ext cx="9144000" cy="2614930"/>
          </a:xfrm>
          <a:prstGeom prst="rect">
            <a:avLst/>
          </a:prstGeom>
          <a:noFill/>
        </p:spPr>
        <p:txBody>
          <a:bodyPr wrap="square" rtlCol="0" anchor="t">
            <a:spAutoFit/>
          </a:bodyPr>
          <a:p>
            <a:r>
              <a:rPr lang="zh-CN" altLang="en-US" sz="2400" b="1">
                <a:solidFill>
                  <a:srgbClr val="FF0000"/>
                </a:solidFill>
              </a:rPr>
              <a:t>（三）直线职能型组织结构</a:t>
            </a:r>
            <a:endParaRPr lang="zh-CN" altLang="en-US" sz="2400" b="1">
              <a:solidFill>
                <a:srgbClr val="FF0000"/>
              </a:solidFill>
            </a:endParaRPr>
          </a:p>
          <a:p>
            <a:r>
              <a:rPr lang="en-US" altLang="zh-CN" sz="2000">
                <a:solidFill>
                  <a:srgbClr val="0070C0"/>
                </a:solidFill>
              </a:rPr>
              <a:t>       </a:t>
            </a:r>
            <a:r>
              <a:rPr lang="zh-CN" altLang="en-US" sz="2000">
                <a:solidFill>
                  <a:srgbClr val="0070C0"/>
                </a:solidFill>
              </a:rPr>
              <a:t>直线职能型，也叫生产区域制，或直线参谋制。它是在直线型和职能型的基础上，取长补短，吸取这两种形式的优点而建立起来的。这种组织结构形式是把企业管理机构和人员分为两类，一类是直线领导机构和人员，按命令统一原则对各级组织行使指挥权；另一类是职能机构和人员，按专业化原则，从事组织的各项职能管理工作。直线领导机构和人员在自己的职责范围内有一定的决定权和对所属下级的指挥权，并对自己部门的工作负全部责任。而职能机构和人员，则是直线指挥人员的参谋，不能对直接部门发布命令，只能进行业务指导。</a:t>
            </a:r>
            <a:endParaRPr lang="zh-CN" altLang="en-US" sz="2000">
              <a:solidFill>
                <a:srgbClr val="0070C0"/>
              </a:solidFill>
            </a:endParaRPr>
          </a:p>
        </p:txBody>
      </p:sp>
      <p:pic>
        <p:nvPicPr>
          <p:cNvPr id="14" name="图片 5" descr="IMG_256"/>
          <p:cNvPicPr>
            <a:picLocks noChangeAspect="1"/>
          </p:cNvPicPr>
          <p:nvPr>
            <p:custDataLst>
              <p:tags r:id="rId1"/>
            </p:custDataLst>
          </p:nvPr>
        </p:nvPicPr>
        <p:blipFill>
          <a:blip r:embed="rId2"/>
          <a:stretch>
            <a:fillRect/>
          </a:stretch>
        </p:blipFill>
        <p:spPr>
          <a:xfrm>
            <a:off x="3503930" y="3140710"/>
            <a:ext cx="5541010" cy="3387725"/>
          </a:xfrm>
          <a:prstGeom prst="rect">
            <a:avLst/>
          </a:prstGeom>
          <a:noFill/>
          <a:ln w="9525">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gradFill>
          <a:gsLst>
            <a:gs pos="11000">
              <a:schemeClr val="accent1">
                <a:lumMod val="5000"/>
                <a:lumOff val="95000"/>
              </a:schemeClr>
            </a:gs>
            <a:gs pos="54000">
              <a:schemeClr val="bg1">
                <a:alpha val="10000"/>
              </a:schemeClr>
            </a:gs>
            <a:gs pos="100000">
              <a:schemeClr val="bg1">
                <a:alpha val="99000"/>
              </a:schemeClr>
            </a:gs>
          </a:gsLst>
          <a:path path="circle">
            <a:fillToRect l="50000" t="50000" r="50000" b="50000"/>
          </a:path>
        </a:gradFill>
        <a:effectLst/>
      </p:bgPr>
    </p:bg>
    <p:spTree>
      <p:nvGrpSpPr>
        <p:cNvPr id="1" name=""/>
        <p:cNvGrpSpPr/>
        <p:nvPr/>
      </p:nvGrpSpPr>
      <p:grpSpPr>
        <a:xfrm>
          <a:off x="0" y="0"/>
          <a:ext cx="0" cy="0"/>
          <a:chOff x="0" y="0"/>
          <a:chExt cx="0" cy="0"/>
        </a:xfrm>
      </p:grpSpPr>
      <p:grpSp>
        <p:nvGrpSpPr>
          <p:cNvPr id="31" name="组合 30"/>
          <p:cNvGrpSpPr/>
          <p:nvPr/>
        </p:nvGrpSpPr>
        <p:grpSpPr>
          <a:xfrm>
            <a:off x="5206551" y="1355394"/>
            <a:ext cx="1706880" cy="1540584"/>
            <a:chOff x="1749239" y="1053530"/>
            <a:chExt cx="1707275" cy="1540941"/>
          </a:xfrm>
        </p:grpSpPr>
        <p:sp>
          <p:nvSpPr>
            <p:cNvPr id="32" name="椭圆 31"/>
            <p:cNvSpPr/>
            <p:nvPr/>
          </p:nvSpPr>
          <p:spPr>
            <a:xfrm>
              <a:off x="1832348" y="1053530"/>
              <a:ext cx="1540941" cy="1540941"/>
            </a:xfrm>
            <a:prstGeom prst="ellipse">
              <a:avLst/>
            </a:prstGeom>
            <a:solidFill>
              <a:srgbClr val="2A8EA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4" name="组合 33"/>
            <p:cNvGrpSpPr/>
            <p:nvPr/>
          </p:nvGrpSpPr>
          <p:grpSpPr>
            <a:xfrm>
              <a:off x="1749239" y="1295992"/>
              <a:ext cx="1707275" cy="1200329"/>
              <a:chOff x="2184751" y="1052676"/>
              <a:chExt cx="1707275" cy="1200329"/>
            </a:xfrm>
          </p:grpSpPr>
          <p:sp>
            <p:nvSpPr>
              <p:cNvPr id="36" name="TextBox 32"/>
              <p:cNvSpPr>
                <a:spLocks noChangeArrowheads="1"/>
              </p:cNvSpPr>
              <p:nvPr/>
            </p:nvSpPr>
            <p:spPr bwMode="auto">
              <a:xfrm>
                <a:off x="2184751" y="1227376"/>
                <a:ext cx="1707275" cy="70691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pPr eaLnBrk="1" hangingPunct="1">
                  <a:buFont typeface="Arial" panose="020B0604020202020204" pitchFamily="34" charset="0"/>
                  <a:buNone/>
                  <a:defRPr/>
                </a:pPr>
                <a:r>
                  <a:rPr lang="zh-CN" altLang="en-US" sz="4000" b="1" dirty="0">
                    <a:solidFill>
                      <a:schemeClr val="bg1"/>
                    </a:solidFill>
                    <a:latin typeface="微软雅黑" panose="020B0503020204020204" pitchFamily="34" charset="-122"/>
                    <a:ea typeface="微软雅黑" panose="020B0503020204020204" pitchFamily="34" charset="-122"/>
                    <a:sym typeface="经典特黑简" pitchFamily="1" charset="-122"/>
                  </a:rPr>
                  <a:t>第二章</a:t>
                </a:r>
                <a:endParaRPr lang="zh-CN" altLang="en-US" sz="4000" b="1" dirty="0">
                  <a:solidFill>
                    <a:schemeClr val="bg1"/>
                  </a:solidFill>
                  <a:latin typeface="微软雅黑" panose="020B0503020204020204" pitchFamily="34" charset="-122"/>
                  <a:ea typeface="微软雅黑" panose="020B0503020204020204" pitchFamily="34" charset="-122"/>
                  <a:sym typeface="经典特黑简" pitchFamily="1" charset="-122"/>
                </a:endParaRPr>
              </a:p>
            </p:txBody>
          </p:sp>
          <p:sp>
            <p:nvSpPr>
              <p:cNvPr id="41" name="矩形 40"/>
              <p:cNvSpPr/>
              <p:nvPr/>
            </p:nvSpPr>
            <p:spPr>
              <a:xfrm>
                <a:off x="3213819" y="1052676"/>
                <a:ext cx="184731" cy="1200329"/>
              </a:xfrm>
              <a:prstGeom prst="rect">
                <a:avLst/>
              </a:prstGeom>
            </p:spPr>
            <p:txBody>
              <a:bodyPr wrap="none">
                <a:spAutoFit/>
              </a:bodyPr>
              <a:lstStyle/>
              <a:p>
                <a:pPr fontAlgn="base">
                  <a:spcBef>
                    <a:spcPct val="0"/>
                  </a:spcBef>
                  <a:spcAft>
                    <a:spcPct val="0"/>
                  </a:spcAft>
                  <a:defRPr/>
                </a:pPr>
                <a:endParaRPr lang="zh-CN" altLang="en-US" sz="7200" b="1" dirty="0">
                  <a:solidFill>
                    <a:schemeClr val="bg1"/>
                  </a:solidFill>
                  <a:effectLst>
                    <a:outerShdw blurRad="38100" dist="38100" dir="2700000" algn="tl">
                      <a:srgbClr val="000000">
                        <a:alpha val="43137"/>
                      </a:srgbClr>
                    </a:outerShdw>
                  </a:effectLst>
                  <a:latin typeface="Impact" panose="020B0806030902050204" pitchFamily="34" charset="0"/>
                  <a:ea typeface="DFPYeaSong-B5" pitchFamily="2" charset="-120"/>
                  <a:sym typeface="经典特黑简" pitchFamily="1" charset="-122"/>
                </a:endParaRPr>
              </a:p>
            </p:txBody>
          </p:sp>
        </p:grpSp>
      </p:grpSp>
      <p:sp>
        <p:nvSpPr>
          <p:cNvPr id="42" name="TextBox 32"/>
          <p:cNvSpPr>
            <a:spLocks noChangeArrowheads="1"/>
          </p:cNvSpPr>
          <p:nvPr/>
        </p:nvSpPr>
        <p:spPr bwMode="auto">
          <a:xfrm>
            <a:off x="4224007" y="3213130"/>
            <a:ext cx="3992880" cy="8604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pPr algn="l">
              <a:defRPr/>
            </a:pPr>
            <a:r>
              <a:rPr lang="zh-CN" altLang="en-US" sz="5000" b="1" dirty="0">
                <a:solidFill>
                  <a:srgbClr val="2A8EA2"/>
                </a:solidFill>
                <a:latin typeface="微软雅黑" panose="020B0503020204020204" pitchFamily="34" charset="-122"/>
                <a:ea typeface="微软雅黑" panose="020B0503020204020204" pitchFamily="34" charset="-122"/>
                <a:sym typeface="经典特黑简" pitchFamily="1" charset="-122"/>
              </a:rPr>
              <a:t>企业管理职能</a:t>
            </a:r>
            <a:endParaRPr lang="zh-CN" altLang="en-US" sz="5000" b="1" dirty="0">
              <a:solidFill>
                <a:srgbClr val="2A8EA2"/>
              </a:solidFill>
              <a:latin typeface="微软雅黑" panose="020B0503020204020204" pitchFamily="34" charset="-122"/>
              <a:ea typeface="微软雅黑" panose="020B0503020204020204" pitchFamily="34" charset="-122"/>
              <a:sym typeface="经典特黑简" pitchFamily="1" charset="-122"/>
            </a:endParaRPr>
          </a:p>
        </p:txBody>
      </p:sp>
      <p:cxnSp>
        <p:nvCxnSpPr>
          <p:cNvPr id="44" name="直接连接符 43"/>
          <p:cNvCxnSpPr/>
          <p:nvPr/>
        </p:nvCxnSpPr>
        <p:spPr>
          <a:xfrm>
            <a:off x="3755193" y="4596147"/>
            <a:ext cx="1727792" cy="0"/>
          </a:xfrm>
          <a:prstGeom prst="line">
            <a:avLst/>
          </a:prstGeom>
          <a:ln w="19050">
            <a:solidFill>
              <a:srgbClr val="2A8EA2"/>
            </a:solidFill>
          </a:ln>
        </p:spPr>
        <p:style>
          <a:lnRef idx="1">
            <a:schemeClr val="accent1"/>
          </a:lnRef>
          <a:fillRef idx="0">
            <a:schemeClr val="accent1"/>
          </a:fillRef>
          <a:effectRef idx="0">
            <a:schemeClr val="accent1"/>
          </a:effectRef>
          <a:fontRef idx="minor">
            <a:schemeClr val="tx1"/>
          </a:fontRef>
        </p:style>
      </p:cxnSp>
      <p:sp>
        <p:nvSpPr>
          <p:cNvPr id="101" name="等腰三角形 100"/>
          <p:cNvSpPr/>
          <p:nvPr/>
        </p:nvSpPr>
        <p:spPr>
          <a:xfrm rot="10800000" flipV="1">
            <a:off x="6002761" y="4518960"/>
            <a:ext cx="232620" cy="133893"/>
          </a:xfrm>
          <a:prstGeom prst="triangle">
            <a:avLst>
              <a:gd name="adj" fmla="val 48955"/>
            </a:avLst>
          </a:prstGeom>
          <a:solidFill>
            <a:srgbClr val="2A8E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3" name="直接连接符 102"/>
          <p:cNvCxnSpPr/>
          <p:nvPr/>
        </p:nvCxnSpPr>
        <p:spPr>
          <a:xfrm>
            <a:off x="6830225" y="4596147"/>
            <a:ext cx="1727792" cy="0"/>
          </a:xfrm>
          <a:prstGeom prst="line">
            <a:avLst/>
          </a:prstGeom>
          <a:ln w="19050">
            <a:solidFill>
              <a:srgbClr val="2A8EA2"/>
            </a:solidFill>
          </a:ln>
        </p:spPr>
        <p:style>
          <a:lnRef idx="1">
            <a:schemeClr val="accent1"/>
          </a:lnRef>
          <a:fillRef idx="0">
            <a:schemeClr val="accent1"/>
          </a:fillRef>
          <a:effectRef idx="0">
            <a:schemeClr val="accent1"/>
          </a:effectRef>
          <a:fontRef idx="minor">
            <a:schemeClr val="tx1"/>
          </a:fontRef>
        </p:style>
      </p:cxnSp>
      <p:grpSp>
        <p:nvGrpSpPr>
          <p:cNvPr id="2" name="组合 1"/>
          <p:cNvGrpSpPr/>
          <p:nvPr/>
        </p:nvGrpSpPr>
        <p:grpSpPr>
          <a:xfrm>
            <a:off x="2205" y="4652853"/>
            <a:ext cx="3884180" cy="2248521"/>
            <a:chOff x="0" y="4653930"/>
            <a:chExt cx="3885079" cy="2249041"/>
          </a:xfrm>
          <a:solidFill>
            <a:srgbClr val="2A8EA2"/>
          </a:solidFill>
        </p:grpSpPr>
        <p:grpSp>
          <p:nvGrpSpPr>
            <p:cNvPr id="16" name="组合 15"/>
            <p:cNvGrpSpPr/>
            <p:nvPr/>
          </p:nvGrpSpPr>
          <p:grpSpPr>
            <a:xfrm>
              <a:off x="0" y="4653930"/>
              <a:ext cx="3885079" cy="2249041"/>
              <a:chOff x="0" y="4653930"/>
              <a:chExt cx="3885079" cy="2249041"/>
            </a:xfrm>
            <a:grpFill/>
          </p:grpSpPr>
          <p:sp>
            <p:nvSpPr>
              <p:cNvPr id="18" name="椭圆 17"/>
              <p:cNvSpPr/>
              <p:nvPr/>
            </p:nvSpPr>
            <p:spPr>
              <a:xfrm>
                <a:off x="2062758" y="4653930"/>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3291483" y="573025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1729383" y="621285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319683" y="675895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1424583" y="538735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761643" y="657607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p:nvSpPr>
            <p:spPr>
              <a:xfrm>
                <a:off x="2575203" y="589789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a:off x="3741063" y="654559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6" name="直接连接符 25"/>
              <p:cNvCxnSpPr>
                <a:endCxn id="22" idx="2"/>
              </p:cNvCxnSpPr>
              <p:nvPr/>
            </p:nvCxnSpPr>
            <p:spPr>
              <a:xfrm>
                <a:off x="0" y="5229994"/>
                <a:ext cx="1424583" cy="229369"/>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a:stCxn id="22" idx="6"/>
                <a:endCxn id="24" idx="1"/>
              </p:cNvCxnSpPr>
              <p:nvPr/>
            </p:nvCxnSpPr>
            <p:spPr>
              <a:xfrm>
                <a:off x="1568599" y="5459363"/>
                <a:ext cx="1027695" cy="459623"/>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a:stCxn id="24" idx="6"/>
                <a:endCxn id="25" idx="1"/>
              </p:cNvCxnSpPr>
              <p:nvPr/>
            </p:nvCxnSpPr>
            <p:spPr>
              <a:xfrm>
                <a:off x="2719219" y="5969903"/>
                <a:ext cx="1042935" cy="596783"/>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a:stCxn id="22" idx="3"/>
                <a:endCxn id="23" idx="0"/>
              </p:cNvCxnSpPr>
              <p:nvPr/>
            </p:nvCxnSpPr>
            <p:spPr>
              <a:xfrm flipH="1">
                <a:off x="833651" y="5510280"/>
                <a:ext cx="612023" cy="1065795"/>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a:endCxn id="23" idx="2"/>
              </p:cNvCxnSpPr>
              <p:nvPr/>
            </p:nvCxnSpPr>
            <p:spPr>
              <a:xfrm flipV="1">
                <a:off x="0" y="6648083"/>
                <a:ext cx="761643" cy="22071"/>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a:stCxn id="23" idx="6"/>
                <a:endCxn id="20" idx="3"/>
              </p:cNvCxnSpPr>
              <p:nvPr/>
            </p:nvCxnSpPr>
            <p:spPr>
              <a:xfrm flipV="1">
                <a:off x="905659" y="6335780"/>
                <a:ext cx="844815" cy="312303"/>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a:stCxn id="20" idx="4"/>
              </p:cNvCxnSpPr>
              <p:nvPr/>
            </p:nvCxnSpPr>
            <p:spPr>
              <a:xfrm flipH="1">
                <a:off x="1486694" y="6356871"/>
                <a:ext cx="314697" cy="502717"/>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a:endCxn id="23" idx="5"/>
              </p:cNvCxnSpPr>
              <p:nvPr/>
            </p:nvCxnSpPr>
            <p:spPr>
              <a:xfrm flipH="1" flipV="1">
                <a:off x="884568" y="6699000"/>
                <a:ext cx="602126" cy="160588"/>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a:stCxn id="25" idx="2"/>
              </p:cNvCxnSpPr>
              <p:nvPr/>
            </p:nvCxnSpPr>
            <p:spPr>
              <a:xfrm flipH="1">
                <a:off x="2782838" y="6617603"/>
                <a:ext cx="958225" cy="241985"/>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flipV="1">
                <a:off x="0" y="4725938"/>
                <a:ext cx="694606" cy="504056"/>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a:endCxn id="20" idx="1"/>
              </p:cNvCxnSpPr>
              <p:nvPr/>
            </p:nvCxnSpPr>
            <p:spPr>
              <a:xfrm>
                <a:off x="694606" y="4725938"/>
                <a:ext cx="1055868" cy="1508008"/>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a:endCxn id="18" idx="1"/>
              </p:cNvCxnSpPr>
              <p:nvPr/>
            </p:nvCxnSpPr>
            <p:spPr>
              <a:xfrm flipV="1">
                <a:off x="694606" y="4675021"/>
                <a:ext cx="1389243" cy="50917"/>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a:stCxn id="18" idx="5"/>
                <a:endCxn id="19" idx="1"/>
              </p:cNvCxnSpPr>
              <p:nvPr/>
            </p:nvCxnSpPr>
            <p:spPr>
              <a:xfrm>
                <a:off x="2185683" y="4776855"/>
                <a:ext cx="1126891" cy="974491"/>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a:stCxn id="19" idx="2"/>
                <a:endCxn id="24" idx="7"/>
              </p:cNvCxnSpPr>
              <p:nvPr/>
            </p:nvCxnSpPr>
            <p:spPr>
              <a:xfrm flipH="1">
                <a:off x="2698128" y="5802263"/>
                <a:ext cx="593355" cy="116723"/>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a:stCxn id="19" idx="4"/>
              </p:cNvCxnSpPr>
              <p:nvPr/>
            </p:nvCxnSpPr>
            <p:spPr>
              <a:xfrm flipH="1">
                <a:off x="3286894" y="5874271"/>
                <a:ext cx="76597" cy="985317"/>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a:stCxn id="20" idx="5"/>
              </p:cNvCxnSpPr>
              <p:nvPr/>
            </p:nvCxnSpPr>
            <p:spPr>
              <a:xfrm>
                <a:off x="1852308" y="6335780"/>
                <a:ext cx="426474" cy="523808"/>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51" name="直接连接符 50"/>
              <p:cNvCxnSpPr>
                <a:stCxn id="18" idx="4"/>
                <a:endCxn id="20" idx="0"/>
              </p:cNvCxnSpPr>
              <p:nvPr/>
            </p:nvCxnSpPr>
            <p:spPr>
              <a:xfrm flipH="1">
                <a:off x="1801391" y="4797946"/>
                <a:ext cx="333375" cy="1414909"/>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a:stCxn id="20" idx="2"/>
              </p:cNvCxnSpPr>
              <p:nvPr/>
            </p:nvCxnSpPr>
            <p:spPr>
              <a:xfrm flipH="1" flipV="1">
                <a:off x="0" y="5662042"/>
                <a:ext cx="1729383" cy="622821"/>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a:stCxn id="21" idx="1"/>
              </p:cNvCxnSpPr>
              <p:nvPr/>
            </p:nvCxnSpPr>
            <p:spPr>
              <a:xfrm flipH="1" flipV="1">
                <a:off x="0" y="6166098"/>
                <a:ext cx="340774" cy="613948"/>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grpSp>
        <p:cxnSp>
          <p:nvCxnSpPr>
            <p:cNvPr id="3" name="直接连接符 2"/>
            <p:cNvCxnSpPr>
              <a:stCxn id="20" idx="6"/>
              <a:endCxn id="24" idx="2"/>
            </p:cNvCxnSpPr>
            <p:nvPr/>
          </p:nvCxnSpPr>
          <p:spPr>
            <a:xfrm flipV="1">
              <a:off x="1873399" y="5969903"/>
              <a:ext cx="701804" cy="314960"/>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grpSp>
      <p:grpSp>
        <p:nvGrpSpPr>
          <p:cNvPr id="54" name="组合 53"/>
          <p:cNvGrpSpPr/>
          <p:nvPr/>
        </p:nvGrpSpPr>
        <p:grpSpPr>
          <a:xfrm>
            <a:off x="8976320" y="144429"/>
            <a:ext cx="3145491" cy="2906742"/>
            <a:chOff x="9119542" y="0"/>
            <a:chExt cx="3146219" cy="2907415"/>
          </a:xfrm>
          <a:solidFill>
            <a:srgbClr val="2A8EA2"/>
          </a:solidFill>
        </p:grpSpPr>
        <p:sp>
          <p:nvSpPr>
            <p:cNvPr id="55" name="椭圆 54"/>
            <p:cNvSpPr/>
            <p:nvPr/>
          </p:nvSpPr>
          <p:spPr>
            <a:xfrm>
              <a:off x="9119542" y="909514"/>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10948342" y="212828"/>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10396799" y="1504599"/>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p:nvPr/>
          </p:nvSpPr>
          <p:spPr>
            <a:xfrm>
              <a:off x="11615999" y="1910999"/>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p:nvPr/>
          </p:nvSpPr>
          <p:spPr>
            <a:xfrm>
              <a:off x="9407574" y="1413570"/>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a:off x="10539688" y="2603742"/>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p:nvPr/>
          </p:nvSpPr>
          <p:spPr>
            <a:xfrm>
              <a:off x="12121745" y="2763399"/>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p:cNvSpPr/>
            <p:nvPr/>
          </p:nvSpPr>
          <p:spPr>
            <a:xfrm>
              <a:off x="11062203" y="978142"/>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3" name="直接连接符 62"/>
            <p:cNvCxnSpPr>
              <a:stCxn id="59" idx="0"/>
            </p:cNvCxnSpPr>
            <p:nvPr/>
          </p:nvCxnSpPr>
          <p:spPr>
            <a:xfrm flipV="1">
              <a:off x="9479582" y="1"/>
              <a:ext cx="216024" cy="1413569"/>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a:stCxn id="59" idx="5"/>
              <a:endCxn id="60" idx="1"/>
            </p:cNvCxnSpPr>
            <p:nvPr/>
          </p:nvCxnSpPr>
          <p:spPr>
            <a:xfrm>
              <a:off x="9530499" y="1536495"/>
              <a:ext cx="1030280" cy="1088338"/>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a:stCxn id="60" idx="6"/>
              <a:endCxn id="61" idx="2"/>
            </p:cNvCxnSpPr>
            <p:nvPr/>
          </p:nvCxnSpPr>
          <p:spPr>
            <a:xfrm>
              <a:off x="10683704" y="2675750"/>
              <a:ext cx="1438041" cy="159657"/>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a:stCxn id="62" idx="1"/>
            </p:cNvCxnSpPr>
            <p:nvPr/>
          </p:nvCxnSpPr>
          <p:spPr>
            <a:xfrm flipH="1" flipV="1">
              <a:off x="10343678" y="0"/>
              <a:ext cx="739616" cy="999233"/>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a:stCxn id="62" idx="7"/>
            </p:cNvCxnSpPr>
            <p:nvPr/>
          </p:nvCxnSpPr>
          <p:spPr>
            <a:xfrm flipV="1">
              <a:off x="11185128" y="0"/>
              <a:ext cx="670718" cy="999233"/>
            </a:xfrm>
            <a:prstGeom prst="line">
              <a:avLst/>
            </a:prstGeom>
            <a:grpFill/>
            <a:ln>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a:stCxn id="59" idx="6"/>
              <a:endCxn id="62" idx="2"/>
            </p:cNvCxnSpPr>
            <p:nvPr/>
          </p:nvCxnSpPr>
          <p:spPr>
            <a:xfrm flipV="1">
              <a:off x="9551590" y="1050150"/>
              <a:ext cx="1510613" cy="435428"/>
            </a:xfrm>
            <a:prstGeom prst="line">
              <a:avLst/>
            </a:prstGeom>
            <a:grpFill/>
            <a:ln>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a:stCxn id="62" idx="3"/>
              <a:endCxn id="60" idx="7"/>
            </p:cNvCxnSpPr>
            <p:nvPr/>
          </p:nvCxnSpPr>
          <p:spPr>
            <a:xfrm flipH="1">
              <a:off x="10662613" y="1101067"/>
              <a:ext cx="420681" cy="1523766"/>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a:stCxn id="58" idx="4"/>
              <a:endCxn id="61" idx="1"/>
            </p:cNvCxnSpPr>
            <p:nvPr/>
          </p:nvCxnSpPr>
          <p:spPr>
            <a:xfrm>
              <a:off x="11688007" y="2055015"/>
              <a:ext cx="454829" cy="729475"/>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a:stCxn id="58" idx="1"/>
              <a:endCxn id="62" idx="5"/>
            </p:cNvCxnSpPr>
            <p:nvPr/>
          </p:nvCxnSpPr>
          <p:spPr>
            <a:xfrm flipH="1" flipV="1">
              <a:off x="11185128" y="1101067"/>
              <a:ext cx="451962" cy="831023"/>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a:stCxn id="62" idx="6"/>
            </p:cNvCxnSpPr>
            <p:nvPr/>
          </p:nvCxnSpPr>
          <p:spPr>
            <a:xfrm>
              <a:off x="11206219" y="1050150"/>
              <a:ext cx="984194" cy="435428"/>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a:endCxn id="55" idx="1"/>
            </p:cNvCxnSpPr>
            <p:nvPr/>
          </p:nvCxnSpPr>
          <p:spPr>
            <a:xfrm flipH="1">
              <a:off x="9140633" y="0"/>
              <a:ext cx="122925" cy="930605"/>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a:stCxn id="55" idx="5"/>
              <a:endCxn id="57" idx="2"/>
            </p:cNvCxnSpPr>
            <p:nvPr/>
          </p:nvCxnSpPr>
          <p:spPr>
            <a:xfrm>
              <a:off x="9242467" y="1032439"/>
              <a:ext cx="1154332" cy="544168"/>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75" name="直接连接符 74"/>
            <p:cNvCxnSpPr>
              <a:stCxn id="57" idx="4"/>
              <a:endCxn id="60" idx="0"/>
            </p:cNvCxnSpPr>
            <p:nvPr/>
          </p:nvCxnSpPr>
          <p:spPr>
            <a:xfrm>
              <a:off x="10468807" y="1648615"/>
              <a:ext cx="142889" cy="955127"/>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76" name="直接连接符 75"/>
            <p:cNvCxnSpPr>
              <a:stCxn id="55" idx="6"/>
              <a:endCxn id="56" idx="3"/>
            </p:cNvCxnSpPr>
            <p:nvPr/>
          </p:nvCxnSpPr>
          <p:spPr>
            <a:xfrm flipV="1">
              <a:off x="9263558" y="335753"/>
              <a:ext cx="1705875" cy="645769"/>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77" name="直接连接符 76"/>
            <p:cNvCxnSpPr>
              <a:stCxn id="57" idx="5"/>
              <a:endCxn id="58" idx="2"/>
            </p:cNvCxnSpPr>
            <p:nvPr/>
          </p:nvCxnSpPr>
          <p:spPr>
            <a:xfrm>
              <a:off x="10519724" y="1627524"/>
              <a:ext cx="1096275" cy="355483"/>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78" name="直接连接符 77"/>
            <p:cNvCxnSpPr>
              <a:stCxn id="58" idx="3"/>
              <a:endCxn id="60" idx="6"/>
            </p:cNvCxnSpPr>
            <p:nvPr/>
          </p:nvCxnSpPr>
          <p:spPr>
            <a:xfrm flipH="1">
              <a:off x="10683704" y="2033924"/>
              <a:ext cx="953386" cy="641826"/>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79" name="直接连接符 78"/>
            <p:cNvCxnSpPr>
              <a:stCxn id="58" idx="6"/>
            </p:cNvCxnSpPr>
            <p:nvPr/>
          </p:nvCxnSpPr>
          <p:spPr>
            <a:xfrm>
              <a:off x="11760015" y="1983007"/>
              <a:ext cx="430398" cy="6627"/>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80" name="直接连接符 79"/>
            <p:cNvCxnSpPr>
              <a:stCxn id="56" idx="1"/>
            </p:cNvCxnSpPr>
            <p:nvPr/>
          </p:nvCxnSpPr>
          <p:spPr>
            <a:xfrm flipH="1" flipV="1">
              <a:off x="10703718" y="0"/>
              <a:ext cx="265715" cy="233919"/>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81" name="直接连接符 80"/>
            <p:cNvCxnSpPr>
              <a:stCxn id="56" idx="7"/>
            </p:cNvCxnSpPr>
            <p:nvPr/>
          </p:nvCxnSpPr>
          <p:spPr>
            <a:xfrm flipV="1">
              <a:off x="11071267" y="0"/>
              <a:ext cx="136507" cy="233919"/>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a:stCxn id="56" idx="5"/>
            </p:cNvCxnSpPr>
            <p:nvPr/>
          </p:nvCxnSpPr>
          <p:spPr>
            <a:xfrm>
              <a:off x="11071267" y="335753"/>
              <a:ext cx="1119146" cy="285729"/>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a:endCxn id="58" idx="0"/>
            </p:cNvCxnSpPr>
            <p:nvPr/>
          </p:nvCxnSpPr>
          <p:spPr>
            <a:xfrm flipH="1">
              <a:off x="11688007" y="837506"/>
              <a:ext cx="502406" cy="1073493"/>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84" name="直接连接符 83"/>
            <p:cNvCxnSpPr>
              <a:stCxn id="55" idx="6"/>
              <a:endCxn id="56" idx="3"/>
            </p:cNvCxnSpPr>
            <p:nvPr/>
          </p:nvCxnSpPr>
          <p:spPr>
            <a:xfrm flipV="1">
              <a:off x="9263558" y="335753"/>
              <a:ext cx="1705875" cy="645769"/>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85" name="直接连接符 84"/>
            <p:cNvCxnSpPr>
              <a:stCxn id="55" idx="7"/>
            </p:cNvCxnSpPr>
            <p:nvPr/>
          </p:nvCxnSpPr>
          <p:spPr>
            <a:xfrm flipV="1">
              <a:off x="9242467" y="0"/>
              <a:ext cx="669163" cy="930605"/>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500"/>
                                        <p:tgtEl>
                                          <p:spTgt spid="54"/>
                                        </p:tgtEl>
                                      </p:cBhvr>
                                    </p:animEffect>
                                  </p:childTnLst>
                                </p:cTn>
                              </p:par>
                              <p:par>
                                <p:cTn id="8" presetID="10" presetClass="entr" presetSubtype="0"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500"/>
                                        <p:tgtEl>
                                          <p:spTgt spid="2"/>
                                        </p:tgtEl>
                                      </p:cBhvr>
                                    </p:animEffect>
                                  </p:childTnLst>
                                </p:cTn>
                              </p:par>
                            </p:childTnLst>
                          </p:cTn>
                        </p:par>
                        <p:par>
                          <p:cTn id="11" fill="hold">
                            <p:stCondLst>
                              <p:cond delay="500"/>
                            </p:stCondLst>
                            <p:childTnLst>
                              <p:par>
                                <p:cTn id="12" presetID="53" presetClass="entr" presetSubtype="16" fill="hold" nodeType="afterEffect">
                                  <p:stCondLst>
                                    <p:cond delay="0"/>
                                  </p:stCondLst>
                                  <p:childTnLst>
                                    <p:set>
                                      <p:cBhvr>
                                        <p:cTn id="13" dur="1" fill="hold">
                                          <p:stCondLst>
                                            <p:cond delay="0"/>
                                          </p:stCondLst>
                                        </p:cTn>
                                        <p:tgtEl>
                                          <p:spTgt spid="31"/>
                                        </p:tgtEl>
                                        <p:attrNameLst>
                                          <p:attrName>style.visibility</p:attrName>
                                        </p:attrNameLst>
                                      </p:cBhvr>
                                      <p:to>
                                        <p:strVal val="visible"/>
                                      </p:to>
                                    </p:set>
                                    <p:anim calcmode="lin" valueType="num">
                                      <p:cBhvr>
                                        <p:cTn id="14" dur="500" fill="hold"/>
                                        <p:tgtEl>
                                          <p:spTgt spid="31"/>
                                        </p:tgtEl>
                                        <p:attrNameLst>
                                          <p:attrName>ppt_w</p:attrName>
                                        </p:attrNameLst>
                                      </p:cBhvr>
                                      <p:tavLst>
                                        <p:tav tm="0">
                                          <p:val>
                                            <p:fltVal val="0"/>
                                          </p:val>
                                        </p:tav>
                                        <p:tav tm="100000">
                                          <p:val>
                                            <p:strVal val="#ppt_w"/>
                                          </p:val>
                                        </p:tav>
                                      </p:tavLst>
                                    </p:anim>
                                    <p:anim calcmode="lin" valueType="num">
                                      <p:cBhvr>
                                        <p:cTn id="15" dur="500" fill="hold"/>
                                        <p:tgtEl>
                                          <p:spTgt spid="31"/>
                                        </p:tgtEl>
                                        <p:attrNameLst>
                                          <p:attrName>ppt_h</p:attrName>
                                        </p:attrNameLst>
                                      </p:cBhvr>
                                      <p:tavLst>
                                        <p:tav tm="0">
                                          <p:val>
                                            <p:fltVal val="0"/>
                                          </p:val>
                                        </p:tav>
                                        <p:tav tm="100000">
                                          <p:val>
                                            <p:strVal val="#ppt_h"/>
                                          </p:val>
                                        </p:tav>
                                      </p:tavLst>
                                    </p:anim>
                                    <p:animEffect transition="in" filter="fade">
                                      <p:cBhvr>
                                        <p:cTn id="16" dur="500"/>
                                        <p:tgtEl>
                                          <p:spTgt spid="31"/>
                                        </p:tgtEl>
                                      </p:cBhvr>
                                    </p:animEffect>
                                  </p:childTnLst>
                                </p:cTn>
                              </p:par>
                              <p:par>
                                <p:cTn id="17" presetID="2" presetClass="entr" presetSubtype="8" fill="hold" grpId="0" nodeType="withEffect">
                                  <p:stCondLst>
                                    <p:cond delay="500"/>
                                  </p:stCondLst>
                                  <p:childTnLst>
                                    <p:set>
                                      <p:cBhvr>
                                        <p:cTn id="18" dur="1" fill="hold">
                                          <p:stCondLst>
                                            <p:cond delay="0"/>
                                          </p:stCondLst>
                                        </p:cTn>
                                        <p:tgtEl>
                                          <p:spTgt spid="42"/>
                                        </p:tgtEl>
                                        <p:attrNameLst>
                                          <p:attrName>style.visibility</p:attrName>
                                        </p:attrNameLst>
                                      </p:cBhvr>
                                      <p:to>
                                        <p:strVal val="visible"/>
                                      </p:to>
                                    </p:set>
                                    <p:anim calcmode="lin" valueType="num">
                                      <p:cBhvr additive="base">
                                        <p:cTn id="19" dur="500" fill="hold"/>
                                        <p:tgtEl>
                                          <p:spTgt spid="42"/>
                                        </p:tgtEl>
                                        <p:attrNameLst>
                                          <p:attrName>ppt_x</p:attrName>
                                        </p:attrNameLst>
                                      </p:cBhvr>
                                      <p:tavLst>
                                        <p:tav tm="0">
                                          <p:val>
                                            <p:strVal val="0-#ppt_w/2"/>
                                          </p:val>
                                        </p:tav>
                                        <p:tav tm="100000">
                                          <p:val>
                                            <p:strVal val="#ppt_x"/>
                                          </p:val>
                                        </p:tav>
                                      </p:tavLst>
                                    </p:anim>
                                    <p:anim calcmode="lin" valueType="num">
                                      <p:cBhvr additive="base">
                                        <p:cTn id="20" dur="500" fill="hold"/>
                                        <p:tgtEl>
                                          <p:spTgt spid="42"/>
                                        </p:tgtEl>
                                        <p:attrNameLst>
                                          <p:attrName>ppt_y</p:attrName>
                                        </p:attrNameLst>
                                      </p:cBhvr>
                                      <p:tavLst>
                                        <p:tav tm="0">
                                          <p:val>
                                            <p:strVal val="#ppt_y"/>
                                          </p:val>
                                        </p:tav>
                                        <p:tav tm="100000">
                                          <p:val>
                                            <p:strVal val="#ppt_y"/>
                                          </p:val>
                                        </p:tav>
                                      </p:tavLst>
                                    </p:anim>
                                  </p:childTnLst>
                                </p:cTn>
                              </p:par>
                            </p:childTnLst>
                          </p:cTn>
                        </p:par>
                        <p:par>
                          <p:cTn id="21" fill="hold">
                            <p:stCondLst>
                              <p:cond delay="1000"/>
                            </p:stCondLst>
                            <p:childTnLst>
                              <p:par>
                                <p:cTn id="22" presetID="22" presetClass="entr" presetSubtype="8" fill="hold" nodeType="afterEffect">
                                  <p:stCondLst>
                                    <p:cond delay="0"/>
                                  </p:stCondLst>
                                  <p:childTnLst>
                                    <p:set>
                                      <p:cBhvr>
                                        <p:cTn id="23" dur="1" fill="hold">
                                          <p:stCondLst>
                                            <p:cond delay="0"/>
                                          </p:stCondLst>
                                        </p:cTn>
                                        <p:tgtEl>
                                          <p:spTgt spid="44"/>
                                        </p:tgtEl>
                                        <p:attrNameLst>
                                          <p:attrName>style.visibility</p:attrName>
                                        </p:attrNameLst>
                                      </p:cBhvr>
                                      <p:to>
                                        <p:strVal val="visible"/>
                                      </p:to>
                                    </p:set>
                                    <p:animEffect transition="in" filter="wipe(left)">
                                      <p:cBhvr>
                                        <p:cTn id="24" dur="500"/>
                                        <p:tgtEl>
                                          <p:spTgt spid="44"/>
                                        </p:tgtEl>
                                      </p:cBhvr>
                                    </p:animEffect>
                                  </p:childTnLst>
                                </p:cTn>
                              </p:par>
                              <p:par>
                                <p:cTn id="25" presetID="22" presetClass="entr" presetSubtype="2" fill="hold" nodeType="withEffect">
                                  <p:stCondLst>
                                    <p:cond delay="0"/>
                                  </p:stCondLst>
                                  <p:childTnLst>
                                    <p:set>
                                      <p:cBhvr>
                                        <p:cTn id="26" dur="1" fill="hold">
                                          <p:stCondLst>
                                            <p:cond delay="0"/>
                                          </p:stCondLst>
                                        </p:cTn>
                                        <p:tgtEl>
                                          <p:spTgt spid="103"/>
                                        </p:tgtEl>
                                        <p:attrNameLst>
                                          <p:attrName>style.visibility</p:attrName>
                                        </p:attrNameLst>
                                      </p:cBhvr>
                                      <p:to>
                                        <p:strVal val="visible"/>
                                      </p:to>
                                    </p:set>
                                    <p:animEffect transition="in" filter="wipe(right)">
                                      <p:cBhvr>
                                        <p:cTn id="27" dur="500"/>
                                        <p:tgtEl>
                                          <p:spTgt spid="103"/>
                                        </p:tgtEl>
                                      </p:cBhvr>
                                    </p:animEffect>
                                  </p:childTnLst>
                                </p:cTn>
                              </p:par>
                            </p:childTnLst>
                          </p:cTn>
                        </p:par>
                        <p:par>
                          <p:cTn id="28" fill="hold">
                            <p:stCondLst>
                              <p:cond delay="1500"/>
                            </p:stCondLst>
                            <p:childTnLst>
                              <p:par>
                                <p:cTn id="29" presetID="31" presetClass="entr" presetSubtype="0" fill="hold" grpId="0" nodeType="afterEffect">
                                  <p:stCondLst>
                                    <p:cond delay="0"/>
                                  </p:stCondLst>
                                  <p:childTnLst>
                                    <p:set>
                                      <p:cBhvr>
                                        <p:cTn id="30" dur="1" fill="hold">
                                          <p:stCondLst>
                                            <p:cond delay="0"/>
                                          </p:stCondLst>
                                        </p:cTn>
                                        <p:tgtEl>
                                          <p:spTgt spid="101"/>
                                        </p:tgtEl>
                                        <p:attrNameLst>
                                          <p:attrName>style.visibility</p:attrName>
                                        </p:attrNameLst>
                                      </p:cBhvr>
                                      <p:to>
                                        <p:strVal val="visible"/>
                                      </p:to>
                                    </p:set>
                                    <p:anim calcmode="lin" valueType="num">
                                      <p:cBhvr>
                                        <p:cTn id="31" dur="500" fill="hold"/>
                                        <p:tgtEl>
                                          <p:spTgt spid="101"/>
                                        </p:tgtEl>
                                        <p:attrNameLst>
                                          <p:attrName>ppt_w</p:attrName>
                                        </p:attrNameLst>
                                      </p:cBhvr>
                                      <p:tavLst>
                                        <p:tav tm="0">
                                          <p:val>
                                            <p:fltVal val="0"/>
                                          </p:val>
                                        </p:tav>
                                        <p:tav tm="100000">
                                          <p:val>
                                            <p:strVal val="#ppt_w"/>
                                          </p:val>
                                        </p:tav>
                                      </p:tavLst>
                                    </p:anim>
                                    <p:anim calcmode="lin" valueType="num">
                                      <p:cBhvr>
                                        <p:cTn id="32" dur="500" fill="hold"/>
                                        <p:tgtEl>
                                          <p:spTgt spid="101"/>
                                        </p:tgtEl>
                                        <p:attrNameLst>
                                          <p:attrName>ppt_h</p:attrName>
                                        </p:attrNameLst>
                                      </p:cBhvr>
                                      <p:tavLst>
                                        <p:tav tm="0">
                                          <p:val>
                                            <p:fltVal val="0"/>
                                          </p:val>
                                        </p:tav>
                                        <p:tav tm="100000">
                                          <p:val>
                                            <p:strVal val="#ppt_h"/>
                                          </p:val>
                                        </p:tav>
                                      </p:tavLst>
                                    </p:anim>
                                    <p:anim calcmode="lin" valueType="num">
                                      <p:cBhvr>
                                        <p:cTn id="33" dur="500" fill="hold"/>
                                        <p:tgtEl>
                                          <p:spTgt spid="101"/>
                                        </p:tgtEl>
                                        <p:attrNameLst>
                                          <p:attrName>style.rotation</p:attrName>
                                        </p:attrNameLst>
                                      </p:cBhvr>
                                      <p:tavLst>
                                        <p:tav tm="0">
                                          <p:val>
                                            <p:fltVal val="90"/>
                                          </p:val>
                                        </p:tav>
                                        <p:tav tm="100000">
                                          <p:val>
                                            <p:fltVal val="0"/>
                                          </p:val>
                                        </p:tav>
                                      </p:tavLst>
                                    </p:anim>
                                    <p:animEffect transition="in" filter="fade">
                                      <p:cBhvr>
                                        <p:cTn id="34" dur="500"/>
                                        <p:tgtEl>
                                          <p:spTgt spid="1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bldLvl="0" animBg="1"/>
      <p:bldP spid="101" grpId="0" bldLvl="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2063750" y="548640"/>
            <a:ext cx="8955405" cy="2306955"/>
          </a:xfrm>
          <a:prstGeom prst="rect">
            <a:avLst/>
          </a:prstGeom>
          <a:noFill/>
        </p:spPr>
        <p:txBody>
          <a:bodyPr wrap="square" rtlCol="0" anchor="t">
            <a:spAutoFit/>
          </a:bodyPr>
          <a:p>
            <a:r>
              <a:rPr lang="zh-CN" altLang="en-US" sz="2400" b="1">
                <a:solidFill>
                  <a:srgbClr val="FF0000"/>
                </a:solidFill>
              </a:rPr>
              <a:t>（四）矩阵型组织结构</a:t>
            </a:r>
            <a:endParaRPr lang="zh-CN" altLang="en-US" sz="2400" b="1">
              <a:solidFill>
                <a:srgbClr val="FF0000"/>
              </a:solidFill>
            </a:endParaRPr>
          </a:p>
          <a:p>
            <a:r>
              <a:rPr lang="en-US" altLang="zh-CN" sz="2000"/>
              <a:t>      </a:t>
            </a:r>
            <a:r>
              <a:rPr lang="en-US" altLang="zh-CN" sz="2000">
                <a:solidFill>
                  <a:srgbClr val="0070C0"/>
                </a:solidFill>
              </a:rPr>
              <a:t> </a:t>
            </a:r>
            <a:r>
              <a:rPr lang="zh-CN" altLang="en-US" sz="2000">
                <a:solidFill>
                  <a:srgbClr val="0070C0"/>
                </a:solidFill>
              </a:rPr>
              <a:t>在组织结构上，把既有按职能划分的垂直领导系统，又有按产品(项目)划分的横向领导关系的结构，称为矩阵组织结构。矩阵制组织是为了改进直线职能制横向联系差，缺乏弹性的缺点而形成的一种组织形式。</a:t>
            </a:r>
            <a:endParaRPr lang="zh-CN" altLang="en-US" sz="2000">
              <a:solidFill>
                <a:srgbClr val="0070C0"/>
              </a:solidFill>
            </a:endParaRPr>
          </a:p>
          <a:p>
            <a:r>
              <a:rPr lang="en-US" altLang="zh-CN" sz="2000">
                <a:solidFill>
                  <a:srgbClr val="0070C0"/>
                </a:solidFill>
              </a:rPr>
              <a:t>       </a:t>
            </a:r>
            <a:r>
              <a:rPr lang="zh-CN" altLang="en-US" sz="2000">
                <a:solidFill>
                  <a:srgbClr val="0070C0"/>
                </a:solidFill>
              </a:rPr>
              <a:t>矩阵结构适用于一些重大攻关项目。企业可用来完成涉及面广的、临时性的、复杂的重大工程项目或管理改革任务。特别适用于以开发与实验为主的单位，例如科学研究，尤其是应用性研究单位等。</a:t>
            </a:r>
            <a:endParaRPr lang="zh-CN" altLang="en-US" sz="2000">
              <a:solidFill>
                <a:srgbClr val="0070C0"/>
              </a:solidFill>
            </a:endParaRPr>
          </a:p>
        </p:txBody>
      </p:sp>
      <p:pic>
        <p:nvPicPr>
          <p:cNvPr id="15" name="图片 3"/>
          <p:cNvPicPr>
            <a:picLocks noChangeAspect="1"/>
          </p:cNvPicPr>
          <p:nvPr>
            <p:custDataLst>
              <p:tags r:id="rId1"/>
            </p:custDataLst>
          </p:nvPr>
        </p:nvPicPr>
        <p:blipFill>
          <a:blip r:embed="rId2"/>
          <a:stretch>
            <a:fillRect/>
          </a:stretch>
        </p:blipFill>
        <p:spPr>
          <a:xfrm>
            <a:off x="3503930" y="2780665"/>
            <a:ext cx="5990590" cy="3720465"/>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2207895" y="1124585"/>
            <a:ext cx="9009380" cy="1691640"/>
          </a:xfrm>
          <a:prstGeom prst="rect">
            <a:avLst/>
          </a:prstGeom>
          <a:noFill/>
        </p:spPr>
        <p:txBody>
          <a:bodyPr wrap="square" rtlCol="0" anchor="t">
            <a:spAutoFit/>
          </a:bodyPr>
          <a:p>
            <a:r>
              <a:rPr lang="zh-CN" altLang="en-US" sz="2400" b="1">
                <a:solidFill>
                  <a:srgbClr val="FF0000"/>
                </a:solidFill>
              </a:rPr>
              <a:t>（五）事业部型组织结构</a:t>
            </a:r>
            <a:endParaRPr lang="zh-CN" altLang="en-US" sz="2400" b="1">
              <a:solidFill>
                <a:srgbClr val="FF0000"/>
              </a:solidFill>
            </a:endParaRPr>
          </a:p>
          <a:p>
            <a:r>
              <a:rPr lang="en-US" altLang="zh-CN" sz="2000">
                <a:solidFill>
                  <a:srgbClr val="0070C0"/>
                </a:solidFill>
              </a:rPr>
              <a:t>       </a:t>
            </a:r>
            <a:r>
              <a:rPr lang="zh-CN" altLang="en-US" sz="2000">
                <a:solidFill>
                  <a:srgbClr val="0070C0"/>
                </a:solidFill>
              </a:rPr>
              <a:t>事业部型最早是由美国通用汽车公司总裁斯隆于1924年提出的，故有”斯隆模型”之称，也叫“联邦分权化”，是一种高度(层)集权下的分权管理体制。</a:t>
            </a:r>
            <a:endParaRPr lang="zh-CN" altLang="en-US" sz="2000">
              <a:solidFill>
                <a:srgbClr val="0070C0"/>
              </a:solidFill>
            </a:endParaRPr>
          </a:p>
          <a:p>
            <a:r>
              <a:rPr lang="zh-CN" altLang="en-US" sz="2000">
                <a:solidFill>
                  <a:srgbClr val="0070C0"/>
                </a:solidFill>
              </a:rPr>
              <a:t>它适用于规模庞大，品种繁多，技术复杂的大型企业，国外较大的联合公司所采用的一种组织形式。事业部型是分级管理、分级核算、自负盈亏的一种形式。</a:t>
            </a:r>
            <a:endParaRPr lang="zh-CN" altLang="en-US" sz="2000">
              <a:solidFill>
                <a:srgbClr val="0070C0"/>
              </a:solidFill>
            </a:endParaRPr>
          </a:p>
        </p:txBody>
      </p:sp>
      <p:pic>
        <p:nvPicPr>
          <p:cNvPr id="20" name="图片 8"/>
          <p:cNvPicPr>
            <a:picLocks noChangeAspect="1"/>
          </p:cNvPicPr>
          <p:nvPr>
            <p:custDataLst>
              <p:tags r:id="rId1"/>
            </p:custDataLst>
          </p:nvPr>
        </p:nvPicPr>
        <p:blipFill>
          <a:blip r:embed="rId2"/>
          <a:stretch>
            <a:fillRect/>
          </a:stretch>
        </p:blipFill>
        <p:spPr>
          <a:xfrm>
            <a:off x="3792220" y="2996565"/>
            <a:ext cx="5461000" cy="2672715"/>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991995" y="332740"/>
            <a:ext cx="8961120" cy="2922905"/>
          </a:xfrm>
          <a:prstGeom prst="rect">
            <a:avLst/>
          </a:prstGeom>
          <a:noFill/>
        </p:spPr>
        <p:txBody>
          <a:bodyPr wrap="square" rtlCol="0" anchor="t">
            <a:spAutoFit/>
          </a:bodyPr>
          <a:p>
            <a:r>
              <a:rPr lang="zh-CN" altLang="en-US" sz="2400" b="1">
                <a:solidFill>
                  <a:srgbClr val="FF0000"/>
                </a:solidFill>
              </a:rPr>
              <a:t>（六）多维立体型组织结构</a:t>
            </a:r>
            <a:endParaRPr lang="zh-CN" altLang="en-US" sz="2400" b="1">
              <a:solidFill>
                <a:srgbClr val="FF0000"/>
              </a:solidFill>
            </a:endParaRPr>
          </a:p>
          <a:p>
            <a:r>
              <a:rPr lang="en-US" altLang="zh-CN" sz="2000">
                <a:solidFill>
                  <a:srgbClr val="0070C0"/>
                </a:solidFill>
              </a:rPr>
              <a:t>      </a:t>
            </a:r>
            <a:r>
              <a:rPr lang="zh-CN" altLang="en-US" sz="2000">
                <a:solidFill>
                  <a:srgbClr val="0070C0"/>
                </a:solidFill>
              </a:rPr>
              <a:t>多维立体型组织结构是矩阵型和事业部型组织形式的综合发展。又称为多维组织。</a:t>
            </a:r>
            <a:endParaRPr lang="zh-CN" altLang="en-US" sz="2000">
              <a:solidFill>
                <a:srgbClr val="0070C0"/>
              </a:solidFill>
            </a:endParaRPr>
          </a:p>
          <a:p>
            <a:r>
              <a:rPr lang="en-US" altLang="zh-CN" sz="2000">
                <a:solidFill>
                  <a:srgbClr val="0070C0"/>
                </a:solidFill>
              </a:rPr>
              <a:t>      </a:t>
            </a:r>
            <a:r>
              <a:rPr lang="zh-CN" altLang="en-US" sz="2000">
                <a:solidFill>
                  <a:srgbClr val="0070C0"/>
                </a:solidFill>
              </a:rPr>
              <a:t>所谓多维，就是指在组织内部存在三类以上(含三类)的管理机制。这种结构形式由三方面的管理系统组成：按产品(项目或服务)划分的部门(事业部)，使产品利润中心；按职能入市场研究、生产、技术、质量管理等划分的是职能利润中心；按地区划分的管理机构是地区利润中心。</a:t>
            </a:r>
            <a:endParaRPr lang="zh-CN" altLang="en-US" sz="2000">
              <a:solidFill>
                <a:srgbClr val="0070C0"/>
              </a:solidFill>
            </a:endParaRPr>
          </a:p>
          <a:p>
            <a:r>
              <a:rPr lang="en-US" altLang="zh-CN" sz="2000">
                <a:solidFill>
                  <a:srgbClr val="0070C0"/>
                </a:solidFill>
              </a:rPr>
              <a:t>      </a:t>
            </a:r>
            <a:r>
              <a:rPr lang="zh-CN" altLang="en-US" sz="2000">
                <a:solidFill>
                  <a:srgbClr val="0070C0"/>
                </a:solidFill>
              </a:rPr>
              <a:t>这种组织结构形式的最大特点是有利于形成群策群力、信息共享、共同决策的协作关系。这种组织结构形式适用于跨国公司或规模巨大的跨地区公司。</a:t>
            </a:r>
            <a:endParaRPr lang="zh-CN" altLang="en-US" sz="2000">
              <a:solidFill>
                <a:srgbClr val="0070C0"/>
              </a:solidFill>
            </a:endParaRPr>
          </a:p>
        </p:txBody>
      </p:sp>
      <p:pic>
        <p:nvPicPr>
          <p:cNvPr id="26" name="图片 9"/>
          <p:cNvPicPr>
            <a:picLocks noChangeAspect="1"/>
          </p:cNvPicPr>
          <p:nvPr>
            <p:custDataLst>
              <p:tags r:id="rId1"/>
            </p:custDataLst>
          </p:nvPr>
        </p:nvPicPr>
        <p:blipFill>
          <a:blip r:embed="rId2"/>
          <a:stretch>
            <a:fillRect/>
          </a:stretch>
        </p:blipFill>
        <p:spPr>
          <a:xfrm>
            <a:off x="3575685" y="3284855"/>
            <a:ext cx="5445125" cy="3239135"/>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custDataLst>
              <p:tags r:id="rId1"/>
            </p:custDataLst>
          </p:nvPr>
        </p:nvSpPr>
        <p:spPr>
          <a:xfrm>
            <a:off x="1847215" y="620395"/>
            <a:ext cx="5080000" cy="583565"/>
          </a:xfrm>
          <a:prstGeom prst="rect">
            <a:avLst/>
          </a:prstGeom>
          <a:noFill/>
          <a:ln w="9525">
            <a:noFill/>
          </a:ln>
        </p:spPr>
        <p:txBody>
          <a:bodyPr>
            <a:spAutoFit/>
          </a:bodyPr>
          <a:p>
            <a:pPr indent="0"/>
            <a:r>
              <a:rPr lang="zh-CN" sz="3200" b="1">
                <a:solidFill>
                  <a:schemeClr val="accent1"/>
                </a:solidFill>
                <a:latin typeface="微软雅黑" panose="020B0503020204020204" pitchFamily="34" charset="-122"/>
                <a:ea typeface="微软雅黑" panose="020B0503020204020204" pitchFamily="34" charset="-122"/>
              </a:rPr>
              <a:t>二、企业管理组织设计</a:t>
            </a:r>
            <a:endParaRPr lang="zh-CN" altLang="en-US" sz="3200" b="1">
              <a:solidFill>
                <a:schemeClr val="accent1"/>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1847215" y="1268730"/>
            <a:ext cx="5080000" cy="521970"/>
          </a:xfrm>
          <a:prstGeom prst="rect">
            <a:avLst/>
          </a:prstGeom>
          <a:noFill/>
          <a:ln w="9525">
            <a:noFill/>
          </a:ln>
        </p:spPr>
        <p:txBody>
          <a:bodyPr>
            <a:spAutoFit/>
          </a:bodyPr>
          <a:p>
            <a:pPr indent="0"/>
            <a:r>
              <a:rPr lang="zh-CN" sz="2800" b="1">
                <a:solidFill>
                  <a:srgbClr val="FF0000"/>
                </a:solidFill>
                <a:latin typeface="微软雅黑" panose="020B0503020204020204" pitchFamily="34" charset="-122"/>
                <a:ea typeface="微软雅黑" panose="020B0503020204020204" pitchFamily="34" charset="-122"/>
              </a:rPr>
              <a:t>（一）组织设计的原则</a:t>
            </a:r>
            <a:endParaRPr lang="zh-CN" altLang="en-US" sz="2800" b="1">
              <a:solidFill>
                <a:srgbClr val="FF0000"/>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1847215" y="1988820"/>
            <a:ext cx="5649595" cy="2306955"/>
          </a:xfrm>
          <a:prstGeom prst="rect">
            <a:avLst/>
          </a:prstGeom>
          <a:noFill/>
          <a:ln w="9525">
            <a:noFill/>
          </a:ln>
        </p:spPr>
        <p:txBody>
          <a:bodyPr wrap="square">
            <a:spAutoFit/>
          </a:bodyPr>
          <a:p>
            <a:pPr indent="304800"/>
            <a:r>
              <a:rPr lang="en-US" sz="2400" b="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1.</a:t>
            </a:r>
            <a:r>
              <a:rPr lang="zh-CN" sz="2400" b="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专业化分工与协作原则；</a:t>
            </a:r>
            <a:endParaRPr lang="zh-CN" sz="2400" b="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pPr indent="304800"/>
            <a:r>
              <a:rPr lang="zh-CN" altLang="en-US" sz="2400" b="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2.因事设职与因人设职相结合的原则</a:t>
            </a:r>
            <a:endParaRPr lang="zh-CN" altLang="en-US" sz="2400" b="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pPr indent="304800"/>
            <a:r>
              <a:rPr lang="zh-CN" altLang="en-US" sz="2400" b="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3.权责对等原则</a:t>
            </a:r>
            <a:endParaRPr lang="zh-CN" altLang="en-US" sz="2400" b="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pPr indent="304800"/>
            <a:r>
              <a:rPr lang="zh-CN" altLang="en-US" sz="2400" b="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4.统一指挥原则</a:t>
            </a:r>
            <a:endParaRPr lang="zh-CN" altLang="en-US" sz="2400" b="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pPr indent="304800"/>
            <a:r>
              <a:rPr lang="zh-CN" altLang="en-US" sz="2400" b="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5.有效管理幅度的原则</a:t>
            </a:r>
            <a:endParaRPr lang="zh-CN" altLang="en-US" sz="2400" b="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pPr indent="304800"/>
            <a:r>
              <a:rPr lang="zh-CN" altLang="en-US" sz="2400" b="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6.集权与分权相结合的原则</a:t>
            </a:r>
            <a:endParaRPr lang="zh-CN" altLang="en-US" sz="2400" b="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4" name="图片 3"/>
          <p:cNvPicPr>
            <a:picLocks noChangeAspect="1"/>
          </p:cNvPicPr>
          <p:nvPr>
            <p:custDataLst>
              <p:tags r:id="rId2"/>
            </p:custDataLst>
          </p:nvPr>
        </p:nvPicPr>
        <p:blipFill>
          <a:blip r:embed="rId3"/>
          <a:stretch>
            <a:fillRect/>
          </a:stretch>
        </p:blipFill>
        <p:spPr>
          <a:xfrm>
            <a:off x="5880100" y="3500755"/>
            <a:ext cx="5384165" cy="2349500"/>
          </a:xfrm>
          <a:prstGeom prst="rect">
            <a:avLst/>
          </a:prstGeom>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cstate="print">
            <a:duotone>
              <a:schemeClr val="bg2">
                <a:shade val="45000"/>
                <a:satMod val="135000"/>
              </a:schemeClr>
              <a:prstClr val="white"/>
            </a:duotone>
            <a:extLst>
              <a:ext uri="{BEBA8EAE-BF5A-486C-A8C5-ECC9F3942E4B}">
                <a14:imgProps xmlns:a14="http://schemas.microsoft.com/office/drawing/2010/main">
                  <a14:imgLayer r:embed="rId2">
                    <a14:imgEffect>
                      <a14:artisticBlur/>
                    </a14:imgEffect>
                  </a14:imgLayer>
                </a14:imgProps>
              </a:ext>
              <a:ext uri="{28A0092B-C50C-407E-A947-70E740481C1C}">
                <a14:useLocalDpi xmlns:a14="http://schemas.microsoft.com/office/drawing/2010/main" val="0"/>
              </a:ext>
            </a:extLst>
          </a:blip>
          <a:srcRect r="258" b="3088"/>
          <a:stretch>
            <a:fillRect/>
          </a:stretch>
        </p:blipFill>
        <p:spPr>
          <a:xfrm>
            <a:off x="1566276" y="-1"/>
            <a:ext cx="10596085" cy="6863669"/>
          </a:xfrm>
          <a:prstGeom prst="rect">
            <a:avLst/>
          </a:prstGeom>
        </p:spPr>
      </p:pic>
      <p:sp>
        <p:nvSpPr>
          <p:cNvPr id="7" name="矩形 6"/>
          <p:cNvSpPr/>
          <p:nvPr/>
        </p:nvSpPr>
        <p:spPr>
          <a:xfrm>
            <a:off x="1596541" y="0"/>
            <a:ext cx="10629250" cy="6872512"/>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sp>
        <p:nvSpPr>
          <p:cNvPr id="15" name="文本框 14"/>
          <p:cNvSpPr txBox="1"/>
          <p:nvPr>
            <p:custDataLst>
              <p:tags r:id="rId3"/>
            </p:custDataLst>
          </p:nvPr>
        </p:nvSpPr>
        <p:spPr>
          <a:xfrm>
            <a:off x="7827181" y="3726339"/>
            <a:ext cx="2053767" cy="646331"/>
          </a:xfrm>
          <a:prstGeom prst="rect">
            <a:avLst/>
          </a:prstGeom>
          <a:noFill/>
        </p:spPr>
        <p:txBody>
          <a:bodyPr vert="horz" wrap="none" rtlCol="0">
            <a:noAutofit/>
          </a:bodyPr>
          <a:lstStyle/>
          <a:p>
            <a:pPr defTabSz="1088390"/>
            <a:r>
              <a:rPr lang="en-US" altLang="zh-CN" sz="3600" spc="400" dirty="0">
                <a:solidFill>
                  <a:schemeClr val="accent5">
                    <a:lumMod val="75000"/>
                  </a:schemeClr>
                </a:solidFill>
                <a:latin typeface="Impact" panose="020B0806030902050204" pitchFamily="34" charset="0"/>
                <a:ea typeface="华文隶书" panose="02010800040101010101" pitchFamily="2" charset="-122"/>
                <a:cs typeface="Microsoft New Tai Lue" panose="020B0502040204020203" pitchFamily="34" charset="0"/>
              </a:rPr>
              <a:t>Chapter</a:t>
            </a:r>
            <a:endParaRPr lang="zh-CN" altLang="en-US" sz="3600" spc="400" dirty="0">
              <a:solidFill>
                <a:schemeClr val="accent5">
                  <a:lumMod val="75000"/>
                </a:schemeClr>
              </a:solidFill>
              <a:latin typeface="Impact" panose="020B0806030902050204" pitchFamily="34" charset="0"/>
              <a:ea typeface="华文隶书" panose="02010800040101010101" pitchFamily="2" charset="-122"/>
              <a:cs typeface="Microsoft New Tai Lue" panose="020B0502040204020203" pitchFamily="34" charset="0"/>
            </a:endParaRPr>
          </a:p>
        </p:txBody>
      </p:sp>
      <p:sp>
        <p:nvSpPr>
          <p:cNvPr id="16" name="文本框 15"/>
          <p:cNvSpPr txBox="1"/>
          <p:nvPr>
            <p:custDataLst>
              <p:tags r:id="rId4"/>
            </p:custDataLst>
          </p:nvPr>
        </p:nvSpPr>
        <p:spPr>
          <a:xfrm>
            <a:off x="4980203" y="4654510"/>
            <a:ext cx="5961270" cy="1294767"/>
          </a:xfrm>
          <a:prstGeom prst="rect">
            <a:avLst/>
          </a:prstGeom>
          <a:noFill/>
        </p:spPr>
        <p:txBody>
          <a:bodyPr wrap="square" rtlCol="0">
            <a:noAutofit/>
            <a:scene3d>
              <a:camera prst="orthographicFront"/>
              <a:lightRig rig="threePt" dir="t"/>
            </a:scene3d>
          </a:bodyPr>
          <a:lstStyle/>
          <a:p>
            <a:pPr algn="r" defTabSz="1088390">
              <a:lnSpc>
                <a:spcPct val="150000"/>
              </a:lnSpc>
            </a:pPr>
            <a:r>
              <a:rPr lang="zh-CN" altLang="en-US" sz="5400" b="1" dirty="0">
                <a:solidFill>
                  <a:schemeClr val="accent5">
                    <a:lumMod val="75000"/>
                  </a:schemeClr>
                </a:solidFill>
                <a:effectLst>
                  <a:outerShdw blurRad="38100" dist="19050" dir="2700000" algn="tl" rotWithShape="0">
                    <a:prstClr val="black">
                      <a:alpha val="40000"/>
                    </a:prstClr>
                  </a:outerShdw>
                </a:effectLst>
                <a:latin typeface="Bodoni MT Black" panose="02070A03080606020203" pitchFamily="18" charset="0"/>
                <a:ea typeface="微软雅黑" panose="020B0503020204020204" pitchFamily="34" charset="-122"/>
                <a:sym typeface="+mn-ea"/>
              </a:rPr>
              <a:t>企业领导职能</a:t>
            </a:r>
            <a:endParaRPr lang="zh-CN" altLang="en-US" sz="5400" b="1" dirty="0">
              <a:solidFill>
                <a:schemeClr val="accent5">
                  <a:lumMod val="75000"/>
                </a:schemeClr>
              </a:solidFill>
              <a:effectLst>
                <a:outerShdw blurRad="38100" dist="19050" dir="2700000" algn="tl" rotWithShape="0">
                  <a:prstClr val="black">
                    <a:alpha val="40000"/>
                  </a:prstClr>
                </a:outerShdw>
              </a:effectLst>
              <a:latin typeface="Bodoni MT Black" panose="02070A03080606020203" pitchFamily="18" charset="0"/>
              <a:ea typeface="微软雅黑" panose="020B0503020204020204" pitchFamily="34" charset="-122"/>
              <a:sym typeface="+mn-ea"/>
            </a:endParaRPr>
          </a:p>
        </p:txBody>
      </p:sp>
      <p:cxnSp>
        <p:nvCxnSpPr>
          <p:cNvPr id="17" name="直接连接符 16"/>
          <p:cNvCxnSpPr/>
          <p:nvPr>
            <p:custDataLst>
              <p:tags r:id="rId5"/>
            </p:custDataLst>
          </p:nvPr>
        </p:nvCxnSpPr>
        <p:spPr>
          <a:xfrm>
            <a:off x="7362828" y="4540172"/>
            <a:ext cx="3578645" cy="0"/>
          </a:xfrm>
          <a:prstGeom prst="line">
            <a:avLst/>
          </a:prstGeom>
          <a:noFill/>
          <a:ln w="38100" cap="flat" cmpd="sng" algn="ctr">
            <a:solidFill>
              <a:schemeClr val="bg1">
                <a:lumMod val="75000"/>
              </a:schemeClr>
            </a:solidFill>
            <a:prstDash val="solid"/>
            <a:miter lim="800000"/>
          </a:ln>
          <a:effectLst/>
        </p:spPr>
      </p:cxnSp>
      <p:sp>
        <p:nvSpPr>
          <p:cNvPr id="18" name="矩形 30"/>
          <p:cNvSpPr/>
          <p:nvPr/>
        </p:nvSpPr>
        <p:spPr>
          <a:xfrm>
            <a:off x="1560546" y="3953522"/>
            <a:ext cx="71991" cy="143983"/>
          </a:xfrm>
          <a:custGeom>
            <a:avLst/>
            <a:gdLst>
              <a:gd name="connsiteX0" fmla="*/ 0 w 72008"/>
              <a:gd name="connsiteY0" fmla="*/ 0 h 144016"/>
              <a:gd name="connsiteX1" fmla="*/ 72008 w 72008"/>
              <a:gd name="connsiteY1" fmla="*/ 0 h 144016"/>
              <a:gd name="connsiteX2" fmla="*/ 72008 w 72008"/>
              <a:gd name="connsiteY2" fmla="*/ 144016 h 144016"/>
              <a:gd name="connsiteX3" fmla="*/ 0 w 72008"/>
              <a:gd name="connsiteY3" fmla="*/ 144016 h 144016"/>
              <a:gd name="connsiteX4" fmla="*/ 0 w 72008"/>
              <a:gd name="connsiteY4" fmla="*/ 0 h 144016"/>
              <a:gd name="connsiteX0-1" fmla="*/ 0 w 72008"/>
              <a:gd name="connsiteY0-2" fmla="*/ 0 h 144016"/>
              <a:gd name="connsiteX1-3" fmla="*/ 72008 w 72008"/>
              <a:gd name="connsiteY1-4" fmla="*/ 0 h 144016"/>
              <a:gd name="connsiteX2-5" fmla="*/ 0 w 72008"/>
              <a:gd name="connsiteY2-6" fmla="*/ 144016 h 144016"/>
              <a:gd name="connsiteX3-7" fmla="*/ 0 w 72008"/>
              <a:gd name="connsiteY3-8" fmla="*/ 0 h 144016"/>
            </a:gdLst>
            <a:ahLst/>
            <a:cxnLst>
              <a:cxn ang="0">
                <a:pos x="connsiteX0-1" y="connsiteY0-2"/>
              </a:cxn>
              <a:cxn ang="0">
                <a:pos x="connsiteX1-3" y="connsiteY1-4"/>
              </a:cxn>
              <a:cxn ang="0">
                <a:pos x="connsiteX2-5" y="connsiteY2-6"/>
              </a:cxn>
              <a:cxn ang="0">
                <a:pos x="connsiteX3-7" y="connsiteY3-8"/>
              </a:cxn>
            </a:cxnLst>
            <a:rect l="l" t="t" r="r" b="b"/>
            <a:pathLst>
              <a:path w="72008" h="144016">
                <a:moveTo>
                  <a:pt x="0" y="0"/>
                </a:moveTo>
                <a:lnTo>
                  <a:pt x="72008" y="0"/>
                </a:lnTo>
                <a:lnTo>
                  <a:pt x="0" y="144016"/>
                </a:lnTo>
                <a:lnTo>
                  <a:pt x="0" y="0"/>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sp>
        <p:nvSpPr>
          <p:cNvPr id="19" name="文本框 18"/>
          <p:cNvSpPr txBox="1"/>
          <p:nvPr>
            <p:custDataLst>
              <p:tags r:id="rId6"/>
            </p:custDataLst>
          </p:nvPr>
        </p:nvSpPr>
        <p:spPr>
          <a:xfrm>
            <a:off x="9623575" y="1701208"/>
            <a:ext cx="1943766" cy="2879653"/>
          </a:xfrm>
          <a:prstGeom prst="rect">
            <a:avLst/>
          </a:prstGeom>
          <a:solidFill>
            <a:schemeClr val="bg1"/>
          </a:solidFill>
        </p:spPr>
        <p:txBody>
          <a:bodyPr vert="horz" wrap="none" rtlCol="0">
            <a:noAutofit/>
          </a:bodyPr>
          <a:lstStyle/>
          <a:p>
            <a:pPr defTabSz="1088390"/>
            <a:r>
              <a:rPr lang="en-US" altLang="zh-CN" sz="19995" spc="400" dirty="0">
                <a:solidFill>
                  <a:schemeClr val="accent5">
                    <a:lumMod val="75000"/>
                  </a:schemeClr>
                </a:solidFill>
                <a:latin typeface="Impact" panose="020B0806030902050204" pitchFamily="34" charset="0"/>
                <a:ea typeface="华文隶书" panose="02010800040101010101" pitchFamily="2" charset="-122"/>
                <a:cs typeface="Microsoft New Tai Lue" panose="020B0502040204020203" pitchFamily="34" charset="0"/>
              </a:rPr>
              <a:t>3</a:t>
            </a:r>
            <a:endParaRPr lang="en-US" altLang="zh-CN" sz="19995" spc="400" dirty="0">
              <a:solidFill>
                <a:schemeClr val="accent5">
                  <a:lumMod val="75000"/>
                </a:schemeClr>
              </a:solidFill>
              <a:latin typeface="Impact" panose="020B0806030902050204" pitchFamily="34" charset="0"/>
              <a:ea typeface="华文隶书" panose="02010800040101010101" pitchFamily="2" charset="-122"/>
              <a:cs typeface="Microsoft New Tai Lue" panose="020B0502040204020203" pitchFamily="34" charset="0"/>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500"/>
                                        <p:tgtEl>
                                          <p:spTgt spid="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ipe(left)">
                                      <p:cBhvr>
                                        <p:cTn id="11" dur="500"/>
                                        <p:tgtEl>
                                          <p:spTgt spid="1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fade">
                                      <p:cBhvr>
                                        <p:cTn id="15" dur="500"/>
                                        <p:tgtEl>
                                          <p:spTgt spid="19"/>
                                        </p:tgtEl>
                                      </p:cBhvr>
                                    </p:animEffect>
                                  </p:childTnLst>
                                </p:cTn>
                              </p:par>
                            </p:childTnLst>
                          </p:cTn>
                        </p:par>
                        <p:par>
                          <p:cTn id="16" fill="hold">
                            <p:stCondLst>
                              <p:cond delay="1500"/>
                            </p:stCondLst>
                            <p:childTnLst>
                              <p:par>
                                <p:cTn id="17" presetID="22" presetClass="entr" presetSubtype="2" fill="hold"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ipe(right)">
                                      <p:cBhvr>
                                        <p:cTn id="19" dur="500"/>
                                        <p:tgtEl>
                                          <p:spTgt spid="17"/>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wipe(left)">
                                      <p:cBhvr>
                                        <p:cTn id="2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15" grpId="0"/>
      <p:bldP spid="16" grpId="0"/>
      <p:bldP spid="19" grpId="0" bldLvl="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2279650" y="1412875"/>
            <a:ext cx="8608695" cy="3907790"/>
          </a:xfrm>
          <a:prstGeom prst="rect">
            <a:avLst/>
          </a:prstGeom>
          <a:noFill/>
        </p:spPr>
        <p:txBody>
          <a:bodyPr wrap="square" rtlCol="0" anchor="t">
            <a:spAutoFit/>
          </a:bodyPr>
          <a:p>
            <a:r>
              <a:rPr lang="zh-CN" altLang="en-US" sz="2800" b="1">
                <a:solidFill>
                  <a:srgbClr val="FF0000"/>
                </a:solidFill>
              </a:rPr>
              <a:t>（一）领导的概念</a:t>
            </a:r>
            <a:endParaRPr lang="zh-CN" altLang="en-US" sz="2800" b="1">
              <a:solidFill>
                <a:srgbClr val="FF0000"/>
              </a:solidFill>
            </a:endParaRPr>
          </a:p>
          <a:p>
            <a:endParaRPr lang="zh-CN" altLang="en-US" sz="2800" b="1">
              <a:solidFill>
                <a:srgbClr val="0070C0"/>
              </a:solidFill>
            </a:endParaRPr>
          </a:p>
          <a:p>
            <a:r>
              <a:rPr lang="en-US" sz="2400" b="1">
                <a:solidFill>
                  <a:srgbClr val="0070C0"/>
                </a:solidFill>
              </a:rPr>
              <a:t>       </a:t>
            </a:r>
            <a:r>
              <a:rPr sz="2400">
                <a:solidFill>
                  <a:srgbClr val="0070C0"/>
                </a:solidFill>
              </a:rPr>
              <a:t>领导是在一定条件下，指引和影响个人或组织，实现某种目标的行动过程。其中，把实施指引和影响的人称为领导者，把接受指引和影响的人称为被领导者，一定的条件是指所处的环境因素。领导的本质是人与人之间的一种互动过程。</a:t>
            </a:r>
            <a:endParaRPr sz="2400">
              <a:solidFill>
                <a:srgbClr val="0070C0"/>
              </a:solidFill>
            </a:endParaRPr>
          </a:p>
          <a:p>
            <a:r>
              <a:rPr sz="2400">
                <a:solidFill>
                  <a:srgbClr val="0070C0"/>
                </a:solidFill>
              </a:rPr>
              <a:t>领导主要包括下列三层含义：</a:t>
            </a:r>
            <a:endParaRPr sz="2400">
              <a:solidFill>
                <a:srgbClr val="0070C0"/>
              </a:solidFill>
            </a:endParaRPr>
          </a:p>
          <a:p>
            <a:r>
              <a:rPr sz="2400">
                <a:solidFill>
                  <a:srgbClr val="0070C0"/>
                </a:solidFill>
              </a:rPr>
              <a:t>  （1）领导必须有领导者与被领导者；</a:t>
            </a:r>
            <a:endParaRPr sz="2400">
              <a:solidFill>
                <a:srgbClr val="0070C0"/>
              </a:solidFill>
            </a:endParaRPr>
          </a:p>
          <a:p>
            <a:r>
              <a:rPr sz="2400">
                <a:solidFill>
                  <a:srgbClr val="0070C0"/>
                </a:solidFill>
              </a:rPr>
              <a:t>  （2）领导者拥有影响被领导者的能力或力量；</a:t>
            </a:r>
            <a:endParaRPr sz="2400">
              <a:solidFill>
                <a:srgbClr val="0070C0"/>
              </a:solidFill>
            </a:endParaRPr>
          </a:p>
          <a:p>
            <a:r>
              <a:rPr sz="2400">
                <a:solidFill>
                  <a:srgbClr val="0070C0"/>
                </a:solidFill>
              </a:rPr>
              <a:t>  （3）领导的目的是通过影响被领导者来达到组织目标</a:t>
            </a:r>
            <a:endParaRPr sz="2400">
              <a:solidFill>
                <a:srgbClr val="0070C0"/>
              </a:solidFill>
            </a:endParaRPr>
          </a:p>
        </p:txBody>
      </p:sp>
      <p:sp>
        <p:nvSpPr>
          <p:cNvPr id="58370" name="标题 58369"/>
          <p:cNvSpPr>
            <a:spLocks noGrp="1"/>
          </p:cNvSpPr>
          <p:nvPr>
            <p:ph type="title" idx="4294967295"/>
            <p:custDataLst>
              <p:tags r:id="rId1"/>
            </p:custDataLst>
          </p:nvPr>
        </p:nvSpPr>
        <p:spPr>
          <a:xfrm>
            <a:off x="1703705" y="762000"/>
            <a:ext cx="4419600" cy="609600"/>
          </a:xfrm>
        </p:spPr>
        <p:txBody>
          <a:bodyPr anchor="ctr" anchorCtr="0">
            <a:normAutofit fontScale="90000"/>
          </a:bodyPr>
          <a:p>
            <a:r>
              <a:rPr lang="zh-CN" altLang="en-US" sz="3555" b="1">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一</a:t>
            </a:r>
            <a:r>
              <a:rPr lang="en-US" altLang="zh-CN" sz="3555" b="1">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3555" b="1"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领导的概念和作用</a:t>
            </a:r>
            <a:endParaRPr lang="zh-CN" altLang="en-US" sz="3555" b="1"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0244" name="Group 4"/>
          <p:cNvGrpSpPr/>
          <p:nvPr/>
        </p:nvGrpSpPr>
        <p:grpSpPr>
          <a:xfrm>
            <a:off x="2524760" y="4434840"/>
            <a:ext cx="6854825" cy="1209040"/>
            <a:chOff x="0" y="0"/>
            <a:chExt cx="5080" cy="682"/>
          </a:xfrm>
        </p:grpSpPr>
        <p:sp>
          <p:nvSpPr>
            <p:cNvPr id="10254" name="AutoShape 5"/>
            <p:cNvSpPr/>
            <p:nvPr>
              <p:custDataLst>
                <p:tags r:id="rId1"/>
              </p:custDataLst>
            </p:nvPr>
          </p:nvSpPr>
          <p:spPr>
            <a:xfrm>
              <a:off x="0" y="0"/>
              <a:ext cx="1089" cy="677"/>
            </a:xfrm>
            <a:prstGeom prst="homePlate">
              <a:avLst>
                <a:gd name="adj" fmla="val 21046"/>
              </a:avLst>
            </a:prstGeom>
          </p:spPr>
          <p:style>
            <a:lnRef idx="2">
              <a:schemeClr val="accent5"/>
            </a:lnRef>
            <a:fillRef idx="1">
              <a:schemeClr val="lt1"/>
            </a:fillRef>
            <a:effectRef idx="0">
              <a:schemeClr val="accent5"/>
            </a:effectRef>
            <a:fontRef idx="minor">
              <a:schemeClr val="dk1"/>
            </a:fontRef>
          </p:style>
          <p:txBody>
            <a:bodyPr anchor="ctr" anchorCtr="0">
              <a:noAutofit/>
            </a:bodyPr>
            <a:lstStyle>
              <a:lvl1pPr marL="0" indent="0" algn="l" defTabSz="914400" rtl="0" eaLnBrk="0" fontAlgn="base" hangingPunct="0">
                <a:lnSpc>
                  <a:spcPct val="100000"/>
                </a:lnSpc>
                <a:spcBef>
                  <a:spcPct val="0"/>
                </a:spcBef>
                <a:spcAft>
                  <a:spcPct val="0"/>
                </a:spcAft>
                <a:buClrTx/>
                <a:buSzTx/>
                <a:buFontTx/>
                <a:buNone/>
                <a:defRPr kumimoji="0" lang="zh-CN" altLang="en-US" sz="1800" b="0" i="0" u="none">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a:solidFill>
                    <a:schemeClr val="tx1"/>
                  </a:solidFill>
                  <a:latin typeface="Arial" panose="020B0604020202020204" pitchFamily="34" charset="0"/>
                  <a:ea typeface="宋体" panose="02010600030101010101" pitchFamily="2" charset="-122"/>
                </a:defRPr>
              </a:lvl5pPr>
            </a:lstStyle>
            <a:p>
              <a:pPr marL="0" lvl="0" indent="0" algn="ctr" eaLnBrk="1" hangingPunct="1"/>
              <a:r>
                <a:rPr lang="zh-CN" altLang="zh-CN" sz="2400" b="1"/>
                <a:t>激励</a:t>
              </a:r>
              <a:endParaRPr lang="zh-CN" altLang="zh-CN" sz="2400" b="1">
                <a:ea typeface="幼圆" panose="02010509060101010101" pitchFamily="49" charset="-122"/>
              </a:endParaRPr>
            </a:p>
          </p:txBody>
        </p:sp>
        <p:sp>
          <p:nvSpPr>
            <p:cNvPr id="10255" name="AutoShape 6"/>
            <p:cNvSpPr/>
            <p:nvPr>
              <p:custDataLst>
                <p:tags r:id="rId2"/>
              </p:custDataLst>
            </p:nvPr>
          </p:nvSpPr>
          <p:spPr>
            <a:xfrm>
              <a:off x="1043" y="0"/>
              <a:ext cx="4037" cy="682"/>
            </a:xfrm>
            <a:prstGeom prst="chevron">
              <a:avLst>
                <a:gd name="adj" fmla="val 19626"/>
              </a:avLst>
            </a:prstGeom>
          </p:spPr>
          <p:style>
            <a:lnRef idx="2">
              <a:schemeClr val="accent5"/>
            </a:lnRef>
            <a:fillRef idx="1">
              <a:schemeClr val="lt1"/>
            </a:fillRef>
            <a:effectRef idx="0">
              <a:schemeClr val="accent5"/>
            </a:effectRef>
            <a:fontRef idx="minor">
              <a:schemeClr val="dk1"/>
            </a:fontRef>
          </p:style>
          <p:txBody>
            <a:bodyPr anchor="ctr" anchorCtr="0">
              <a:noAutofit/>
            </a:bodyPr>
            <a:lstStyle>
              <a:lvl1pPr marL="0" indent="0" algn="l" defTabSz="914400" rtl="0" eaLnBrk="0" fontAlgn="base" hangingPunct="0">
                <a:lnSpc>
                  <a:spcPct val="100000"/>
                </a:lnSpc>
                <a:spcBef>
                  <a:spcPct val="0"/>
                </a:spcBef>
                <a:spcAft>
                  <a:spcPct val="0"/>
                </a:spcAft>
                <a:buClrTx/>
                <a:buSzTx/>
                <a:buFontTx/>
                <a:buNone/>
                <a:defRPr kumimoji="0" lang="zh-CN" altLang="en-US" sz="1800" b="0" i="0" u="none">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a:solidFill>
                    <a:schemeClr val="tx1"/>
                  </a:solidFill>
                  <a:latin typeface="Arial" panose="020B0604020202020204" pitchFamily="34" charset="0"/>
                  <a:ea typeface="宋体" panose="02010600030101010101" pitchFamily="2" charset="-122"/>
                </a:defRPr>
              </a:lvl5pPr>
            </a:lstStyle>
            <a:p>
              <a:pPr marL="342900" lvl="0" indent="-342900" algn="ctr" eaLnBrk="1" hangingPunct="1"/>
              <a:r>
                <a:rPr lang="zh-CN" altLang="zh-CN" sz="2400"/>
                <a:t>激发员工的工作热情，自觉为实现组织目标工作</a:t>
              </a:r>
              <a:endParaRPr lang="zh-CN" altLang="zh-CN" sz="2400"/>
            </a:p>
          </p:txBody>
        </p:sp>
      </p:grpSp>
      <p:grpSp>
        <p:nvGrpSpPr>
          <p:cNvPr id="10245" name="Group 7"/>
          <p:cNvGrpSpPr/>
          <p:nvPr/>
        </p:nvGrpSpPr>
        <p:grpSpPr>
          <a:xfrm>
            <a:off x="2557780" y="1916430"/>
            <a:ext cx="6913245" cy="1124585"/>
            <a:chOff x="0" y="0"/>
            <a:chExt cx="5080" cy="499"/>
          </a:xfrm>
        </p:grpSpPr>
        <p:sp>
          <p:nvSpPr>
            <p:cNvPr id="10252" name="AutoShape 8"/>
            <p:cNvSpPr/>
            <p:nvPr>
              <p:custDataLst>
                <p:tags r:id="rId3"/>
              </p:custDataLst>
            </p:nvPr>
          </p:nvSpPr>
          <p:spPr>
            <a:xfrm>
              <a:off x="0" y="0"/>
              <a:ext cx="1089" cy="499"/>
            </a:xfrm>
            <a:prstGeom prst="homePlate">
              <a:avLst>
                <a:gd name="adj" fmla="val 21046"/>
              </a:avLst>
            </a:prstGeom>
          </p:spPr>
          <p:style>
            <a:lnRef idx="2">
              <a:schemeClr val="accent5"/>
            </a:lnRef>
            <a:fillRef idx="1">
              <a:schemeClr val="lt1"/>
            </a:fillRef>
            <a:effectRef idx="0">
              <a:schemeClr val="accent5"/>
            </a:effectRef>
            <a:fontRef idx="minor">
              <a:schemeClr val="dk1"/>
            </a:fontRef>
          </p:style>
          <p:txBody>
            <a:bodyPr anchor="ctr" anchorCtr="0">
              <a:noAutofit/>
            </a:bodyPr>
            <a:lstStyle>
              <a:lvl1pPr marL="0" indent="0" algn="l" defTabSz="914400" rtl="0" eaLnBrk="0" fontAlgn="base" hangingPunct="0">
                <a:lnSpc>
                  <a:spcPct val="100000"/>
                </a:lnSpc>
                <a:spcBef>
                  <a:spcPct val="0"/>
                </a:spcBef>
                <a:spcAft>
                  <a:spcPct val="0"/>
                </a:spcAft>
                <a:buClrTx/>
                <a:buSzTx/>
                <a:buFontTx/>
                <a:buNone/>
                <a:defRPr kumimoji="0" lang="zh-CN" altLang="en-US" sz="1800" b="0" i="0" u="none">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a:solidFill>
                    <a:schemeClr val="tx1"/>
                  </a:solidFill>
                  <a:latin typeface="Arial" panose="020B0604020202020204" pitchFamily="34" charset="0"/>
                  <a:ea typeface="宋体" panose="02010600030101010101" pitchFamily="2" charset="-122"/>
                </a:defRPr>
              </a:lvl5pPr>
            </a:lstStyle>
            <a:p>
              <a:pPr marL="0" lvl="0" indent="0" algn="ctr" eaLnBrk="1" hangingPunct="1"/>
              <a:r>
                <a:rPr lang="zh-CN" altLang="zh-CN" sz="2400" b="1"/>
                <a:t>指挥</a:t>
              </a:r>
              <a:endParaRPr lang="zh-CN" altLang="zh-CN" sz="2400" b="1"/>
            </a:p>
          </p:txBody>
        </p:sp>
        <p:sp>
          <p:nvSpPr>
            <p:cNvPr id="10253" name="AutoShape 9"/>
            <p:cNvSpPr/>
            <p:nvPr>
              <p:custDataLst>
                <p:tags r:id="rId4"/>
              </p:custDataLst>
            </p:nvPr>
          </p:nvSpPr>
          <p:spPr>
            <a:xfrm>
              <a:off x="1043" y="0"/>
              <a:ext cx="4037" cy="499"/>
            </a:xfrm>
            <a:prstGeom prst="chevron">
              <a:avLst>
                <a:gd name="adj" fmla="val 19626"/>
              </a:avLst>
            </a:prstGeom>
          </p:spPr>
          <p:style>
            <a:lnRef idx="2">
              <a:schemeClr val="accent5"/>
            </a:lnRef>
            <a:fillRef idx="1">
              <a:schemeClr val="lt1"/>
            </a:fillRef>
            <a:effectRef idx="0">
              <a:schemeClr val="accent5"/>
            </a:effectRef>
            <a:fontRef idx="minor">
              <a:schemeClr val="dk1"/>
            </a:fontRef>
          </p:style>
          <p:txBody>
            <a:bodyPr anchor="ctr" anchorCtr="0">
              <a:noAutofit/>
            </a:bodyPr>
            <a:lstStyle>
              <a:lvl1pPr marL="0" indent="0" algn="l" defTabSz="914400" rtl="0" eaLnBrk="0" fontAlgn="base" hangingPunct="0">
                <a:lnSpc>
                  <a:spcPct val="100000"/>
                </a:lnSpc>
                <a:spcBef>
                  <a:spcPct val="0"/>
                </a:spcBef>
                <a:spcAft>
                  <a:spcPct val="0"/>
                </a:spcAft>
                <a:buClrTx/>
                <a:buSzTx/>
                <a:buFontTx/>
                <a:buNone/>
                <a:defRPr kumimoji="0" lang="zh-CN" altLang="en-US" sz="1800" b="0" i="0" u="none">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a:solidFill>
                    <a:schemeClr val="tx1"/>
                  </a:solidFill>
                  <a:latin typeface="Arial" panose="020B0604020202020204" pitchFamily="34" charset="0"/>
                  <a:ea typeface="宋体" panose="02010600030101010101" pitchFamily="2" charset="-122"/>
                </a:defRPr>
              </a:lvl5pPr>
            </a:lstStyle>
            <a:p>
              <a:pPr marL="0" lvl="0" indent="0" algn="ctr" eaLnBrk="1" hangingPunct="1"/>
              <a:r>
                <a:rPr lang="zh-CN" altLang="zh-CN" sz="2400"/>
                <a:t>领导者以命令指示等形式使内部个人意志服从于一个权威的统一意志</a:t>
              </a:r>
              <a:endParaRPr lang="zh-CN" altLang="zh-CN" sz="2400"/>
            </a:p>
          </p:txBody>
        </p:sp>
      </p:grpSp>
      <p:grpSp>
        <p:nvGrpSpPr>
          <p:cNvPr id="10246" name="Group 10"/>
          <p:cNvGrpSpPr/>
          <p:nvPr/>
        </p:nvGrpSpPr>
        <p:grpSpPr>
          <a:xfrm>
            <a:off x="2558415" y="3120390"/>
            <a:ext cx="6797675" cy="1235075"/>
            <a:chOff x="0" y="0"/>
            <a:chExt cx="5080" cy="499"/>
          </a:xfrm>
        </p:grpSpPr>
        <p:sp>
          <p:nvSpPr>
            <p:cNvPr id="10250" name="AutoShape 11"/>
            <p:cNvSpPr/>
            <p:nvPr>
              <p:custDataLst>
                <p:tags r:id="rId5"/>
              </p:custDataLst>
            </p:nvPr>
          </p:nvSpPr>
          <p:spPr>
            <a:xfrm>
              <a:off x="0" y="0"/>
              <a:ext cx="1089" cy="499"/>
            </a:xfrm>
            <a:prstGeom prst="homePlate">
              <a:avLst>
                <a:gd name="adj" fmla="val 21046"/>
              </a:avLst>
            </a:prstGeom>
          </p:spPr>
          <p:style>
            <a:lnRef idx="2">
              <a:schemeClr val="accent5"/>
            </a:lnRef>
            <a:fillRef idx="1">
              <a:schemeClr val="lt1"/>
            </a:fillRef>
            <a:effectRef idx="0">
              <a:schemeClr val="accent5"/>
            </a:effectRef>
            <a:fontRef idx="minor">
              <a:schemeClr val="dk1"/>
            </a:fontRef>
          </p:style>
          <p:txBody>
            <a:bodyPr anchor="ctr" anchorCtr="0">
              <a:noAutofit/>
            </a:bodyPr>
            <a:lstStyle>
              <a:lvl1pPr marL="0" indent="0" algn="l" defTabSz="914400" rtl="0" eaLnBrk="0" fontAlgn="base" hangingPunct="0">
                <a:lnSpc>
                  <a:spcPct val="100000"/>
                </a:lnSpc>
                <a:spcBef>
                  <a:spcPct val="0"/>
                </a:spcBef>
                <a:spcAft>
                  <a:spcPct val="0"/>
                </a:spcAft>
                <a:buClrTx/>
                <a:buSzTx/>
                <a:buFontTx/>
                <a:buNone/>
                <a:defRPr kumimoji="0" lang="zh-CN" altLang="en-US" sz="1800" b="0" i="0" u="none">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a:solidFill>
                    <a:schemeClr val="tx1"/>
                  </a:solidFill>
                  <a:latin typeface="Arial" panose="020B0604020202020204" pitchFamily="34" charset="0"/>
                  <a:ea typeface="宋体" panose="02010600030101010101" pitchFamily="2" charset="-122"/>
                </a:defRPr>
              </a:lvl5pPr>
            </a:lstStyle>
            <a:p>
              <a:pPr marL="0" lvl="0" indent="0" algn="ctr" eaLnBrk="1" hangingPunct="1">
                <a:spcBef>
                  <a:spcPct val="20000"/>
                </a:spcBef>
              </a:pPr>
              <a:r>
                <a:rPr lang="zh-CN" altLang="zh-CN" sz="2400" b="1"/>
                <a:t>协调</a:t>
              </a:r>
              <a:endParaRPr lang="zh-CN" altLang="zh-CN" sz="2400" b="1"/>
            </a:p>
          </p:txBody>
        </p:sp>
        <p:sp>
          <p:nvSpPr>
            <p:cNvPr id="10251" name="AutoShape 12"/>
            <p:cNvSpPr/>
            <p:nvPr>
              <p:custDataLst>
                <p:tags r:id="rId6"/>
              </p:custDataLst>
            </p:nvPr>
          </p:nvSpPr>
          <p:spPr>
            <a:xfrm>
              <a:off x="1043" y="0"/>
              <a:ext cx="4037" cy="499"/>
            </a:xfrm>
            <a:prstGeom prst="chevron">
              <a:avLst>
                <a:gd name="adj" fmla="val 19626"/>
              </a:avLst>
            </a:prstGeom>
          </p:spPr>
          <p:style>
            <a:lnRef idx="2">
              <a:schemeClr val="accent5"/>
            </a:lnRef>
            <a:fillRef idx="1">
              <a:schemeClr val="lt1"/>
            </a:fillRef>
            <a:effectRef idx="0">
              <a:schemeClr val="accent5"/>
            </a:effectRef>
            <a:fontRef idx="minor">
              <a:schemeClr val="dk1"/>
            </a:fontRef>
          </p:style>
          <p:txBody>
            <a:bodyPr anchor="ctr" anchorCtr="0">
              <a:noAutofit/>
            </a:bodyPr>
            <a:lstStyle>
              <a:lvl1pPr marL="0" indent="0" algn="l" defTabSz="914400" rtl="0" eaLnBrk="0" fontAlgn="base" hangingPunct="0">
                <a:lnSpc>
                  <a:spcPct val="100000"/>
                </a:lnSpc>
                <a:spcBef>
                  <a:spcPct val="0"/>
                </a:spcBef>
                <a:spcAft>
                  <a:spcPct val="0"/>
                </a:spcAft>
                <a:buClrTx/>
                <a:buSzTx/>
                <a:buFontTx/>
                <a:buNone/>
                <a:defRPr kumimoji="0" lang="zh-CN" altLang="en-US" sz="1800" b="0" i="0" u="none">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a:solidFill>
                    <a:schemeClr val="tx1"/>
                  </a:solidFill>
                  <a:latin typeface="Arial" panose="020B0604020202020204" pitchFamily="34" charset="0"/>
                  <a:ea typeface="宋体" panose="02010600030101010101" pitchFamily="2" charset="-122"/>
                </a:defRPr>
              </a:lvl5pPr>
            </a:lstStyle>
            <a:p>
              <a:pPr marL="0" lvl="0" indent="0" algn="ctr" eaLnBrk="1" hangingPunct="1">
                <a:spcBef>
                  <a:spcPct val="20000"/>
                </a:spcBef>
              </a:pPr>
              <a:r>
                <a:rPr lang="zh-CN" altLang="zh-CN" sz="2400"/>
                <a:t>协调组织中各个部门人员的各项活动，使个体人员步调一致地加速组织目标的实现</a:t>
              </a:r>
              <a:endParaRPr lang="zh-CN" altLang="zh-CN" sz="2400"/>
            </a:p>
          </p:txBody>
        </p:sp>
      </p:grpSp>
      <p:sp>
        <p:nvSpPr>
          <p:cNvPr id="100" name="文本框 99"/>
          <p:cNvSpPr txBox="1"/>
          <p:nvPr/>
        </p:nvSpPr>
        <p:spPr>
          <a:xfrm>
            <a:off x="2135505" y="836295"/>
            <a:ext cx="5080000" cy="521970"/>
          </a:xfrm>
          <a:prstGeom prst="rect">
            <a:avLst/>
          </a:prstGeom>
          <a:noFill/>
          <a:ln w="9525">
            <a:noFill/>
          </a:ln>
        </p:spPr>
        <p:txBody>
          <a:bodyPr>
            <a:spAutoFit/>
          </a:bodyPr>
          <a:p>
            <a:pPr indent="0"/>
            <a:r>
              <a:rPr lang="zh-CN" sz="2800" b="1">
                <a:solidFill>
                  <a:srgbClr val="FF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（二）领导的作用</a:t>
            </a:r>
            <a:endParaRPr lang="zh-CN" altLang="en-US" sz="2800" b="1">
              <a:solidFill>
                <a:srgbClr val="FF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childTnLst>
                                    <p:set>
                                      <p:cBhvr additive="base">
                                        <p:cTn id="6" dur="1" fill="hold">
                                          <p:stCondLst>
                                            <p:cond delay="0"/>
                                          </p:stCondLst>
                                        </p:cTn>
                                        <p:tgtEl>
                                          <p:spTgt spid="10244"/>
                                        </p:tgtEl>
                                        <p:attrNameLst>
                                          <p:attrName>style.visibility</p:attrName>
                                        </p:attrNameLst>
                                      </p:cBhvr>
                                      <p:to>
                                        <p:strVal val="visible"/>
                                      </p:to>
                                    </p:set>
                                    <p:anim calcmode="lin" valueType="num">
                                      <p:cBhvr additive="base">
                                        <p:cTn id="7" dur="500" fill="hold"/>
                                        <p:tgtEl>
                                          <p:spTgt spid="10244"/>
                                        </p:tgtEl>
                                        <p:attrNameLst>
                                          <p:attrName>ppt_w</p:attrName>
                                        </p:attrNameLst>
                                      </p:cBhvr>
                                      <p:tavLst>
                                        <p:tav tm="0">
                                          <p:val>
                                            <p:fltVal val="0"/>
                                          </p:val>
                                        </p:tav>
                                        <p:tav tm="100000">
                                          <p:val>
                                            <p:strVal val="#ppt_w"/>
                                          </p:val>
                                        </p:tav>
                                      </p:tavLst>
                                    </p:anim>
                                    <p:anim calcmode="lin" valueType="num">
                                      <p:cBhvr additive="base">
                                        <p:cTn id="8" dur="500" fill="hold"/>
                                        <p:tgtEl>
                                          <p:spTgt spid="10244"/>
                                        </p:tgtEl>
                                        <p:attrNameLst>
                                          <p:attrName>ppt_h</p:attrName>
                                        </p:attrNameLst>
                                      </p:cBhvr>
                                      <p:tavLst>
                                        <p:tav tm="0">
                                          <p:val>
                                            <p:fltVal val="0"/>
                                          </p:val>
                                        </p:tav>
                                        <p:tav tm="100000">
                                          <p:val>
                                            <p:strVal val="#ppt_h"/>
                                          </p:val>
                                        </p:tav>
                                      </p:tavLst>
                                    </p:anim>
                                  </p:childTnLst>
                                </p:cTn>
                              </p:par>
                              <p:par>
                                <p:cTn id="9" presetID="23" presetClass="entr" presetSubtype="16" fill="hold" nodeType="withEffect">
                                  <p:childTnLst>
                                    <p:set>
                                      <p:cBhvr additive="base">
                                        <p:cTn id="10" dur="1" fill="hold">
                                          <p:stCondLst>
                                            <p:cond delay="0"/>
                                          </p:stCondLst>
                                        </p:cTn>
                                        <p:tgtEl>
                                          <p:spTgt spid="10245"/>
                                        </p:tgtEl>
                                        <p:attrNameLst>
                                          <p:attrName>style.visibility</p:attrName>
                                        </p:attrNameLst>
                                      </p:cBhvr>
                                      <p:to>
                                        <p:strVal val="visible"/>
                                      </p:to>
                                    </p:set>
                                    <p:anim calcmode="lin" valueType="num">
                                      <p:cBhvr additive="base">
                                        <p:cTn id="11" dur="500" fill="hold"/>
                                        <p:tgtEl>
                                          <p:spTgt spid="10245"/>
                                        </p:tgtEl>
                                        <p:attrNameLst>
                                          <p:attrName>ppt_w</p:attrName>
                                        </p:attrNameLst>
                                      </p:cBhvr>
                                      <p:tavLst>
                                        <p:tav tm="0">
                                          <p:val>
                                            <p:fltVal val="0"/>
                                          </p:val>
                                        </p:tav>
                                        <p:tav tm="100000">
                                          <p:val>
                                            <p:strVal val="#ppt_w"/>
                                          </p:val>
                                        </p:tav>
                                      </p:tavLst>
                                    </p:anim>
                                    <p:anim calcmode="lin" valueType="num">
                                      <p:cBhvr additive="base">
                                        <p:cTn id="12" dur="500" fill="hold"/>
                                        <p:tgtEl>
                                          <p:spTgt spid="10245"/>
                                        </p:tgtEl>
                                        <p:attrNameLst>
                                          <p:attrName>ppt_h</p:attrName>
                                        </p:attrNameLst>
                                      </p:cBhvr>
                                      <p:tavLst>
                                        <p:tav tm="0">
                                          <p:val>
                                            <p:fltVal val="0"/>
                                          </p:val>
                                        </p:tav>
                                        <p:tav tm="100000">
                                          <p:val>
                                            <p:strVal val="#ppt_h"/>
                                          </p:val>
                                        </p:tav>
                                      </p:tavLst>
                                    </p:anim>
                                  </p:childTnLst>
                                </p:cTn>
                              </p:par>
                              <p:par>
                                <p:cTn id="13" presetID="23" presetClass="entr" presetSubtype="16" fill="hold" nodeType="withEffect">
                                  <p:childTnLst>
                                    <p:set>
                                      <p:cBhvr additive="base">
                                        <p:cTn id="14" dur="1" fill="hold">
                                          <p:stCondLst>
                                            <p:cond delay="0"/>
                                          </p:stCondLst>
                                        </p:cTn>
                                        <p:tgtEl>
                                          <p:spTgt spid="10246"/>
                                        </p:tgtEl>
                                        <p:attrNameLst>
                                          <p:attrName>style.visibility</p:attrName>
                                        </p:attrNameLst>
                                      </p:cBhvr>
                                      <p:to>
                                        <p:strVal val="visible"/>
                                      </p:to>
                                    </p:set>
                                    <p:anim calcmode="lin" valueType="num">
                                      <p:cBhvr additive="base">
                                        <p:cTn id="15" dur="500" fill="hold"/>
                                        <p:tgtEl>
                                          <p:spTgt spid="10246"/>
                                        </p:tgtEl>
                                        <p:attrNameLst>
                                          <p:attrName>ppt_w</p:attrName>
                                        </p:attrNameLst>
                                      </p:cBhvr>
                                      <p:tavLst>
                                        <p:tav tm="0">
                                          <p:val>
                                            <p:fltVal val="0"/>
                                          </p:val>
                                        </p:tav>
                                        <p:tav tm="100000">
                                          <p:val>
                                            <p:strVal val="#ppt_w"/>
                                          </p:val>
                                        </p:tav>
                                      </p:tavLst>
                                    </p:anim>
                                    <p:anim calcmode="lin" valueType="num">
                                      <p:cBhvr additive="base">
                                        <p:cTn id="16" dur="500" fill="hold"/>
                                        <p:tgtEl>
                                          <p:spTgt spid="10246"/>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6" name="Rectangle 2"/>
          <p:cNvSpPr/>
          <p:nvPr>
            <p:ph type="body" idx="4294967295"/>
            <p:custDataLst>
              <p:tags r:id="rId1"/>
            </p:custDataLst>
          </p:nvPr>
        </p:nvSpPr>
        <p:spPr>
          <a:xfrm>
            <a:off x="2063115" y="2853055"/>
            <a:ext cx="8961120" cy="3234690"/>
          </a:xfrm>
          <a:prstGeom prst="rect">
            <a:avLst/>
          </a:prstGeom>
          <a:solidFill>
            <a:srgbClr val="FF6600">
              <a:alpha val="23137"/>
            </a:srgbClr>
          </a:solidFill>
          <a:ln>
            <a:solidFill>
              <a:srgbClr val="800080"/>
            </a:solidFill>
            <a:miter lim="800000"/>
          </a:ln>
          <a:effectLst>
            <a:prstShdw prst="shdw11">
              <a:schemeClr val="bg2">
                <a:alpha val="50000"/>
              </a:schemeClr>
            </a:prstShdw>
          </a:effectLst>
        </p:spPr>
        <p:txBody>
          <a:bodyPr vert="horz" wrap="square" lIns="91440" tIns="45720" rIns="91440" bIns="45720" anchor="t" anchorCtr="0">
            <a:noAutofit/>
          </a:bodyPr>
          <a:lstStyle>
            <a:lvl1pPr marL="0" indent="0" algn="l" rtl="0" eaLnBrk="0" fontAlgn="base" hangingPunct="0">
              <a:lnSpc>
                <a:spcPct val="100000"/>
              </a:lnSpc>
              <a:spcBef>
                <a:spcPct val="20000"/>
              </a:spcBef>
              <a:spcAft>
                <a:spcPct val="0"/>
              </a:spcAft>
              <a:buClrTx/>
              <a:buSzTx/>
              <a:buFontTx/>
              <a:buChar char="•"/>
              <a:defRPr kumimoji="0" lang="zh-CN" altLang="en-US" sz="3200" b="0" i="0" u="none">
                <a:solidFill>
                  <a:schemeClr val="tx1"/>
                </a:solidFill>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lang="zh-CN" altLang="en-US" sz="2800" b="0" i="0" u="none">
                <a:solidFill>
                  <a:schemeClr val="tx1"/>
                </a:solidFill>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lang="zh-CN" altLang="en-US" sz="2400" b="0" i="0" u="none">
                <a:solidFill>
                  <a:schemeClr val="tx1"/>
                </a:solidFill>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lang="zh-CN" altLang="en-US" sz="2000" b="0" i="0" u="none">
                <a:solidFill>
                  <a:schemeClr val="tx1"/>
                </a:solidFill>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lang="zh-CN" altLang="en-US" sz="2000" b="0" i="0" u="none">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marL="0" lvl="0" indent="0" eaLnBrk="1" hangingPunct="1">
              <a:buNone/>
            </a:pPr>
            <a:r>
              <a:rPr lang="zh-CN" altLang="zh-CN" sz="2400" b="1">
                <a:solidFill>
                  <a:srgbClr val="FF0000"/>
                </a:solidFill>
              </a:rPr>
              <a:t>1.集权式领导方式</a:t>
            </a:r>
            <a:r>
              <a:rPr lang="zh-CN" altLang="zh-CN" sz="2400"/>
              <a:t>是一切权力集中于领导集团或个人，偏重于运用集权形式推行工作，而不注意授权。集权式只在特定环境下使用才有效。</a:t>
            </a:r>
            <a:endParaRPr lang="zh-CN" altLang="zh-CN" sz="2400"/>
          </a:p>
          <a:p>
            <a:pPr marL="0" lvl="0" indent="0" eaLnBrk="1" hangingPunct="1">
              <a:buNone/>
            </a:pPr>
            <a:r>
              <a:rPr lang="zh-CN" altLang="zh-CN" sz="2400" b="1">
                <a:solidFill>
                  <a:srgbClr val="FF0000"/>
                </a:solidFill>
              </a:rPr>
              <a:t>2.分权式领导方式</a:t>
            </a:r>
            <a:r>
              <a:rPr lang="zh-CN" altLang="zh-CN" sz="2400"/>
              <a:t>是指领导者决定目标、政策、任务的方向，对下属完成任务的行为活动不加干预，下属有一定的自主决定权。</a:t>
            </a:r>
            <a:endParaRPr lang="zh-CN" altLang="zh-CN" sz="2400"/>
          </a:p>
          <a:p>
            <a:pPr marL="0" lvl="0" indent="0" eaLnBrk="1" hangingPunct="1">
              <a:buNone/>
            </a:pPr>
            <a:r>
              <a:rPr lang="zh-CN" altLang="zh-CN" sz="2400" b="1">
                <a:solidFill>
                  <a:srgbClr val="FF0000"/>
                </a:solidFill>
              </a:rPr>
              <a:t>3.均权式领导方式</a:t>
            </a:r>
            <a:r>
              <a:rPr lang="zh-CN" altLang="zh-CN" sz="2400"/>
              <a:t>则是领导者掌握一些重大权力，同时适当分权给下属，使下属在其职能范围内有一定的自主权。其特点是保持权力平衡，不偏于集权，也不偏于分权。</a:t>
            </a:r>
            <a:endParaRPr lang="zh-CN" altLang="zh-CN" sz="2400"/>
          </a:p>
        </p:txBody>
      </p:sp>
      <p:sp>
        <p:nvSpPr>
          <p:cNvPr id="21509" name="AutoShape 5"/>
          <p:cNvSpPr/>
          <p:nvPr>
            <p:custDataLst>
              <p:tags r:id="rId2"/>
            </p:custDataLst>
          </p:nvPr>
        </p:nvSpPr>
        <p:spPr>
          <a:xfrm>
            <a:off x="1991360" y="1844675"/>
            <a:ext cx="6513830" cy="707390"/>
          </a:xfrm>
          <a:prstGeom prst="wedgeRoundRectCallout">
            <a:avLst>
              <a:gd name="adj1" fmla="val -26630"/>
              <a:gd name="adj2" fmla="val 91810"/>
              <a:gd name="adj3" fmla="val 16667"/>
            </a:avLst>
          </a:prstGeom>
          <a:gradFill rotWithShape="1">
            <a:gsLst>
              <a:gs pos="0">
                <a:srgbClr val="5E9EFF"/>
              </a:gs>
              <a:gs pos="39999">
                <a:srgbClr val="85C2FF"/>
              </a:gs>
              <a:gs pos="70000">
                <a:srgbClr val="C4D6EB"/>
              </a:gs>
              <a:gs pos="100000">
                <a:srgbClr val="FFEBFA"/>
              </a:gs>
            </a:gsLst>
            <a:lin ang="5400000" scaled="1"/>
          </a:gradFill>
          <a:ln>
            <a:solidFill>
              <a:schemeClr val="tx1"/>
            </a:solidFill>
            <a:miter lim="800000"/>
          </a:ln>
        </p:spPr>
        <p:txBody>
          <a:bodyPr anchor="ctr" anchorCtr="0">
            <a:noAutofit/>
          </a:bodyPr>
          <a:lstStyle>
            <a:lvl1pPr marL="0" indent="0" algn="l" defTabSz="914400" rtl="0" eaLnBrk="0" fontAlgn="base" hangingPunct="0">
              <a:lnSpc>
                <a:spcPct val="100000"/>
              </a:lnSpc>
              <a:spcBef>
                <a:spcPct val="0"/>
              </a:spcBef>
              <a:spcAft>
                <a:spcPct val="0"/>
              </a:spcAft>
              <a:buClrTx/>
              <a:buSzTx/>
              <a:buFontTx/>
              <a:buNone/>
              <a:defRPr kumimoji="0" lang="zh-CN" altLang="en-US" sz="1800" b="0" i="0" u="none">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a:solidFill>
                  <a:schemeClr val="tx1"/>
                </a:solidFill>
                <a:latin typeface="Arial" panose="020B0604020202020204" pitchFamily="34" charset="0"/>
                <a:ea typeface="宋体" panose="02010600030101010101" pitchFamily="2" charset="-122"/>
              </a:defRPr>
            </a:lvl5pPr>
          </a:lstStyle>
          <a:p>
            <a:pPr marL="0" lvl="0" indent="0" algn="ctr" eaLnBrk="1" hangingPunct="1"/>
            <a:r>
              <a:rPr lang="zh-CN" altLang="zh-CN" sz="2800" b="1">
                <a:latin typeface="微软雅黑" panose="020B0503020204020204" pitchFamily="34" charset="-122"/>
                <a:ea typeface="微软雅黑" panose="020B0503020204020204" pitchFamily="34" charset="-122"/>
              </a:rPr>
              <a:t>（一）按权力控制与运用方式分</a:t>
            </a:r>
            <a:endParaRPr sz="2800" b="1">
              <a:latin typeface="微软雅黑" panose="020B0503020204020204" pitchFamily="34" charset="-122"/>
              <a:ea typeface="微软雅黑" panose="020B0503020204020204" pitchFamily="34" charset="-122"/>
            </a:endParaRPr>
          </a:p>
        </p:txBody>
      </p:sp>
      <p:sp>
        <p:nvSpPr>
          <p:cNvPr id="58370" name="标题 58369"/>
          <p:cNvSpPr>
            <a:spLocks noGrp="1"/>
          </p:cNvSpPr>
          <p:nvPr>
            <p:custDataLst>
              <p:tags r:id="rId3"/>
            </p:custDataLst>
          </p:nvPr>
        </p:nvSpPr>
        <p:spPr>
          <a:xfrm>
            <a:off x="1703705" y="762000"/>
            <a:ext cx="4419600" cy="609600"/>
          </a:xfrm>
          <a:prstGeom prst="rect">
            <a:avLst/>
          </a:prstGeom>
        </p:spPr>
        <p:txBody>
          <a:bodyPr vert="horz" lIns="108850" tIns="54425" rIns="108850" bIns="54425" rtlCol="0" anchor="ctr" anchorCtr="0">
            <a:noAutofit/>
          </a:bodyPr>
          <a:lstStyle>
            <a:lvl1pPr algn="ctr" defTabSz="1088390" rtl="0" eaLnBrk="1" latinLnBrk="0" hangingPunct="1">
              <a:spcBef>
                <a:spcPct val="0"/>
              </a:spcBef>
              <a:buNone/>
              <a:defRPr sz="5200" kern="1200">
                <a:solidFill>
                  <a:schemeClr val="tx1"/>
                </a:solidFill>
                <a:latin typeface="+mj-lt"/>
                <a:ea typeface="+mj-ea"/>
                <a:cs typeface="+mj-cs"/>
              </a:defRPr>
            </a:lvl1pPr>
          </a:lstStyle>
          <a:p>
            <a:r>
              <a:rPr lang="zh-CN" altLang="en-US" sz="3200" b="1">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二</a:t>
            </a:r>
            <a:r>
              <a:rPr lang="en-US" altLang="zh-CN" sz="3200" b="1">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3200" b="1"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领导方式的类型</a:t>
            </a:r>
            <a:endParaRPr lang="zh-CN" altLang="en-US" sz="3200" b="1"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childTnLst>
                                    <p:set>
                                      <p:cBhvr additive="base">
                                        <p:cTn id="6" dur="1" fill="hold">
                                          <p:stCondLst>
                                            <p:cond delay="0"/>
                                          </p:stCondLst>
                                        </p:cTn>
                                        <p:tgtEl>
                                          <p:spTgt spid="21506">
                                            <p:txEl>
                                              <p:charRg st="2" end="2"/>
                                            </p:txEl>
                                          </p:spTgt>
                                        </p:tgtEl>
                                        <p:attrNameLst>
                                          <p:attrName>style.visibility</p:attrName>
                                        </p:attrNameLst>
                                      </p:cBhvr>
                                      <p:to>
                                        <p:strVal val="visible"/>
                                      </p:to>
                                    </p:set>
                                    <p:anim calcmode="lin" valueType="num">
                                      <p:cBhvr additive="base">
                                        <p:cTn id="7" dur="500" fill="hold"/>
                                        <p:tgtEl>
                                          <p:spTgt spid="21506">
                                            <p:txEl>
                                              <p:charRg st="2" end="2"/>
                                            </p:txEl>
                                          </p:spTgt>
                                        </p:tgtEl>
                                        <p:attrNameLst>
                                          <p:attrName>ppt_w</p:attrName>
                                        </p:attrNameLst>
                                      </p:cBhvr>
                                      <p:tavLst>
                                        <p:tav tm="0">
                                          <p:val>
                                            <p:fltVal val="0"/>
                                          </p:val>
                                        </p:tav>
                                        <p:tav tm="100000">
                                          <p:val>
                                            <p:strVal val="#ppt_w"/>
                                          </p:val>
                                        </p:tav>
                                      </p:tavLst>
                                    </p:anim>
                                    <p:anim calcmode="lin" valueType="num">
                                      <p:cBhvr additive="base">
                                        <p:cTn id="8" dur="500" fill="hold"/>
                                        <p:tgtEl>
                                          <p:spTgt spid="21506">
                                            <p:txEl>
                                              <p:charRg st="2" end="2"/>
                                            </p:txEl>
                                          </p:spTgt>
                                        </p:tgtEl>
                                        <p:attrNameLst>
                                          <p:attrName>ppt_h</p:attrName>
                                        </p:attrNameLst>
                                      </p:cBhvr>
                                      <p:tavLst>
                                        <p:tav tm="0">
                                          <p:val>
                                            <p:fltVal val="0"/>
                                          </p:val>
                                        </p:tav>
                                        <p:tav tm="100000">
                                          <p:val>
                                            <p:strVal val="#ppt_h"/>
                                          </p:val>
                                        </p:tav>
                                      </p:tavLst>
                                    </p:anim>
                                    <p:animEffect transition="in" filter="fade">
                                      <p:cBhvr additive="base">
                                        <p:cTn id="9" dur="500" fill="hold"/>
                                        <p:tgtEl>
                                          <p:spTgt spid="21506">
                                            <p:txEl>
                                              <p:char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6" grpId="0" animBg="1" uiExpand="1"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6" name="Rectangle 2"/>
          <p:cNvSpPr/>
          <p:nvPr>
            <p:ph type="body" idx="4294967295"/>
          </p:nvPr>
        </p:nvSpPr>
        <p:spPr>
          <a:xfrm>
            <a:off x="2302510" y="2637155"/>
            <a:ext cx="8674735" cy="3384550"/>
          </a:xfrm>
          <a:prstGeom prst="rect">
            <a:avLst/>
          </a:prstGeom>
          <a:solidFill>
            <a:srgbClr val="FF6600">
              <a:alpha val="23137"/>
            </a:srgbClr>
          </a:solidFill>
          <a:ln>
            <a:solidFill>
              <a:srgbClr val="800080"/>
            </a:solidFill>
            <a:miter lim="800000"/>
          </a:ln>
          <a:effectLst>
            <a:prstShdw prst="shdw11">
              <a:schemeClr val="bg2">
                <a:alpha val="50000"/>
              </a:schemeClr>
            </a:prstShdw>
          </a:effectLst>
        </p:spPr>
        <p:txBody>
          <a:bodyPr vert="horz" wrap="square" lIns="91440" tIns="45720" rIns="91440" bIns="45720" anchor="t" anchorCtr="0">
            <a:noAutofit/>
          </a:bodyPr>
          <a:lstStyle>
            <a:lvl1pPr marL="0" indent="0" algn="l" rtl="0" eaLnBrk="0" fontAlgn="base" hangingPunct="0">
              <a:lnSpc>
                <a:spcPct val="100000"/>
              </a:lnSpc>
              <a:spcBef>
                <a:spcPct val="20000"/>
              </a:spcBef>
              <a:spcAft>
                <a:spcPct val="0"/>
              </a:spcAft>
              <a:buClrTx/>
              <a:buSzTx/>
              <a:buFontTx/>
              <a:buChar char="•"/>
              <a:defRPr kumimoji="0" lang="zh-CN" altLang="en-US" sz="3200" b="0" i="0" u="none">
                <a:solidFill>
                  <a:schemeClr val="tx1"/>
                </a:solidFill>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lang="zh-CN" altLang="en-US" sz="2800" b="0" i="0" u="none">
                <a:solidFill>
                  <a:schemeClr val="tx1"/>
                </a:solidFill>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lang="zh-CN" altLang="en-US" sz="2400" b="0" i="0" u="none">
                <a:solidFill>
                  <a:schemeClr val="tx1"/>
                </a:solidFill>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lang="zh-CN" altLang="en-US" sz="2000" b="0" i="0" u="none">
                <a:solidFill>
                  <a:schemeClr val="tx1"/>
                </a:solidFill>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lang="zh-CN" altLang="en-US" sz="2000" b="0" i="0" u="none">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marL="0" lvl="0" indent="0" eaLnBrk="1" hangingPunct="1">
              <a:buNone/>
            </a:pPr>
            <a:endParaRPr lang="zh-CN" altLang="zh-CN" sz="2400"/>
          </a:p>
          <a:p>
            <a:pPr marL="0" lvl="0" indent="0" eaLnBrk="1" hangingPunct="1">
              <a:buNone/>
            </a:pPr>
            <a:r>
              <a:rPr lang="zh-CN" altLang="zh-CN" sz="2400" b="1">
                <a:solidFill>
                  <a:srgbClr val="FF0000"/>
                </a:solidFill>
              </a:rPr>
              <a:t>1.重人式领导方式</a:t>
            </a:r>
            <a:r>
              <a:rPr lang="zh-CN" altLang="zh-CN" sz="2400"/>
              <a:t>致力于建立和谐的人际关系和宽松的工作环境，以人为中心进行领导活动。</a:t>
            </a:r>
            <a:endParaRPr lang="zh-CN" altLang="zh-CN" sz="2400"/>
          </a:p>
          <a:p>
            <a:pPr marL="0" lvl="0" indent="0" eaLnBrk="1" hangingPunct="1">
              <a:buNone/>
            </a:pPr>
            <a:r>
              <a:rPr lang="zh-CN" altLang="zh-CN" sz="2400" b="1">
                <a:solidFill>
                  <a:srgbClr val="FF0000"/>
                </a:solidFill>
              </a:rPr>
              <a:t>2.重事式领导方式</a:t>
            </a:r>
            <a:r>
              <a:rPr lang="zh-CN" altLang="zh-CN" sz="2400"/>
              <a:t>注重组织的目标、任务的完成和领导效率的提高，以事为中心进行领导活动。</a:t>
            </a:r>
            <a:endParaRPr lang="zh-CN" altLang="zh-CN" sz="2400"/>
          </a:p>
          <a:p>
            <a:pPr marL="0" lvl="0" indent="0" eaLnBrk="1" hangingPunct="1">
              <a:buNone/>
            </a:pPr>
            <a:r>
              <a:rPr lang="zh-CN" altLang="zh-CN" sz="2400" b="1">
                <a:solidFill>
                  <a:srgbClr val="FF0000"/>
                </a:solidFill>
              </a:rPr>
              <a:t>3.人事并重式领导方式</a:t>
            </a:r>
            <a:r>
              <a:rPr lang="zh-CN" altLang="zh-CN" sz="2400"/>
              <a:t>则既关心人，也注重工作，做到关心人与关心事两方面的辩证统一。</a:t>
            </a:r>
            <a:endParaRPr lang="zh-CN" altLang="zh-CN" sz="2400"/>
          </a:p>
        </p:txBody>
      </p:sp>
      <p:sp>
        <p:nvSpPr>
          <p:cNvPr id="21509" name="AutoShape 5"/>
          <p:cNvSpPr/>
          <p:nvPr/>
        </p:nvSpPr>
        <p:spPr>
          <a:xfrm>
            <a:off x="2423795" y="1513205"/>
            <a:ext cx="4949190" cy="836295"/>
          </a:xfrm>
          <a:prstGeom prst="wedgeRoundRectCallout">
            <a:avLst>
              <a:gd name="adj1" fmla="val -26630"/>
              <a:gd name="adj2" fmla="val 91810"/>
              <a:gd name="adj3" fmla="val 16667"/>
            </a:avLst>
          </a:prstGeom>
          <a:gradFill rotWithShape="1">
            <a:gsLst>
              <a:gs pos="0">
                <a:srgbClr val="5E9EFF"/>
              </a:gs>
              <a:gs pos="39999">
                <a:srgbClr val="85C2FF"/>
              </a:gs>
              <a:gs pos="70000">
                <a:srgbClr val="C4D6EB"/>
              </a:gs>
              <a:gs pos="100000">
                <a:srgbClr val="FFEBFA"/>
              </a:gs>
            </a:gsLst>
            <a:lin ang="5400000" scaled="1"/>
          </a:gradFill>
          <a:ln>
            <a:solidFill>
              <a:schemeClr val="tx1"/>
            </a:solidFill>
            <a:miter lim="800000"/>
          </a:ln>
        </p:spPr>
        <p:txBody>
          <a:bodyPr anchor="ctr" anchorCtr="0">
            <a:noAutofit/>
          </a:bodyPr>
          <a:lstStyle>
            <a:lvl1pPr marL="0" indent="0" algn="l" defTabSz="914400" rtl="0" eaLnBrk="0" fontAlgn="base" hangingPunct="0">
              <a:lnSpc>
                <a:spcPct val="100000"/>
              </a:lnSpc>
              <a:spcBef>
                <a:spcPct val="0"/>
              </a:spcBef>
              <a:spcAft>
                <a:spcPct val="0"/>
              </a:spcAft>
              <a:buClrTx/>
              <a:buSzTx/>
              <a:buFontTx/>
              <a:buNone/>
              <a:defRPr kumimoji="0" lang="zh-CN" altLang="en-US" sz="1800" b="0" i="0" u="none">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a:solidFill>
                  <a:schemeClr val="tx1"/>
                </a:solidFill>
                <a:latin typeface="Arial" panose="020B0604020202020204" pitchFamily="34" charset="0"/>
                <a:ea typeface="宋体" panose="02010600030101010101" pitchFamily="2" charset="-122"/>
              </a:defRPr>
            </a:lvl5pPr>
          </a:lstStyle>
          <a:p>
            <a:pPr marL="0" lvl="0" indent="0" algn="ctr" eaLnBrk="1" hangingPunct="1"/>
            <a:r>
              <a:rPr lang="zh-CN" altLang="zh-CN" sz="2800" b="1">
                <a:latin typeface="微软雅黑" panose="020B0503020204020204" pitchFamily="34" charset="-122"/>
                <a:ea typeface="微软雅黑" panose="020B0503020204020204" pitchFamily="34" charset="-122"/>
              </a:rPr>
              <a:t>（二）按活动侧重点分</a:t>
            </a:r>
            <a:endParaRPr lang="zh-CN" altLang="zh-CN" sz="2800" b="1">
              <a:latin typeface="微软雅黑" panose="020B0503020204020204" pitchFamily="34" charset="-122"/>
              <a:ea typeface="微软雅黑" panose="020B0503020204020204" pitchFamily="34" charset="-122"/>
            </a:endParaRPr>
          </a:p>
        </p:txBody>
      </p:sp>
      <p:sp>
        <p:nvSpPr>
          <p:cNvPr id="58370" name="标题 58369"/>
          <p:cNvSpPr>
            <a:spLocks noGrp="1"/>
          </p:cNvSpPr>
          <p:nvPr>
            <p:custDataLst>
              <p:tags r:id="rId1"/>
            </p:custDataLst>
          </p:nvPr>
        </p:nvSpPr>
        <p:spPr>
          <a:xfrm>
            <a:off x="1703705" y="762000"/>
            <a:ext cx="4419600" cy="609600"/>
          </a:xfrm>
          <a:prstGeom prst="rect">
            <a:avLst/>
          </a:prstGeom>
        </p:spPr>
        <p:txBody>
          <a:bodyPr vert="horz" lIns="108850" tIns="54425" rIns="108850" bIns="54425" rtlCol="0" anchor="ctr" anchorCtr="0">
            <a:noAutofit/>
          </a:bodyPr>
          <a:lstStyle>
            <a:lvl1pPr algn="ctr" defTabSz="1088390" rtl="0" eaLnBrk="1" latinLnBrk="0" hangingPunct="1">
              <a:spcBef>
                <a:spcPct val="0"/>
              </a:spcBef>
              <a:buNone/>
              <a:defRPr sz="5200" kern="1200">
                <a:solidFill>
                  <a:schemeClr val="tx1"/>
                </a:solidFill>
                <a:latin typeface="+mj-lt"/>
                <a:ea typeface="+mj-ea"/>
                <a:cs typeface="+mj-cs"/>
              </a:defRPr>
            </a:lvl1pPr>
          </a:lstStyle>
          <a:p>
            <a:r>
              <a:rPr lang="zh-CN" altLang="en-US" sz="3200" b="1">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二</a:t>
            </a:r>
            <a:r>
              <a:rPr lang="en-US" altLang="zh-CN" sz="3200" b="1">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3200" b="1"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领导方式的类型</a:t>
            </a:r>
            <a:endParaRPr lang="zh-CN" altLang="en-US" sz="3200" b="1"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childTnLst>
                                    <p:set>
                                      <p:cBhvr additive="base">
                                        <p:cTn id="6" dur="1" fill="hold">
                                          <p:stCondLst>
                                            <p:cond delay="0"/>
                                          </p:stCondLst>
                                        </p:cTn>
                                        <p:tgtEl>
                                          <p:spTgt spid="21506">
                                            <p:txEl>
                                              <p:charRg st="2" end="2"/>
                                            </p:txEl>
                                          </p:spTgt>
                                        </p:tgtEl>
                                        <p:attrNameLst>
                                          <p:attrName>style.visibility</p:attrName>
                                        </p:attrNameLst>
                                      </p:cBhvr>
                                      <p:to>
                                        <p:strVal val="visible"/>
                                      </p:to>
                                    </p:set>
                                    <p:anim calcmode="lin" valueType="num">
                                      <p:cBhvr additive="base">
                                        <p:cTn id="7" dur="500" fill="hold"/>
                                        <p:tgtEl>
                                          <p:spTgt spid="21506">
                                            <p:txEl>
                                              <p:charRg st="2" end="2"/>
                                            </p:txEl>
                                          </p:spTgt>
                                        </p:tgtEl>
                                        <p:attrNameLst>
                                          <p:attrName>ppt_w</p:attrName>
                                        </p:attrNameLst>
                                      </p:cBhvr>
                                      <p:tavLst>
                                        <p:tav tm="0">
                                          <p:val>
                                            <p:fltVal val="0"/>
                                          </p:val>
                                        </p:tav>
                                        <p:tav tm="100000">
                                          <p:val>
                                            <p:strVal val="#ppt_w"/>
                                          </p:val>
                                        </p:tav>
                                      </p:tavLst>
                                    </p:anim>
                                    <p:anim calcmode="lin" valueType="num">
                                      <p:cBhvr additive="base">
                                        <p:cTn id="8" dur="500" fill="hold"/>
                                        <p:tgtEl>
                                          <p:spTgt spid="21506">
                                            <p:txEl>
                                              <p:charRg st="2" end="2"/>
                                            </p:txEl>
                                          </p:spTgt>
                                        </p:tgtEl>
                                        <p:attrNameLst>
                                          <p:attrName>ppt_h</p:attrName>
                                        </p:attrNameLst>
                                      </p:cBhvr>
                                      <p:tavLst>
                                        <p:tav tm="0">
                                          <p:val>
                                            <p:fltVal val="0"/>
                                          </p:val>
                                        </p:tav>
                                        <p:tav tm="100000">
                                          <p:val>
                                            <p:strVal val="#ppt_h"/>
                                          </p:val>
                                        </p:tav>
                                      </p:tavLst>
                                    </p:anim>
                                    <p:animEffect transition="in" filter="fade">
                                      <p:cBhvr additive="base">
                                        <p:cTn id="9" dur="500" fill="hold"/>
                                        <p:tgtEl>
                                          <p:spTgt spid="21506">
                                            <p:txEl>
                                              <p:char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6" grpId="0" animBg="1" uiExpand="1"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6" name="Rectangle 2"/>
          <p:cNvSpPr/>
          <p:nvPr>
            <p:ph type="body" idx="4294967295"/>
          </p:nvPr>
        </p:nvSpPr>
        <p:spPr>
          <a:xfrm>
            <a:off x="2135505" y="2204720"/>
            <a:ext cx="8674735" cy="4114165"/>
          </a:xfrm>
          <a:prstGeom prst="rect">
            <a:avLst/>
          </a:prstGeom>
          <a:solidFill>
            <a:srgbClr val="FF6600">
              <a:alpha val="23137"/>
            </a:srgbClr>
          </a:solidFill>
          <a:ln>
            <a:solidFill>
              <a:srgbClr val="800080"/>
            </a:solidFill>
            <a:miter lim="800000"/>
          </a:ln>
          <a:effectLst>
            <a:prstShdw prst="shdw11">
              <a:schemeClr val="bg2">
                <a:alpha val="50000"/>
              </a:schemeClr>
            </a:prstShdw>
          </a:effectLst>
        </p:spPr>
        <p:txBody>
          <a:bodyPr vert="horz" wrap="square" lIns="91440" tIns="45720" rIns="91440" bIns="45720" anchor="t" anchorCtr="0">
            <a:noAutofit/>
          </a:bodyPr>
          <a:lstStyle>
            <a:lvl1pPr marL="0" indent="0" algn="l" rtl="0" eaLnBrk="0" fontAlgn="base" hangingPunct="0">
              <a:lnSpc>
                <a:spcPct val="100000"/>
              </a:lnSpc>
              <a:spcBef>
                <a:spcPct val="20000"/>
              </a:spcBef>
              <a:spcAft>
                <a:spcPct val="0"/>
              </a:spcAft>
              <a:buClrTx/>
              <a:buSzTx/>
              <a:buFontTx/>
              <a:buChar char="•"/>
              <a:defRPr kumimoji="0" lang="zh-CN" altLang="en-US" sz="3200" b="0" i="0" u="none">
                <a:solidFill>
                  <a:schemeClr val="tx1"/>
                </a:solidFill>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lang="zh-CN" altLang="en-US" sz="2800" b="0" i="0" u="none">
                <a:solidFill>
                  <a:schemeClr val="tx1"/>
                </a:solidFill>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lang="zh-CN" altLang="en-US" sz="2400" b="0" i="0" u="none">
                <a:solidFill>
                  <a:schemeClr val="tx1"/>
                </a:solidFill>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lang="zh-CN" altLang="en-US" sz="2000" b="0" i="0" u="none">
                <a:solidFill>
                  <a:schemeClr val="tx1"/>
                </a:solidFill>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lang="zh-CN" altLang="en-US" sz="2000" b="0" i="0" u="none">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marL="0" lvl="0" indent="0" eaLnBrk="1" hangingPunct="1">
              <a:buNone/>
            </a:pPr>
            <a:r>
              <a:rPr lang="zh-CN" altLang="zh-CN" sz="2400" b="1">
                <a:solidFill>
                  <a:srgbClr val="FF0000"/>
                </a:solidFill>
              </a:rPr>
              <a:t>1.强制命令式的领导方式</a:t>
            </a:r>
            <a:r>
              <a:rPr lang="zh-CN" altLang="zh-CN" sz="2400"/>
              <a:t>，注重正式组织结构、组织规章及纪律的作用，通过组织系统，采取命令方式实施领导。用这种方式，领导效率较高，但下属的主动性和积极性不易发挥。</a:t>
            </a:r>
            <a:endParaRPr lang="zh-CN" altLang="zh-CN" sz="2400"/>
          </a:p>
          <a:p>
            <a:pPr marL="0" lvl="0" indent="0" eaLnBrk="1" hangingPunct="1">
              <a:buNone/>
            </a:pPr>
            <a:r>
              <a:rPr lang="zh-CN" altLang="zh-CN" sz="2400" b="1">
                <a:solidFill>
                  <a:srgbClr val="FF0000"/>
                </a:solidFill>
              </a:rPr>
              <a:t>2.自由放任式的领导方式</a:t>
            </a:r>
            <a:r>
              <a:rPr lang="zh-CN" altLang="zh-CN" sz="2400"/>
              <a:t>，不注意权力和规章制度、纪律的作用，对下属采取自由放任的态度，这种方式容易出现混乱和失控的状况。</a:t>
            </a:r>
            <a:endParaRPr lang="zh-CN" altLang="zh-CN" sz="2400"/>
          </a:p>
          <a:p>
            <a:pPr marL="0" lvl="0" indent="0" eaLnBrk="1" hangingPunct="1">
              <a:buNone/>
            </a:pPr>
            <a:r>
              <a:rPr lang="zh-CN" altLang="zh-CN" sz="2400" b="1">
                <a:solidFill>
                  <a:srgbClr val="FF0000"/>
                </a:solidFill>
              </a:rPr>
              <a:t>3.教育激励式的领导方式</a:t>
            </a:r>
            <a:r>
              <a:rPr lang="zh-CN" altLang="zh-CN" sz="2400"/>
              <a:t>，注重思想教育和激励工作，运用灌输、对话、启发、商讨等说服教育的方法和各种激励手段，激发人的内在动力，使下属心说诚服地领会和接受领导的意图，自觉地为实现特定领导目标而努力。它是一种行之有效的领导方式。</a:t>
            </a:r>
            <a:endParaRPr lang="zh-CN" altLang="zh-CN" sz="2400"/>
          </a:p>
        </p:txBody>
      </p:sp>
      <p:sp>
        <p:nvSpPr>
          <p:cNvPr id="21509" name="AutoShape 5"/>
          <p:cNvSpPr/>
          <p:nvPr/>
        </p:nvSpPr>
        <p:spPr>
          <a:xfrm>
            <a:off x="2135505" y="1149985"/>
            <a:ext cx="4949190" cy="666750"/>
          </a:xfrm>
          <a:prstGeom prst="wedgeRoundRectCallout">
            <a:avLst>
              <a:gd name="adj1" fmla="val -26630"/>
              <a:gd name="adj2" fmla="val 91810"/>
              <a:gd name="adj3" fmla="val 16667"/>
            </a:avLst>
          </a:prstGeom>
          <a:gradFill rotWithShape="1">
            <a:gsLst>
              <a:gs pos="0">
                <a:srgbClr val="5E9EFF"/>
              </a:gs>
              <a:gs pos="39999">
                <a:srgbClr val="85C2FF"/>
              </a:gs>
              <a:gs pos="70000">
                <a:srgbClr val="C4D6EB"/>
              </a:gs>
              <a:gs pos="100000">
                <a:srgbClr val="FFEBFA"/>
              </a:gs>
            </a:gsLst>
            <a:lin ang="5400000" scaled="1"/>
          </a:gradFill>
          <a:ln>
            <a:solidFill>
              <a:schemeClr val="tx1"/>
            </a:solidFill>
            <a:miter lim="800000"/>
          </a:ln>
        </p:spPr>
        <p:txBody>
          <a:bodyPr anchor="ctr" anchorCtr="0">
            <a:noAutofit/>
          </a:bodyPr>
          <a:lstStyle>
            <a:lvl1pPr marL="0" indent="0" algn="l" defTabSz="914400" rtl="0" eaLnBrk="0" fontAlgn="base" hangingPunct="0">
              <a:lnSpc>
                <a:spcPct val="100000"/>
              </a:lnSpc>
              <a:spcBef>
                <a:spcPct val="0"/>
              </a:spcBef>
              <a:spcAft>
                <a:spcPct val="0"/>
              </a:spcAft>
              <a:buClrTx/>
              <a:buSzTx/>
              <a:buFontTx/>
              <a:buNone/>
              <a:defRPr kumimoji="0" lang="zh-CN" altLang="en-US" sz="1800" b="0" i="0" u="none">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a:solidFill>
                  <a:schemeClr val="tx1"/>
                </a:solidFill>
                <a:latin typeface="Arial" panose="020B0604020202020204" pitchFamily="34" charset="0"/>
                <a:ea typeface="宋体" panose="02010600030101010101" pitchFamily="2" charset="-122"/>
              </a:defRPr>
            </a:lvl5pPr>
          </a:lstStyle>
          <a:p>
            <a:pPr marL="0" lvl="0" indent="0" algn="ctr" eaLnBrk="1" hangingPunct="1"/>
            <a:r>
              <a:rPr lang="zh-CN" altLang="zh-CN" sz="2800" b="1">
                <a:latin typeface="微软雅黑" panose="020B0503020204020204" pitchFamily="34" charset="-122"/>
                <a:ea typeface="微软雅黑" panose="020B0503020204020204" pitchFamily="34" charset="-122"/>
              </a:rPr>
              <a:t>（三）按领导指挥模式分</a:t>
            </a:r>
            <a:endParaRPr lang="zh-CN" altLang="zh-CN" sz="2800" b="1">
              <a:latin typeface="微软雅黑" panose="020B0503020204020204" pitchFamily="34" charset="-122"/>
              <a:ea typeface="微软雅黑" panose="020B0503020204020204" pitchFamily="34" charset="-122"/>
            </a:endParaRPr>
          </a:p>
        </p:txBody>
      </p:sp>
      <p:sp>
        <p:nvSpPr>
          <p:cNvPr id="58370" name="标题 58369"/>
          <p:cNvSpPr>
            <a:spLocks noGrp="1"/>
          </p:cNvSpPr>
          <p:nvPr>
            <p:custDataLst>
              <p:tags r:id="rId1"/>
            </p:custDataLst>
          </p:nvPr>
        </p:nvSpPr>
        <p:spPr>
          <a:xfrm>
            <a:off x="1631950" y="370840"/>
            <a:ext cx="4419600" cy="609600"/>
          </a:xfrm>
          <a:prstGeom prst="rect">
            <a:avLst/>
          </a:prstGeom>
        </p:spPr>
        <p:txBody>
          <a:bodyPr vert="horz" lIns="108850" tIns="54425" rIns="108850" bIns="54425" rtlCol="0" anchor="ctr" anchorCtr="0">
            <a:noAutofit/>
          </a:bodyPr>
          <a:lstStyle>
            <a:lvl1pPr algn="ctr" defTabSz="1088390" rtl="0" eaLnBrk="1" latinLnBrk="0" hangingPunct="1">
              <a:spcBef>
                <a:spcPct val="0"/>
              </a:spcBef>
              <a:buNone/>
              <a:defRPr sz="5200" kern="1200">
                <a:solidFill>
                  <a:schemeClr val="tx1"/>
                </a:solidFill>
                <a:latin typeface="+mj-lt"/>
                <a:ea typeface="+mj-ea"/>
                <a:cs typeface="+mj-cs"/>
              </a:defRPr>
            </a:lvl1pPr>
          </a:lstStyle>
          <a:p>
            <a:r>
              <a:rPr lang="zh-CN" altLang="en-US" sz="3200" b="1">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二</a:t>
            </a:r>
            <a:r>
              <a:rPr lang="en-US" altLang="zh-CN" sz="3200" b="1">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3200" b="1"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领导方式的类型</a:t>
            </a:r>
            <a:endParaRPr lang="zh-CN" altLang="en-US" sz="3200" b="1"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childTnLst>
                                    <p:set>
                                      <p:cBhvr additive="base">
                                        <p:cTn id="6" dur="1" fill="hold">
                                          <p:stCondLst>
                                            <p:cond delay="0"/>
                                          </p:stCondLst>
                                        </p:cTn>
                                        <p:tgtEl>
                                          <p:spTgt spid="21506">
                                            <p:txEl>
                                              <p:charRg st="2" end="2"/>
                                            </p:txEl>
                                          </p:spTgt>
                                        </p:tgtEl>
                                        <p:attrNameLst>
                                          <p:attrName>style.visibility</p:attrName>
                                        </p:attrNameLst>
                                      </p:cBhvr>
                                      <p:to>
                                        <p:strVal val="visible"/>
                                      </p:to>
                                    </p:set>
                                    <p:anim calcmode="lin" valueType="num">
                                      <p:cBhvr additive="base">
                                        <p:cTn id="7" dur="500" fill="hold"/>
                                        <p:tgtEl>
                                          <p:spTgt spid="21506">
                                            <p:txEl>
                                              <p:charRg st="2" end="2"/>
                                            </p:txEl>
                                          </p:spTgt>
                                        </p:tgtEl>
                                        <p:attrNameLst>
                                          <p:attrName>ppt_w</p:attrName>
                                        </p:attrNameLst>
                                      </p:cBhvr>
                                      <p:tavLst>
                                        <p:tav tm="0">
                                          <p:val>
                                            <p:fltVal val="0"/>
                                          </p:val>
                                        </p:tav>
                                        <p:tav tm="100000">
                                          <p:val>
                                            <p:strVal val="#ppt_w"/>
                                          </p:val>
                                        </p:tav>
                                      </p:tavLst>
                                    </p:anim>
                                    <p:anim calcmode="lin" valueType="num">
                                      <p:cBhvr additive="base">
                                        <p:cTn id="8" dur="500" fill="hold"/>
                                        <p:tgtEl>
                                          <p:spTgt spid="21506">
                                            <p:txEl>
                                              <p:charRg st="2" end="2"/>
                                            </p:txEl>
                                          </p:spTgt>
                                        </p:tgtEl>
                                        <p:attrNameLst>
                                          <p:attrName>ppt_h</p:attrName>
                                        </p:attrNameLst>
                                      </p:cBhvr>
                                      <p:tavLst>
                                        <p:tav tm="0">
                                          <p:val>
                                            <p:fltVal val="0"/>
                                          </p:val>
                                        </p:tav>
                                        <p:tav tm="100000">
                                          <p:val>
                                            <p:strVal val="#ppt_h"/>
                                          </p:val>
                                        </p:tav>
                                      </p:tavLst>
                                    </p:anim>
                                    <p:animEffect transition="in" filter="fade">
                                      <p:cBhvr additive="base">
                                        <p:cTn id="9" dur="500" fill="hold"/>
                                        <p:tgtEl>
                                          <p:spTgt spid="21506">
                                            <p:txEl>
                                              <p:char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6" grpId="0" animBg="1" uiExpand="1"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3" name="直接连接符 60"/>
          <p:cNvCxnSpPr>
            <a:cxnSpLocks noChangeShapeType="1"/>
          </p:cNvCxnSpPr>
          <p:nvPr/>
        </p:nvCxnSpPr>
        <p:spPr bwMode="auto">
          <a:xfrm>
            <a:off x="3070226" y="2012950"/>
            <a:ext cx="2162175" cy="0"/>
          </a:xfrm>
          <a:prstGeom prst="line">
            <a:avLst/>
          </a:prstGeom>
          <a:noFill/>
          <a:ln w="6350">
            <a:solidFill>
              <a:srgbClr val="183A6A"/>
            </a:solidFill>
            <a:round/>
          </a:ln>
          <a:extLst>
            <a:ext uri="{909E8E84-426E-40DD-AFC4-6F175D3DCCD1}">
              <a14:hiddenFill xmlns:a14="http://schemas.microsoft.com/office/drawing/2010/main">
                <a:noFill/>
              </a14:hiddenFill>
            </a:ext>
          </a:extLst>
        </p:spPr>
      </p:cxnSp>
      <p:sp>
        <p:nvSpPr>
          <p:cNvPr id="35" name="TextBox 34"/>
          <p:cNvSpPr txBox="1"/>
          <p:nvPr/>
        </p:nvSpPr>
        <p:spPr>
          <a:xfrm>
            <a:off x="3215680" y="1523971"/>
            <a:ext cx="2430462" cy="400110"/>
          </a:xfrm>
          <a:prstGeom prst="rect">
            <a:avLst/>
          </a:prstGeom>
          <a:noFill/>
        </p:spPr>
        <p:txBody>
          <a:bodyPr>
            <a:spAutoFit/>
          </a:bodyPr>
          <a:lstStyle/>
          <a:p>
            <a:pPr>
              <a:defRPr/>
            </a:pPr>
            <a:r>
              <a:rPr lang="zh-CN" altLang="en-US" sz="2000" b="1" dirty="0">
                <a:solidFill>
                  <a:schemeClr val="accent5">
                    <a:lumMod val="75000"/>
                  </a:schemeClr>
                </a:solidFill>
                <a:latin typeface="+mn-ea"/>
              </a:rPr>
              <a:t>知识目标</a:t>
            </a:r>
            <a:endParaRPr lang="zh-CN" altLang="en-US" sz="2000" b="1" dirty="0">
              <a:solidFill>
                <a:schemeClr val="accent5">
                  <a:lumMod val="75000"/>
                </a:schemeClr>
              </a:solidFill>
              <a:latin typeface="+mn-ea"/>
            </a:endParaRPr>
          </a:p>
        </p:txBody>
      </p:sp>
      <p:sp>
        <p:nvSpPr>
          <p:cNvPr id="6" name="矩形 5"/>
          <p:cNvSpPr/>
          <p:nvPr/>
        </p:nvSpPr>
        <p:spPr>
          <a:xfrm>
            <a:off x="2423592" y="2487620"/>
            <a:ext cx="4541837" cy="2553335"/>
          </a:xfrm>
          <a:prstGeom prst="rect">
            <a:avLst/>
          </a:prstGeom>
        </p:spPr>
        <p:txBody>
          <a:bodyPr>
            <a:spAutoFit/>
          </a:bodyPr>
          <a:lstStyle/>
          <a:p>
            <a:r>
              <a:rPr lang="en-US" sz="2000" dirty="0"/>
              <a:t>1</a:t>
            </a:r>
            <a:r>
              <a:rPr altLang="zh-CN" sz="2000" dirty="0"/>
              <a:t>.了解计划的类型和影响因素；</a:t>
            </a:r>
            <a:endParaRPr altLang="zh-CN" sz="2000" dirty="0"/>
          </a:p>
          <a:p>
            <a:r>
              <a:rPr lang="en-US" sz="2000" dirty="0"/>
              <a:t>2</a:t>
            </a:r>
            <a:r>
              <a:rPr altLang="zh-CN" sz="2000" dirty="0"/>
              <a:t>.掌握计划的内容、编制程序和方法</a:t>
            </a:r>
            <a:endParaRPr altLang="zh-CN" sz="2000" dirty="0"/>
          </a:p>
          <a:p>
            <a:r>
              <a:rPr lang="en-US" sz="2000" dirty="0"/>
              <a:t>3</a:t>
            </a:r>
            <a:r>
              <a:rPr altLang="zh-CN" sz="2000" dirty="0"/>
              <a:t>.了解组织的类型和各自的优缺点</a:t>
            </a:r>
            <a:endParaRPr altLang="zh-CN" sz="2000" dirty="0"/>
          </a:p>
          <a:p>
            <a:r>
              <a:rPr lang="en-US" sz="2000" dirty="0"/>
              <a:t>4</a:t>
            </a:r>
            <a:r>
              <a:rPr altLang="zh-CN" sz="2000" dirty="0"/>
              <a:t>.掌握组织设计的原则和步骤</a:t>
            </a:r>
            <a:endParaRPr altLang="zh-CN" sz="2000" dirty="0"/>
          </a:p>
          <a:p>
            <a:r>
              <a:rPr lang="en-US" sz="2000" dirty="0"/>
              <a:t>5</a:t>
            </a:r>
            <a:r>
              <a:rPr altLang="zh-CN" sz="2000" dirty="0"/>
              <a:t>.理解领导的含义和风格类型；</a:t>
            </a:r>
            <a:endParaRPr altLang="zh-CN" sz="2000" dirty="0"/>
          </a:p>
          <a:p>
            <a:r>
              <a:rPr lang="en-US" sz="2000" dirty="0"/>
              <a:t>6</a:t>
            </a:r>
            <a:r>
              <a:rPr altLang="zh-CN" sz="2000" dirty="0"/>
              <a:t>.理解领导应具备的素质及领导艺术；</a:t>
            </a:r>
            <a:endParaRPr altLang="zh-CN" sz="2000" dirty="0"/>
          </a:p>
          <a:p>
            <a:r>
              <a:rPr lang="en-US" sz="2000" dirty="0"/>
              <a:t>7</a:t>
            </a:r>
            <a:r>
              <a:rPr altLang="zh-CN" sz="2000" dirty="0"/>
              <a:t>了解控制的原则和类型</a:t>
            </a:r>
            <a:endParaRPr altLang="zh-CN" sz="2000" dirty="0"/>
          </a:p>
          <a:p>
            <a:r>
              <a:rPr lang="en-US" sz="2000" dirty="0"/>
              <a:t>8</a:t>
            </a:r>
            <a:r>
              <a:rPr altLang="zh-CN" sz="2000" dirty="0"/>
              <a:t>.掌握控制的过程和方法</a:t>
            </a:r>
            <a:endParaRPr altLang="zh-CN" sz="2000" dirty="0"/>
          </a:p>
        </p:txBody>
      </p:sp>
      <p:sp>
        <p:nvSpPr>
          <p:cNvPr id="36" name="KSO_Shape"/>
          <p:cNvSpPr/>
          <p:nvPr/>
        </p:nvSpPr>
        <p:spPr bwMode="auto">
          <a:xfrm>
            <a:off x="5340350" y="1724026"/>
            <a:ext cx="431800" cy="352425"/>
          </a:xfrm>
          <a:custGeom>
            <a:avLst/>
            <a:gdLst>
              <a:gd name="T0" fmla="*/ 606640 w 2238376"/>
              <a:gd name="T1" fmla="*/ 1030848 h 1668463"/>
              <a:gd name="T2" fmla="*/ 650936 w 2238376"/>
              <a:gd name="T3" fmla="*/ 1070037 h 1668463"/>
              <a:gd name="T4" fmla="*/ 686049 w 2238376"/>
              <a:gd name="T5" fmla="*/ 1023010 h 1668463"/>
              <a:gd name="T6" fmla="*/ 630408 w 2238376"/>
              <a:gd name="T7" fmla="*/ 499769 h 1668463"/>
              <a:gd name="T8" fmla="*/ 503192 w 2238376"/>
              <a:gd name="T9" fmla="*/ 570309 h 1668463"/>
              <a:gd name="T10" fmla="*/ 469970 w 2238376"/>
              <a:gd name="T11" fmla="*/ 709497 h 1668463"/>
              <a:gd name="T12" fmla="*/ 521019 w 2238376"/>
              <a:gd name="T13" fmla="*/ 769497 h 1668463"/>
              <a:gd name="T14" fmla="*/ 555321 w 2238376"/>
              <a:gd name="T15" fmla="*/ 723822 h 1668463"/>
              <a:gd name="T16" fmla="*/ 549379 w 2238376"/>
              <a:gd name="T17" fmla="*/ 646525 h 1668463"/>
              <a:gd name="T18" fmla="*/ 603669 w 2238376"/>
              <a:gd name="T19" fmla="*/ 585444 h 1668463"/>
              <a:gd name="T20" fmla="*/ 689290 w 2238376"/>
              <a:gd name="T21" fmla="*/ 583282 h 1668463"/>
              <a:gd name="T22" fmla="*/ 746550 w 2238376"/>
              <a:gd name="T23" fmla="*/ 642201 h 1668463"/>
              <a:gd name="T24" fmla="*/ 740338 w 2238376"/>
              <a:gd name="T25" fmla="*/ 725713 h 1668463"/>
              <a:gd name="T26" fmla="*/ 674435 w 2238376"/>
              <a:gd name="T27" fmla="*/ 777065 h 1668463"/>
              <a:gd name="T28" fmla="*/ 613392 w 2238376"/>
              <a:gd name="T29" fmla="*/ 800849 h 1668463"/>
              <a:gd name="T30" fmla="*/ 628518 w 2238376"/>
              <a:gd name="T31" fmla="*/ 959767 h 1668463"/>
              <a:gd name="T32" fmla="*/ 681727 w 2238376"/>
              <a:gd name="T33" fmla="*/ 940848 h 1668463"/>
              <a:gd name="T34" fmla="*/ 767349 w 2238376"/>
              <a:gd name="T35" fmla="*/ 811660 h 1668463"/>
              <a:gd name="T36" fmla="*/ 829200 w 2238376"/>
              <a:gd name="T37" fmla="*/ 700849 h 1668463"/>
              <a:gd name="T38" fmla="*/ 789226 w 2238376"/>
              <a:gd name="T39" fmla="*/ 563552 h 1668463"/>
              <a:gd name="T40" fmla="*/ 658498 w 2238376"/>
              <a:gd name="T41" fmla="*/ 499228 h 1668463"/>
              <a:gd name="T42" fmla="*/ 1429976 w 2238376"/>
              <a:gd name="T43" fmla="*/ 440510 h 1668463"/>
              <a:gd name="T44" fmla="*/ 1473994 w 2238376"/>
              <a:gd name="T45" fmla="*/ 488615 h 1668463"/>
              <a:gd name="T46" fmla="*/ 1518283 w 2238376"/>
              <a:gd name="T47" fmla="*/ 440510 h 1668463"/>
              <a:gd name="T48" fmla="*/ 652556 w 2238376"/>
              <a:gd name="T49" fmla="*/ 313553 h 1668463"/>
              <a:gd name="T50" fmla="*/ 912120 w 2238376"/>
              <a:gd name="T51" fmla="*/ 354094 h 1668463"/>
              <a:gd name="T52" fmla="*/ 1117395 w 2238376"/>
              <a:gd name="T53" fmla="*/ 455985 h 1668463"/>
              <a:gd name="T54" fmla="*/ 1244071 w 2238376"/>
              <a:gd name="T55" fmla="*/ 603552 h 1668463"/>
              <a:gd name="T56" fmla="*/ 1269190 w 2238376"/>
              <a:gd name="T57" fmla="*/ 770038 h 1668463"/>
              <a:gd name="T58" fmla="*/ 1208959 w 2238376"/>
              <a:gd name="T59" fmla="*/ 906795 h 1668463"/>
              <a:gd name="T60" fmla="*/ 1057434 w 2238376"/>
              <a:gd name="T61" fmla="*/ 1035983 h 1668463"/>
              <a:gd name="T62" fmla="*/ 734937 w 2238376"/>
              <a:gd name="T63" fmla="*/ 1204631 h 1668463"/>
              <a:gd name="T64" fmla="*/ 505353 w 2238376"/>
              <a:gd name="T65" fmla="*/ 1352468 h 1668463"/>
              <a:gd name="T66" fmla="*/ 229583 w 2238376"/>
              <a:gd name="T67" fmla="*/ 1418414 h 1668463"/>
              <a:gd name="T68" fmla="*/ 339783 w 2238376"/>
              <a:gd name="T69" fmla="*/ 1328144 h 1668463"/>
              <a:gd name="T70" fmla="*/ 431887 w 2238376"/>
              <a:gd name="T71" fmla="*/ 1153280 h 1668463"/>
              <a:gd name="T72" fmla="*/ 153956 w 2238376"/>
              <a:gd name="T73" fmla="*/ 995983 h 1668463"/>
              <a:gd name="T74" fmla="*/ 36464 w 2238376"/>
              <a:gd name="T75" fmla="*/ 864903 h 1668463"/>
              <a:gd name="T76" fmla="*/ 0 w 2238376"/>
              <a:gd name="T77" fmla="*/ 726525 h 1668463"/>
              <a:gd name="T78" fmla="*/ 56180 w 2238376"/>
              <a:gd name="T79" fmla="*/ 556525 h 1668463"/>
              <a:gd name="T80" fmla="*/ 208516 w 2238376"/>
              <a:gd name="T81" fmla="*/ 420850 h 1668463"/>
              <a:gd name="T82" fmla="*/ 432156 w 2238376"/>
              <a:gd name="T83" fmla="*/ 335174 h 1668463"/>
              <a:gd name="T84" fmla="*/ 1461032 w 2238376"/>
              <a:gd name="T85" fmla="*/ 136207 h 1668463"/>
              <a:gd name="T86" fmla="*/ 1432947 w 2238376"/>
              <a:gd name="T87" fmla="*/ 348084 h 1668463"/>
              <a:gd name="T88" fmla="*/ 1490198 w 2238376"/>
              <a:gd name="T89" fmla="*/ 374298 h 1668463"/>
              <a:gd name="T90" fmla="*/ 1513153 w 2238376"/>
              <a:gd name="T91" fmla="*/ 159719 h 1668463"/>
              <a:gd name="T92" fmla="*/ 1485877 w 2238376"/>
              <a:gd name="T93" fmla="*/ 1621 h 1668463"/>
              <a:gd name="T94" fmla="*/ 1743778 w 2238376"/>
              <a:gd name="T95" fmla="*/ 74049 h 1668463"/>
              <a:gd name="T96" fmla="*/ 1858820 w 2238376"/>
              <a:gd name="T97" fmla="*/ 171880 h 1668463"/>
              <a:gd name="T98" fmla="*/ 1904730 w 2238376"/>
              <a:gd name="T99" fmla="*/ 295385 h 1668463"/>
              <a:gd name="T100" fmla="*/ 1834516 w 2238376"/>
              <a:gd name="T101" fmla="*/ 463481 h 1668463"/>
              <a:gd name="T102" fmla="*/ 1601460 w 2238376"/>
              <a:gd name="T103" fmla="*/ 587256 h 1668463"/>
              <a:gd name="T104" fmla="*/ 1635486 w 2238376"/>
              <a:gd name="T105" fmla="*/ 722382 h 1668463"/>
              <a:gd name="T106" fmla="*/ 1740808 w 2238376"/>
              <a:gd name="T107" fmla="*/ 811294 h 1668463"/>
              <a:gd name="T108" fmla="*/ 1505320 w 2238376"/>
              <a:gd name="T109" fmla="*/ 749407 h 1668463"/>
              <a:gd name="T110" fmla="*/ 1419444 w 2238376"/>
              <a:gd name="T111" fmla="*/ 586445 h 1668463"/>
              <a:gd name="T112" fmla="*/ 1350850 w 2238376"/>
              <a:gd name="T113" fmla="*/ 445104 h 1668463"/>
              <a:gd name="T114" fmla="*/ 1165593 w 2238376"/>
              <a:gd name="T115" fmla="*/ 293223 h 1668463"/>
              <a:gd name="T116" fmla="*/ 1061623 w 2238376"/>
              <a:gd name="T117" fmla="*/ 123775 h 1668463"/>
              <a:gd name="T118" fmla="*/ 1321144 w 2238376"/>
              <a:gd name="T119" fmla="*/ 9188 h 16684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2238376" h="1668463">
                <a:moveTo>
                  <a:pt x="760090" y="1165810"/>
                </a:moveTo>
                <a:lnTo>
                  <a:pt x="755329" y="1166127"/>
                </a:lnTo>
                <a:lnTo>
                  <a:pt x="750569" y="1167081"/>
                </a:lnTo>
                <a:lnTo>
                  <a:pt x="746126" y="1168034"/>
                </a:lnTo>
                <a:lnTo>
                  <a:pt x="742000" y="1169622"/>
                </a:lnTo>
                <a:lnTo>
                  <a:pt x="737874" y="1171529"/>
                </a:lnTo>
                <a:lnTo>
                  <a:pt x="733748" y="1173753"/>
                </a:lnTo>
                <a:lnTo>
                  <a:pt x="730257" y="1176295"/>
                </a:lnTo>
                <a:lnTo>
                  <a:pt x="726766" y="1179472"/>
                </a:lnTo>
                <a:lnTo>
                  <a:pt x="723910" y="1182649"/>
                </a:lnTo>
                <a:lnTo>
                  <a:pt x="721054" y="1186145"/>
                </a:lnTo>
                <a:lnTo>
                  <a:pt x="718832" y="1189957"/>
                </a:lnTo>
                <a:lnTo>
                  <a:pt x="716611" y="1193770"/>
                </a:lnTo>
                <a:lnTo>
                  <a:pt x="715024" y="1198536"/>
                </a:lnTo>
                <a:lnTo>
                  <a:pt x="714072" y="1202667"/>
                </a:lnTo>
                <a:lnTo>
                  <a:pt x="713120" y="1207115"/>
                </a:lnTo>
                <a:lnTo>
                  <a:pt x="712802" y="1211881"/>
                </a:lnTo>
                <a:lnTo>
                  <a:pt x="713120" y="1216647"/>
                </a:lnTo>
                <a:lnTo>
                  <a:pt x="714072" y="1221095"/>
                </a:lnTo>
                <a:lnTo>
                  <a:pt x="715024" y="1225543"/>
                </a:lnTo>
                <a:lnTo>
                  <a:pt x="716611" y="1229674"/>
                </a:lnTo>
                <a:lnTo>
                  <a:pt x="718832" y="1233804"/>
                </a:lnTo>
                <a:lnTo>
                  <a:pt x="721054" y="1237617"/>
                </a:lnTo>
                <a:lnTo>
                  <a:pt x="723910" y="1241112"/>
                </a:lnTo>
                <a:lnTo>
                  <a:pt x="726766" y="1244607"/>
                </a:lnTo>
                <a:lnTo>
                  <a:pt x="730257" y="1247467"/>
                </a:lnTo>
                <a:lnTo>
                  <a:pt x="733748" y="1250327"/>
                </a:lnTo>
                <a:lnTo>
                  <a:pt x="737874" y="1252551"/>
                </a:lnTo>
                <a:lnTo>
                  <a:pt x="742000" y="1254457"/>
                </a:lnTo>
                <a:lnTo>
                  <a:pt x="746126" y="1256046"/>
                </a:lnTo>
                <a:lnTo>
                  <a:pt x="750569" y="1256999"/>
                </a:lnTo>
                <a:lnTo>
                  <a:pt x="755329" y="1257952"/>
                </a:lnTo>
                <a:lnTo>
                  <a:pt x="760090" y="1257952"/>
                </a:lnTo>
                <a:lnTo>
                  <a:pt x="764850" y="1257952"/>
                </a:lnTo>
                <a:lnTo>
                  <a:pt x="769611" y="1256999"/>
                </a:lnTo>
                <a:lnTo>
                  <a:pt x="774054" y="1256046"/>
                </a:lnTo>
                <a:lnTo>
                  <a:pt x="778497" y="1254457"/>
                </a:lnTo>
                <a:lnTo>
                  <a:pt x="782623" y="1252551"/>
                </a:lnTo>
                <a:lnTo>
                  <a:pt x="786431" y="1250327"/>
                </a:lnTo>
                <a:lnTo>
                  <a:pt x="789922" y="1247467"/>
                </a:lnTo>
                <a:lnTo>
                  <a:pt x="793413" y="1244607"/>
                </a:lnTo>
                <a:lnTo>
                  <a:pt x="796269" y="1241112"/>
                </a:lnTo>
                <a:lnTo>
                  <a:pt x="799126" y="1237617"/>
                </a:lnTo>
                <a:lnTo>
                  <a:pt x="801665" y="1233804"/>
                </a:lnTo>
                <a:lnTo>
                  <a:pt x="803569" y="1229674"/>
                </a:lnTo>
                <a:lnTo>
                  <a:pt x="805156" y="1225543"/>
                </a:lnTo>
                <a:lnTo>
                  <a:pt x="806108" y="1221095"/>
                </a:lnTo>
                <a:lnTo>
                  <a:pt x="807060" y="1216647"/>
                </a:lnTo>
                <a:lnTo>
                  <a:pt x="807377" y="1211881"/>
                </a:lnTo>
                <a:lnTo>
                  <a:pt x="807060" y="1207115"/>
                </a:lnTo>
                <a:lnTo>
                  <a:pt x="806108" y="1202667"/>
                </a:lnTo>
                <a:lnTo>
                  <a:pt x="805156" y="1198536"/>
                </a:lnTo>
                <a:lnTo>
                  <a:pt x="803569" y="1193770"/>
                </a:lnTo>
                <a:lnTo>
                  <a:pt x="801665" y="1189957"/>
                </a:lnTo>
                <a:lnTo>
                  <a:pt x="799126" y="1186145"/>
                </a:lnTo>
                <a:lnTo>
                  <a:pt x="796269" y="1182649"/>
                </a:lnTo>
                <a:lnTo>
                  <a:pt x="793413" y="1179472"/>
                </a:lnTo>
                <a:lnTo>
                  <a:pt x="789922" y="1176295"/>
                </a:lnTo>
                <a:lnTo>
                  <a:pt x="786431" y="1173753"/>
                </a:lnTo>
                <a:lnTo>
                  <a:pt x="782623" y="1171529"/>
                </a:lnTo>
                <a:lnTo>
                  <a:pt x="778497" y="1169622"/>
                </a:lnTo>
                <a:lnTo>
                  <a:pt x="774054" y="1168034"/>
                </a:lnTo>
                <a:lnTo>
                  <a:pt x="769611" y="1167081"/>
                </a:lnTo>
                <a:lnTo>
                  <a:pt x="764850" y="1166127"/>
                </a:lnTo>
                <a:lnTo>
                  <a:pt x="760090" y="1165810"/>
                </a:lnTo>
                <a:close/>
                <a:moveTo>
                  <a:pt x="762311" y="586583"/>
                </a:moveTo>
                <a:lnTo>
                  <a:pt x="751521" y="586900"/>
                </a:lnTo>
                <a:lnTo>
                  <a:pt x="740730" y="587536"/>
                </a:lnTo>
                <a:lnTo>
                  <a:pt x="729940" y="588807"/>
                </a:lnTo>
                <a:lnTo>
                  <a:pt x="719150" y="590713"/>
                </a:lnTo>
                <a:lnTo>
                  <a:pt x="708994" y="592937"/>
                </a:lnTo>
                <a:lnTo>
                  <a:pt x="698838" y="596115"/>
                </a:lnTo>
                <a:lnTo>
                  <a:pt x="689000" y="598974"/>
                </a:lnTo>
                <a:lnTo>
                  <a:pt x="679162" y="602787"/>
                </a:lnTo>
                <a:lnTo>
                  <a:pt x="669641" y="606917"/>
                </a:lnTo>
                <a:lnTo>
                  <a:pt x="660754" y="612001"/>
                </a:lnTo>
                <a:lnTo>
                  <a:pt x="651551" y="616767"/>
                </a:lnTo>
                <a:lnTo>
                  <a:pt x="642982" y="622169"/>
                </a:lnTo>
                <a:lnTo>
                  <a:pt x="634731" y="628206"/>
                </a:lnTo>
                <a:lnTo>
                  <a:pt x="626479" y="634243"/>
                </a:lnTo>
                <a:lnTo>
                  <a:pt x="618862" y="640915"/>
                </a:lnTo>
                <a:lnTo>
                  <a:pt x="611245" y="647905"/>
                </a:lnTo>
                <a:lnTo>
                  <a:pt x="603946" y="654895"/>
                </a:lnTo>
                <a:lnTo>
                  <a:pt x="597599" y="662521"/>
                </a:lnTo>
                <a:lnTo>
                  <a:pt x="591251" y="670464"/>
                </a:lnTo>
                <a:lnTo>
                  <a:pt x="585221" y="678725"/>
                </a:lnTo>
                <a:lnTo>
                  <a:pt x="579509" y="687304"/>
                </a:lnTo>
                <a:lnTo>
                  <a:pt x="574431" y="696200"/>
                </a:lnTo>
                <a:lnTo>
                  <a:pt x="569671" y="705097"/>
                </a:lnTo>
                <a:lnTo>
                  <a:pt x="565545" y="714311"/>
                </a:lnTo>
                <a:lnTo>
                  <a:pt x="561737" y="723843"/>
                </a:lnTo>
                <a:lnTo>
                  <a:pt x="558245" y="733693"/>
                </a:lnTo>
                <a:lnTo>
                  <a:pt x="555389" y="743543"/>
                </a:lnTo>
                <a:lnTo>
                  <a:pt x="553168" y="753710"/>
                </a:lnTo>
                <a:lnTo>
                  <a:pt x="551263" y="763878"/>
                </a:lnTo>
                <a:lnTo>
                  <a:pt x="549677" y="774680"/>
                </a:lnTo>
                <a:lnTo>
                  <a:pt x="548725" y="785166"/>
                </a:lnTo>
                <a:lnTo>
                  <a:pt x="548407" y="795651"/>
                </a:lnTo>
                <a:lnTo>
                  <a:pt x="548725" y="805501"/>
                </a:lnTo>
                <a:lnTo>
                  <a:pt x="549677" y="815033"/>
                </a:lnTo>
                <a:lnTo>
                  <a:pt x="550629" y="824565"/>
                </a:lnTo>
                <a:lnTo>
                  <a:pt x="552215" y="834096"/>
                </a:lnTo>
                <a:lnTo>
                  <a:pt x="554120" y="842993"/>
                </a:lnTo>
                <a:lnTo>
                  <a:pt x="556659" y="852207"/>
                </a:lnTo>
                <a:lnTo>
                  <a:pt x="559515" y="860786"/>
                </a:lnTo>
                <a:lnTo>
                  <a:pt x="562371" y="869683"/>
                </a:lnTo>
                <a:lnTo>
                  <a:pt x="563641" y="872542"/>
                </a:lnTo>
                <a:lnTo>
                  <a:pt x="564593" y="875720"/>
                </a:lnTo>
                <a:lnTo>
                  <a:pt x="567449" y="881439"/>
                </a:lnTo>
                <a:lnTo>
                  <a:pt x="567449" y="881756"/>
                </a:lnTo>
                <a:lnTo>
                  <a:pt x="570940" y="886522"/>
                </a:lnTo>
                <a:lnTo>
                  <a:pt x="574431" y="891288"/>
                </a:lnTo>
                <a:lnTo>
                  <a:pt x="579192" y="894783"/>
                </a:lnTo>
                <a:lnTo>
                  <a:pt x="583952" y="898279"/>
                </a:lnTo>
                <a:lnTo>
                  <a:pt x="589347" y="901138"/>
                </a:lnTo>
                <a:lnTo>
                  <a:pt x="595060" y="903362"/>
                </a:lnTo>
                <a:lnTo>
                  <a:pt x="601090" y="904315"/>
                </a:lnTo>
                <a:lnTo>
                  <a:pt x="607437" y="904633"/>
                </a:lnTo>
                <a:lnTo>
                  <a:pt x="612198" y="904633"/>
                </a:lnTo>
                <a:lnTo>
                  <a:pt x="616958" y="903998"/>
                </a:lnTo>
                <a:lnTo>
                  <a:pt x="621084" y="902727"/>
                </a:lnTo>
                <a:lnTo>
                  <a:pt x="625527" y="901456"/>
                </a:lnTo>
                <a:lnTo>
                  <a:pt x="629335" y="899549"/>
                </a:lnTo>
                <a:lnTo>
                  <a:pt x="633144" y="897325"/>
                </a:lnTo>
                <a:lnTo>
                  <a:pt x="636952" y="894466"/>
                </a:lnTo>
                <a:lnTo>
                  <a:pt x="639808" y="891606"/>
                </a:lnTo>
                <a:lnTo>
                  <a:pt x="642982" y="888429"/>
                </a:lnTo>
                <a:lnTo>
                  <a:pt x="645521" y="884934"/>
                </a:lnTo>
                <a:lnTo>
                  <a:pt x="647742" y="881439"/>
                </a:lnTo>
                <a:lnTo>
                  <a:pt x="649647" y="877626"/>
                </a:lnTo>
                <a:lnTo>
                  <a:pt x="651233" y="873495"/>
                </a:lnTo>
                <a:lnTo>
                  <a:pt x="652503" y="868729"/>
                </a:lnTo>
                <a:lnTo>
                  <a:pt x="653138" y="864281"/>
                </a:lnTo>
                <a:lnTo>
                  <a:pt x="653455" y="859833"/>
                </a:lnTo>
                <a:lnTo>
                  <a:pt x="653138" y="855067"/>
                </a:lnTo>
                <a:lnTo>
                  <a:pt x="652503" y="850936"/>
                </a:lnTo>
                <a:lnTo>
                  <a:pt x="651233" y="846488"/>
                </a:lnTo>
                <a:lnTo>
                  <a:pt x="649647" y="842675"/>
                </a:lnTo>
                <a:lnTo>
                  <a:pt x="649647" y="842358"/>
                </a:lnTo>
                <a:lnTo>
                  <a:pt x="647425" y="836638"/>
                </a:lnTo>
                <a:lnTo>
                  <a:pt x="645521" y="831237"/>
                </a:lnTo>
                <a:lnTo>
                  <a:pt x="644251" y="825835"/>
                </a:lnTo>
                <a:lnTo>
                  <a:pt x="642665" y="820116"/>
                </a:lnTo>
                <a:lnTo>
                  <a:pt x="641713" y="814079"/>
                </a:lnTo>
                <a:lnTo>
                  <a:pt x="641078" y="808042"/>
                </a:lnTo>
                <a:lnTo>
                  <a:pt x="640443" y="801688"/>
                </a:lnTo>
                <a:lnTo>
                  <a:pt x="640443" y="795651"/>
                </a:lnTo>
                <a:lnTo>
                  <a:pt x="640443" y="789614"/>
                </a:lnTo>
                <a:lnTo>
                  <a:pt x="641078" y="783577"/>
                </a:lnTo>
                <a:lnTo>
                  <a:pt x="641713" y="777540"/>
                </a:lnTo>
                <a:lnTo>
                  <a:pt x="642665" y="771821"/>
                </a:lnTo>
                <a:lnTo>
                  <a:pt x="644251" y="765784"/>
                </a:lnTo>
                <a:lnTo>
                  <a:pt x="645521" y="760065"/>
                </a:lnTo>
                <a:lnTo>
                  <a:pt x="647742" y="754981"/>
                </a:lnTo>
                <a:lnTo>
                  <a:pt x="649647" y="749262"/>
                </a:lnTo>
                <a:lnTo>
                  <a:pt x="652503" y="743860"/>
                </a:lnTo>
                <a:lnTo>
                  <a:pt x="655042" y="739094"/>
                </a:lnTo>
                <a:lnTo>
                  <a:pt x="658215" y="733693"/>
                </a:lnTo>
                <a:lnTo>
                  <a:pt x="661072" y="729245"/>
                </a:lnTo>
                <a:lnTo>
                  <a:pt x="664563" y="724161"/>
                </a:lnTo>
                <a:lnTo>
                  <a:pt x="668371" y="719713"/>
                </a:lnTo>
                <a:lnTo>
                  <a:pt x="672180" y="715582"/>
                </a:lnTo>
                <a:lnTo>
                  <a:pt x="676305" y="711452"/>
                </a:lnTo>
                <a:lnTo>
                  <a:pt x="680431" y="707321"/>
                </a:lnTo>
                <a:lnTo>
                  <a:pt x="684874" y="703826"/>
                </a:lnTo>
                <a:lnTo>
                  <a:pt x="689317" y="700013"/>
                </a:lnTo>
                <a:lnTo>
                  <a:pt x="694078" y="696518"/>
                </a:lnTo>
                <a:lnTo>
                  <a:pt x="699156" y="693659"/>
                </a:lnTo>
                <a:lnTo>
                  <a:pt x="704233" y="691117"/>
                </a:lnTo>
                <a:lnTo>
                  <a:pt x="709311" y="688257"/>
                </a:lnTo>
                <a:lnTo>
                  <a:pt x="714707" y="685715"/>
                </a:lnTo>
                <a:lnTo>
                  <a:pt x="720419" y="683809"/>
                </a:lnTo>
                <a:lnTo>
                  <a:pt x="726132" y="681902"/>
                </a:lnTo>
                <a:lnTo>
                  <a:pt x="732162" y="679996"/>
                </a:lnTo>
                <a:lnTo>
                  <a:pt x="737874" y="678725"/>
                </a:lnTo>
                <a:lnTo>
                  <a:pt x="743904" y="677772"/>
                </a:lnTo>
                <a:lnTo>
                  <a:pt x="749934" y="677136"/>
                </a:lnTo>
                <a:lnTo>
                  <a:pt x="756281" y="676501"/>
                </a:lnTo>
                <a:lnTo>
                  <a:pt x="762311" y="676183"/>
                </a:lnTo>
                <a:lnTo>
                  <a:pt x="768659" y="676501"/>
                </a:lnTo>
                <a:lnTo>
                  <a:pt x="774689" y="677136"/>
                </a:lnTo>
                <a:lnTo>
                  <a:pt x="781353" y="677772"/>
                </a:lnTo>
                <a:lnTo>
                  <a:pt x="787383" y="678725"/>
                </a:lnTo>
                <a:lnTo>
                  <a:pt x="793096" y="679996"/>
                </a:lnTo>
                <a:lnTo>
                  <a:pt x="799126" y="681902"/>
                </a:lnTo>
                <a:lnTo>
                  <a:pt x="804838" y="683809"/>
                </a:lnTo>
                <a:lnTo>
                  <a:pt x="809916" y="685715"/>
                </a:lnTo>
                <a:lnTo>
                  <a:pt x="815629" y="688257"/>
                </a:lnTo>
                <a:lnTo>
                  <a:pt x="821024" y="691117"/>
                </a:lnTo>
                <a:lnTo>
                  <a:pt x="825784" y="693659"/>
                </a:lnTo>
                <a:lnTo>
                  <a:pt x="830862" y="696518"/>
                </a:lnTo>
                <a:lnTo>
                  <a:pt x="835623" y="700013"/>
                </a:lnTo>
                <a:lnTo>
                  <a:pt x="840066" y="703826"/>
                </a:lnTo>
                <a:lnTo>
                  <a:pt x="844826" y="707321"/>
                </a:lnTo>
                <a:lnTo>
                  <a:pt x="848952" y="711452"/>
                </a:lnTo>
                <a:lnTo>
                  <a:pt x="853078" y="715582"/>
                </a:lnTo>
                <a:lnTo>
                  <a:pt x="856886" y="719713"/>
                </a:lnTo>
                <a:lnTo>
                  <a:pt x="860695" y="724161"/>
                </a:lnTo>
                <a:lnTo>
                  <a:pt x="863868" y="729245"/>
                </a:lnTo>
                <a:lnTo>
                  <a:pt x="867042" y="733693"/>
                </a:lnTo>
                <a:lnTo>
                  <a:pt x="869898" y="739094"/>
                </a:lnTo>
                <a:lnTo>
                  <a:pt x="872754" y="743860"/>
                </a:lnTo>
                <a:lnTo>
                  <a:pt x="874976" y="749262"/>
                </a:lnTo>
                <a:lnTo>
                  <a:pt x="877197" y="754981"/>
                </a:lnTo>
                <a:lnTo>
                  <a:pt x="879102" y="760065"/>
                </a:lnTo>
                <a:lnTo>
                  <a:pt x="881006" y="765784"/>
                </a:lnTo>
                <a:lnTo>
                  <a:pt x="882275" y="771821"/>
                </a:lnTo>
                <a:lnTo>
                  <a:pt x="883227" y="777540"/>
                </a:lnTo>
                <a:lnTo>
                  <a:pt x="884180" y="783577"/>
                </a:lnTo>
                <a:lnTo>
                  <a:pt x="884497" y="789614"/>
                </a:lnTo>
                <a:lnTo>
                  <a:pt x="884814" y="795651"/>
                </a:lnTo>
                <a:lnTo>
                  <a:pt x="884497" y="802323"/>
                </a:lnTo>
                <a:lnTo>
                  <a:pt x="884180" y="808360"/>
                </a:lnTo>
                <a:lnTo>
                  <a:pt x="883227" y="814397"/>
                </a:lnTo>
                <a:lnTo>
                  <a:pt x="882275" y="820116"/>
                </a:lnTo>
                <a:lnTo>
                  <a:pt x="881006" y="826153"/>
                </a:lnTo>
                <a:lnTo>
                  <a:pt x="879102" y="831872"/>
                </a:lnTo>
                <a:lnTo>
                  <a:pt x="877197" y="837274"/>
                </a:lnTo>
                <a:lnTo>
                  <a:pt x="874976" y="842675"/>
                </a:lnTo>
                <a:lnTo>
                  <a:pt x="872754" y="848077"/>
                </a:lnTo>
                <a:lnTo>
                  <a:pt x="869898" y="853160"/>
                </a:lnTo>
                <a:lnTo>
                  <a:pt x="867042" y="858562"/>
                </a:lnTo>
                <a:lnTo>
                  <a:pt x="863551" y="863646"/>
                </a:lnTo>
                <a:lnTo>
                  <a:pt x="860377" y="868094"/>
                </a:lnTo>
                <a:lnTo>
                  <a:pt x="856886" y="872542"/>
                </a:lnTo>
                <a:lnTo>
                  <a:pt x="852760" y="876990"/>
                </a:lnTo>
                <a:lnTo>
                  <a:pt x="848952" y="881439"/>
                </a:lnTo>
                <a:lnTo>
                  <a:pt x="844509" y="885569"/>
                </a:lnTo>
                <a:lnTo>
                  <a:pt x="840066" y="889382"/>
                </a:lnTo>
                <a:lnTo>
                  <a:pt x="835305" y="892877"/>
                </a:lnTo>
                <a:lnTo>
                  <a:pt x="830862" y="896372"/>
                </a:lnTo>
                <a:lnTo>
                  <a:pt x="825784" y="899549"/>
                </a:lnTo>
                <a:lnTo>
                  <a:pt x="820707" y="902409"/>
                </a:lnTo>
                <a:lnTo>
                  <a:pt x="815311" y="905269"/>
                </a:lnTo>
                <a:lnTo>
                  <a:pt x="809916" y="907811"/>
                </a:lnTo>
                <a:lnTo>
                  <a:pt x="804203" y="910035"/>
                </a:lnTo>
                <a:lnTo>
                  <a:pt x="798491" y="911941"/>
                </a:lnTo>
                <a:lnTo>
                  <a:pt x="792461" y="913530"/>
                </a:lnTo>
                <a:lnTo>
                  <a:pt x="787066" y="915118"/>
                </a:lnTo>
                <a:lnTo>
                  <a:pt x="780719" y="916072"/>
                </a:lnTo>
                <a:lnTo>
                  <a:pt x="774689" y="917025"/>
                </a:lnTo>
                <a:lnTo>
                  <a:pt x="768341" y="917343"/>
                </a:lnTo>
                <a:lnTo>
                  <a:pt x="762311" y="917660"/>
                </a:lnTo>
                <a:lnTo>
                  <a:pt x="759772" y="917343"/>
                </a:lnTo>
                <a:lnTo>
                  <a:pt x="755329" y="917660"/>
                </a:lnTo>
                <a:lnTo>
                  <a:pt x="750886" y="918296"/>
                </a:lnTo>
                <a:lnTo>
                  <a:pt x="746443" y="919567"/>
                </a:lnTo>
                <a:lnTo>
                  <a:pt x="742317" y="921155"/>
                </a:lnTo>
                <a:lnTo>
                  <a:pt x="738509" y="923062"/>
                </a:lnTo>
                <a:lnTo>
                  <a:pt x="734701" y="925286"/>
                </a:lnTo>
                <a:lnTo>
                  <a:pt x="731527" y="927828"/>
                </a:lnTo>
                <a:lnTo>
                  <a:pt x="728353" y="931005"/>
                </a:lnTo>
                <a:lnTo>
                  <a:pt x="725180" y="933865"/>
                </a:lnTo>
                <a:lnTo>
                  <a:pt x="722641" y="937677"/>
                </a:lnTo>
                <a:lnTo>
                  <a:pt x="720736" y="941490"/>
                </a:lnTo>
                <a:lnTo>
                  <a:pt x="718832" y="945303"/>
                </a:lnTo>
                <a:lnTo>
                  <a:pt x="717245" y="949434"/>
                </a:lnTo>
                <a:lnTo>
                  <a:pt x="716293" y="953882"/>
                </a:lnTo>
                <a:lnTo>
                  <a:pt x="715659" y="958648"/>
                </a:lnTo>
                <a:lnTo>
                  <a:pt x="715024" y="963096"/>
                </a:lnTo>
                <a:lnTo>
                  <a:pt x="715024" y="1088283"/>
                </a:lnTo>
                <a:lnTo>
                  <a:pt x="715659" y="1092731"/>
                </a:lnTo>
                <a:lnTo>
                  <a:pt x="716293" y="1097497"/>
                </a:lnTo>
                <a:lnTo>
                  <a:pt x="717245" y="1101945"/>
                </a:lnTo>
                <a:lnTo>
                  <a:pt x="718832" y="1106076"/>
                </a:lnTo>
                <a:lnTo>
                  <a:pt x="720736" y="1109889"/>
                </a:lnTo>
                <a:lnTo>
                  <a:pt x="722641" y="1113701"/>
                </a:lnTo>
                <a:lnTo>
                  <a:pt x="725180" y="1117514"/>
                </a:lnTo>
                <a:lnTo>
                  <a:pt x="728353" y="1120374"/>
                </a:lnTo>
                <a:lnTo>
                  <a:pt x="731527" y="1123551"/>
                </a:lnTo>
                <a:lnTo>
                  <a:pt x="734701" y="1126093"/>
                </a:lnTo>
                <a:lnTo>
                  <a:pt x="738509" y="1128317"/>
                </a:lnTo>
                <a:lnTo>
                  <a:pt x="742317" y="1130224"/>
                </a:lnTo>
                <a:lnTo>
                  <a:pt x="746443" y="1131812"/>
                </a:lnTo>
                <a:lnTo>
                  <a:pt x="750886" y="1133083"/>
                </a:lnTo>
                <a:lnTo>
                  <a:pt x="755329" y="1133719"/>
                </a:lnTo>
                <a:lnTo>
                  <a:pt x="759772" y="1134036"/>
                </a:lnTo>
                <a:lnTo>
                  <a:pt x="764215" y="1133719"/>
                </a:lnTo>
                <a:lnTo>
                  <a:pt x="768659" y="1133083"/>
                </a:lnTo>
                <a:lnTo>
                  <a:pt x="773419" y="1131812"/>
                </a:lnTo>
                <a:lnTo>
                  <a:pt x="777227" y="1130224"/>
                </a:lnTo>
                <a:lnTo>
                  <a:pt x="781353" y="1128317"/>
                </a:lnTo>
                <a:lnTo>
                  <a:pt x="784527" y="1126093"/>
                </a:lnTo>
                <a:lnTo>
                  <a:pt x="788335" y="1123551"/>
                </a:lnTo>
                <a:lnTo>
                  <a:pt x="791509" y="1120374"/>
                </a:lnTo>
                <a:lnTo>
                  <a:pt x="794365" y="1117514"/>
                </a:lnTo>
                <a:lnTo>
                  <a:pt x="796904" y="1113701"/>
                </a:lnTo>
                <a:lnTo>
                  <a:pt x="799126" y="1109889"/>
                </a:lnTo>
                <a:lnTo>
                  <a:pt x="801030" y="1106076"/>
                </a:lnTo>
                <a:lnTo>
                  <a:pt x="802299" y="1101945"/>
                </a:lnTo>
                <a:lnTo>
                  <a:pt x="803569" y="1097497"/>
                </a:lnTo>
                <a:lnTo>
                  <a:pt x="804203" y="1092731"/>
                </a:lnTo>
                <a:lnTo>
                  <a:pt x="804838" y="1088283"/>
                </a:lnTo>
                <a:lnTo>
                  <a:pt x="804838" y="1000906"/>
                </a:lnTo>
                <a:lnTo>
                  <a:pt x="813725" y="999000"/>
                </a:lnTo>
                <a:lnTo>
                  <a:pt x="822293" y="996458"/>
                </a:lnTo>
                <a:lnTo>
                  <a:pt x="831497" y="993598"/>
                </a:lnTo>
                <a:lnTo>
                  <a:pt x="840066" y="990739"/>
                </a:lnTo>
                <a:lnTo>
                  <a:pt x="848635" y="987244"/>
                </a:lnTo>
                <a:lnTo>
                  <a:pt x="856886" y="983431"/>
                </a:lnTo>
                <a:lnTo>
                  <a:pt x="864820" y="979300"/>
                </a:lnTo>
                <a:lnTo>
                  <a:pt x="872754" y="975170"/>
                </a:lnTo>
                <a:lnTo>
                  <a:pt x="880371" y="970086"/>
                </a:lnTo>
                <a:lnTo>
                  <a:pt x="887671" y="965320"/>
                </a:lnTo>
                <a:lnTo>
                  <a:pt x="894970" y="959919"/>
                </a:lnTo>
                <a:lnTo>
                  <a:pt x="901635" y="954200"/>
                </a:lnTo>
                <a:lnTo>
                  <a:pt x="908617" y="948163"/>
                </a:lnTo>
                <a:lnTo>
                  <a:pt x="914964" y="942126"/>
                </a:lnTo>
                <a:lnTo>
                  <a:pt x="921311" y="935771"/>
                </a:lnTo>
                <a:lnTo>
                  <a:pt x="927024" y="929416"/>
                </a:lnTo>
                <a:lnTo>
                  <a:pt x="932736" y="922109"/>
                </a:lnTo>
                <a:lnTo>
                  <a:pt x="938132" y="915436"/>
                </a:lnTo>
                <a:lnTo>
                  <a:pt x="942892" y="907811"/>
                </a:lnTo>
                <a:lnTo>
                  <a:pt x="947970" y="900185"/>
                </a:lnTo>
                <a:lnTo>
                  <a:pt x="952096" y="892559"/>
                </a:lnTo>
                <a:lnTo>
                  <a:pt x="956221" y="884616"/>
                </a:lnTo>
                <a:lnTo>
                  <a:pt x="960030" y="876355"/>
                </a:lnTo>
                <a:lnTo>
                  <a:pt x="963521" y="868094"/>
                </a:lnTo>
                <a:lnTo>
                  <a:pt x="966377" y="859515"/>
                </a:lnTo>
                <a:lnTo>
                  <a:pt x="968916" y="850619"/>
                </a:lnTo>
                <a:lnTo>
                  <a:pt x="971455" y="842040"/>
                </a:lnTo>
                <a:lnTo>
                  <a:pt x="973359" y="832826"/>
                </a:lnTo>
                <a:lnTo>
                  <a:pt x="974311" y="823929"/>
                </a:lnTo>
                <a:lnTo>
                  <a:pt x="975581" y="814715"/>
                </a:lnTo>
                <a:lnTo>
                  <a:pt x="976215" y="805183"/>
                </a:lnTo>
                <a:lnTo>
                  <a:pt x="976215" y="795651"/>
                </a:lnTo>
                <a:lnTo>
                  <a:pt x="976215" y="785166"/>
                </a:lnTo>
                <a:lnTo>
                  <a:pt x="975581" y="774680"/>
                </a:lnTo>
                <a:lnTo>
                  <a:pt x="973994" y="763878"/>
                </a:lnTo>
                <a:lnTo>
                  <a:pt x="972090" y="753710"/>
                </a:lnTo>
                <a:lnTo>
                  <a:pt x="969868" y="743543"/>
                </a:lnTo>
                <a:lnTo>
                  <a:pt x="966695" y="733693"/>
                </a:lnTo>
                <a:lnTo>
                  <a:pt x="963521" y="723843"/>
                </a:lnTo>
                <a:lnTo>
                  <a:pt x="959713" y="714311"/>
                </a:lnTo>
                <a:lnTo>
                  <a:pt x="955587" y="705097"/>
                </a:lnTo>
                <a:lnTo>
                  <a:pt x="950509" y="696200"/>
                </a:lnTo>
                <a:lnTo>
                  <a:pt x="945114" y="687304"/>
                </a:lnTo>
                <a:lnTo>
                  <a:pt x="940036" y="678725"/>
                </a:lnTo>
                <a:lnTo>
                  <a:pt x="934006" y="670464"/>
                </a:lnTo>
                <a:lnTo>
                  <a:pt x="927341" y="662521"/>
                </a:lnTo>
                <a:lnTo>
                  <a:pt x="920677" y="654895"/>
                </a:lnTo>
                <a:lnTo>
                  <a:pt x="914012" y="647905"/>
                </a:lnTo>
                <a:lnTo>
                  <a:pt x="906395" y="640915"/>
                </a:lnTo>
                <a:lnTo>
                  <a:pt x="898461" y="634243"/>
                </a:lnTo>
                <a:lnTo>
                  <a:pt x="890527" y="628206"/>
                </a:lnTo>
                <a:lnTo>
                  <a:pt x="882275" y="622169"/>
                </a:lnTo>
                <a:lnTo>
                  <a:pt x="873389" y="616767"/>
                </a:lnTo>
                <a:lnTo>
                  <a:pt x="864503" y="612001"/>
                </a:lnTo>
                <a:lnTo>
                  <a:pt x="855299" y="606917"/>
                </a:lnTo>
                <a:lnTo>
                  <a:pt x="845778" y="602787"/>
                </a:lnTo>
                <a:lnTo>
                  <a:pt x="835940" y="598974"/>
                </a:lnTo>
                <a:lnTo>
                  <a:pt x="826102" y="596115"/>
                </a:lnTo>
                <a:lnTo>
                  <a:pt x="815946" y="592937"/>
                </a:lnTo>
                <a:lnTo>
                  <a:pt x="805473" y="590713"/>
                </a:lnTo>
                <a:lnTo>
                  <a:pt x="795317" y="588807"/>
                </a:lnTo>
                <a:lnTo>
                  <a:pt x="784209" y="587536"/>
                </a:lnTo>
                <a:lnTo>
                  <a:pt x="773736" y="586900"/>
                </a:lnTo>
                <a:lnTo>
                  <a:pt x="762311" y="586583"/>
                </a:lnTo>
                <a:close/>
                <a:moveTo>
                  <a:pt x="1731944" y="472120"/>
                </a:moveTo>
                <a:lnTo>
                  <a:pt x="1726550" y="472437"/>
                </a:lnTo>
                <a:lnTo>
                  <a:pt x="1721155" y="473390"/>
                </a:lnTo>
                <a:lnTo>
                  <a:pt x="1716396" y="474344"/>
                </a:lnTo>
                <a:lnTo>
                  <a:pt x="1711953" y="475932"/>
                </a:lnTo>
                <a:lnTo>
                  <a:pt x="1706876" y="478156"/>
                </a:lnTo>
                <a:lnTo>
                  <a:pt x="1702751" y="480698"/>
                </a:lnTo>
                <a:lnTo>
                  <a:pt x="1698626" y="483875"/>
                </a:lnTo>
                <a:lnTo>
                  <a:pt x="1695136" y="486734"/>
                </a:lnTo>
                <a:lnTo>
                  <a:pt x="1691645" y="490547"/>
                </a:lnTo>
                <a:lnTo>
                  <a:pt x="1688789" y="494995"/>
                </a:lnTo>
                <a:lnTo>
                  <a:pt x="1686251" y="499125"/>
                </a:lnTo>
                <a:lnTo>
                  <a:pt x="1683713" y="503255"/>
                </a:lnTo>
                <a:lnTo>
                  <a:pt x="1681809" y="508021"/>
                </a:lnTo>
                <a:lnTo>
                  <a:pt x="1680857" y="513104"/>
                </a:lnTo>
                <a:lnTo>
                  <a:pt x="1680222" y="517870"/>
                </a:lnTo>
                <a:lnTo>
                  <a:pt x="1679587" y="523271"/>
                </a:lnTo>
                <a:lnTo>
                  <a:pt x="1680222" y="528355"/>
                </a:lnTo>
                <a:lnTo>
                  <a:pt x="1680857" y="533438"/>
                </a:lnTo>
                <a:lnTo>
                  <a:pt x="1681809" y="538204"/>
                </a:lnTo>
                <a:lnTo>
                  <a:pt x="1683713" y="543287"/>
                </a:lnTo>
                <a:lnTo>
                  <a:pt x="1686251" y="547735"/>
                </a:lnTo>
                <a:lnTo>
                  <a:pt x="1688789" y="551865"/>
                </a:lnTo>
                <a:lnTo>
                  <a:pt x="1691645" y="555678"/>
                </a:lnTo>
                <a:lnTo>
                  <a:pt x="1695136" y="559490"/>
                </a:lnTo>
                <a:lnTo>
                  <a:pt x="1698626" y="562667"/>
                </a:lnTo>
                <a:lnTo>
                  <a:pt x="1702751" y="565527"/>
                </a:lnTo>
                <a:lnTo>
                  <a:pt x="1706876" y="568386"/>
                </a:lnTo>
                <a:lnTo>
                  <a:pt x="1711953" y="570610"/>
                </a:lnTo>
                <a:lnTo>
                  <a:pt x="1716396" y="571881"/>
                </a:lnTo>
                <a:lnTo>
                  <a:pt x="1721155" y="573470"/>
                </a:lnTo>
                <a:lnTo>
                  <a:pt x="1726550" y="574423"/>
                </a:lnTo>
                <a:lnTo>
                  <a:pt x="1731944" y="574423"/>
                </a:lnTo>
                <a:lnTo>
                  <a:pt x="1737338" y="574423"/>
                </a:lnTo>
                <a:lnTo>
                  <a:pt x="1742415" y="573470"/>
                </a:lnTo>
                <a:lnTo>
                  <a:pt x="1747810" y="571881"/>
                </a:lnTo>
                <a:lnTo>
                  <a:pt x="1752252" y="570610"/>
                </a:lnTo>
                <a:lnTo>
                  <a:pt x="1756695" y="568386"/>
                </a:lnTo>
                <a:lnTo>
                  <a:pt x="1761137" y="565527"/>
                </a:lnTo>
                <a:lnTo>
                  <a:pt x="1765579" y="562667"/>
                </a:lnTo>
                <a:lnTo>
                  <a:pt x="1768752" y="559490"/>
                </a:lnTo>
                <a:lnTo>
                  <a:pt x="1772243" y="555678"/>
                </a:lnTo>
                <a:lnTo>
                  <a:pt x="1775416" y="551865"/>
                </a:lnTo>
                <a:lnTo>
                  <a:pt x="1777955" y="547735"/>
                </a:lnTo>
                <a:lnTo>
                  <a:pt x="1780176" y="543287"/>
                </a:lnTo>
                <a:lnTo>
                  <a:pt x="1782080" y="538204"/>
                </a:lnTo>
                <a:lnTo>
                  <a:pt x="1783349" y="533438"/>
                </a:lnTo>
                <a:lnTo>
                  <a:pt x="1783983" y="528355"/>
                </a:lnTo>
                <a:lnTo>
                  <a:pt x="1784301" y="523271"/>
                </a:lnTo>
                <a:lnTo>
                  <a:pt x="1783983" y="517870"/>
                </a:lnTo>
                <a:lnTo>
                  <a:pt x="1783349" y="513104"/>
                </a:lnTo>
                <a:lnTo>
                  <a:pt x="1782080" y="508021"/>
                </a:lnTo>
                <a:lnTo>
                  <a:pt x="1780176" y="503255"/>
                </a:lnTo>
                <a:lnTo>
                  <a:pt x="1777955" y="499125"/>
                </a:lnTo>
                <a:lnTo>
                  <a:pt x="1775416" y="494995"/>
                </a:lnTo>
                <a:lnTo>
                  <a:pt x="1772243" y="490547"/>
                </a:lnTo>
                <a:lnTo>
                  <a:pt x="1768752" y="486734"/>
                </a:lnTo>
                <a:lnTo>
                  <a:pt x="1765579" y="483875"/>
                </a:lnTo>
                <a:lnTo>
                  <a:pt x="1761137" y="480698"/>
                </a:lnTo>
                <a:lnTo>
                  <a:pt x="1756695" y="478156"/>
                </a:lnTo>
                <a:lnTo>
                  <a:pt x="1752252" y="475932"/>
                </a:lnTo>
                <a:lnTo>
                  <a:pt x="1747810" y="474344"/>
                </a:lnTo>
                <a:lnTo>
                  <a:pt x="1742415" y="473390"/>
                </a:lnTo>
                <a:lnTo>
                  <a:pt x="1737338" y="472437"/>
                </a:lnTo>
                <a:lnTo>
                  <a:pt x="1731944" y="472120"/>
                </a:lnTo>
                <a:close/>
                <a:moveTo>
                  <a:pt x="747713" y="368300"/>
                </a:moveTo>
                <a:lnTo>
                  <a:pt x="766754" y="368618"/>
                </a:lnTo>
                <a:lnTo>
                  <a:pt x="786114" y="368936"/>
                </a:lnTo>
                <a:lnTo>
                  <a:pt x="805156" y="369889"/>
                </a:lnTo>
                <a:lnTo>
                  <a:pt x="823880" y="370842"/>
                </a:lnTo>
                <a:lnTo>
                  <a:pt x="842922" y="372431"/>
                </a:lnTo>
                <a:lnTo>
                  <a:pt x="861329" y="374019"/>
                </a:lnTo>
                <a:lnTo>
                  <a:pt x="879736" y="375926"/>
                </a:lnTo>
                <a:lnTo>
                  <a:pt x="898461" y="378150"/>
                </a:lnTo>
                <a:lnTo>
                  <a:pt x="916551" y="380692"/>
                </a:lnTo>
                <a:lnTo>
                  <a:pt x="934641" y="383869"/>
                </a:lnTo>
                <a:lnTo>
                  <a:pt x="952413" y="386729"/>
                </a:lnTo>
                <a:lnTo>
                  <a:pt x="969868" y="390224"/>
                </a:lnTo>
                <a:lnTo>
                  <a:pt x="987641" y="394036"/>
                </a:lnTo>
                <a:lnTo>
                  <a:pt x="1004461" y="397849"/>
                </a:lnTo>
                <a:lnTo>
                  <a:pt x="1021916" y="401980"/>
                </a:lnTo>
                <a:lnTo>
                  <a:pt x="1038419" y="406428"/>
                </a:lnTo>
                <a:lnTo>
                  <a:pt x="1055239" y="411512"/>
                </a:lnTo>
                <a:lnTo>
                  <a:pt x="1071742" y="416278"/>
                </a:lnTo>
                <a:lnTo>
                  <a:pt x="1087928" y="421679"/>
                </a:lnTo>
                <a:lnTo>
                  <a:pt x="1103796" y="426763"/>
                </a:lnTo>
                <a:lnTo>
                  <a:pt x="1119665" y="432482"/>
                </a:lnTo>
                <a:lnTo>
                  <a:pt x="1135215" y="438519"/>
                </a:lnTo>
                <a:lnTo>
                  <a:pt x="1150766" y="444556"/>
                </a:lnTo>
                <a:lnTo>
                  <a:pt x="1165683" y="451228"/>
                </a:lnTo>
                <a:lnTo>
                  <a:pt x="1180281" y="457901"/>
                </a:lnTo>
                <a:lnTo>
                  <a:pt x="1194880" y="464573"/>
                </a:lnTo>
                <a:lnTo>
                  <a:pt x="1209479" y="471881"/>
                </a:lnTo>
                <a:lnTo>
                  <a:pt x="1223443" y="479189"/>
                </a:lnTo>
                <a:lnTo>
                  <a:pt x="1237090" y="486497"/>
                </a:lnTo>
                <a:lnTo>
                  <a:pt x="1250102" y="494758"/>
                </a:lnTo>
                <a:lnTo>
                  <a:pt x="1263431" y="502701"/>
                </a:lnTo>
                <a:lnTo>
                  <a:pt x="1276126" y="510644"/>
                </a:lnTo>
                <a:lnTo>
                  <a:pt x="1288820" y="518905"/>
                </a:lnTo>
                <a:lnTo>
                  <a:pt x="1301197" y="527484"/>
                </a:lnTo>
                <a:lnTo>
                  <a:pt x="1312940" y="536063"/>
                </a:lnTo>
                <a:lnTo>
                  <a:pt x="1324683" y="544960"/>
                </a:lnTo>
                <a:lnTo>
                  <a:pt x="1335790" y="553856"/>
                </a:lnTo>
                <a:lnTo>
                  <a:pt x="1346898" y="563388"/>
                </a:lnTo>
                <a:lnTo>
                  <a:pt x="1357371" y="572920"/>
                </a:lnTo>
                <a:lnTo>
                  <a:pt x="1367527" y="582452"/>
                </a:lnTo>
                <a:lnTo>
                  <a:pt x="1377365" y="592302"/>
                </a:lnTo>
                <a:lnTo>
                  <a:pt x="1386886" y="602151"/>
                </a:lnTo>
                <a:lnTo>
                  <a:pt x="1396090" y="612319"/>
                </a:lnTo>
                <a:lnTo>
                  <a:pt x="1404976" y="622486"/>
                </a:lnTo>
                <a:lnTo>
                  <a:pt x="1413545" y="632972"/>
                </a:lnTo>
                <a:lnTo>
                  <a:pt x="1421796" y="643457"/>
                </a:lnTo>
                <a:lnTo>
                  <a:pt x="1429413" y="654260"/>
                </a:lnTo>
                <a:lnTo>
                  <a:pt x="1436395" y="664745"/>
                </a:lnTo>
                <a:lnTo>
                  <a:pt x="1443377" y="675866"/>
                </a:lnTo>
                <a:lnTo>
                  <a:pt x="1450042" y="687304"/>
                </a:lnTo>
                <a:lnTo>
                  <a:pt x="1456072" y="698107"/>
                </a:lnTo>
                <a:lnTo>
                  <a:pt x="1461784" y="709545"/>
                </a:lnTo>
                <a:lnTo>
                  <a:pt x="1467179" y="721301"/>
                </a:lnTo>
                <a:lnTo>
                  <a:pt x="1471623" y="732740"/>
                </a:lnTo>
                <a:lnTo>
                  <a:pt x="1476066" y="744178"/>
                </a:lnTo>
                <a:lnTo>
                  <a:pt x="1479874" y="755934"/>
                </a:lnTo>
                <a:lnTo>
                  <a:pt x="1483683" y="768326"/>
                </a:lnTo>
                <a:lnTo>
                  <a:pt x="1486856" y="779764"/>
                </a:lnTo>
                <a:lnTo>
                  <a:pt x="1489395" y="792156"/>
                </a:lnTo>
                <a:lnTo>
                  <a:pt x="1491299" y="804547"/>
                </a:lnTo>
                <a:lnTo>
                  <a:pt x="1493203" y="816621"/>
                </a:lnTo>
                <a:lnTo>
                  <a:pt x="1494155" y="829013"/>
                </a:lnTo>
                <a:lnTo>
                  <a:pt x="1495108" y="841722"/>
                </a:lnTo>
                <a:lnTo>
                  <a:pt x="1495425" y="854114"/>
                </a:lnTo>
                <a:lnTo>
                  <a:pt x="1495108" y="864281"/>
                </a:lnTo>
                <a:lnTo>
                  <a:pt x="1494790" y="874449"/>
                </a:lnTo>
                <a:lnTo>
                  <a:pt x="1493838" y="884616"/>
                </a:lnTo>
                <a:lnTo>
                  <a:pt x="1492886" y="894783"/>
                </a:lnTo>
                <a:lnTo>
                  <a:pt x="1491299" y="905269"/>
                </a:lnTo>
                <a:lnTo>
                  <a:pt x="1489395" y="915436"/>
                </a:lnTo>
                <a:lnTo>
                  <a:pt x="1487491" y="925286"/>
                </a:lnTo>
                <a:lnTo>
                  <a:pt x="1484952" y="935136"/>
                </a:lnTo>
                <a:lnTo>
                  <a:pt x="1482096" y="944985"/>
                </a:lnTo>
                <a:lnTo>
                  <a:pt x="1479239" y="954835"/>
                </a:lnTo>
                <a:lnTo>
                  <a:pt x="1475748" y="964685"/>
                </a:lnTo>
                <a:lnTo>
                  <a:pt x="1472257" y="973899"/>
                </a:lnTo>
                <a:lnTo>
                  <a:pt x="1468132" y="983431"/>
                </a:lnTo>
                <a:lnTo>
                  <a:pt x="1464006" y="992963"/>
                </a:lnTo>
                <a:lnTo>
                  <a:pt x="1459563" y="1002495"/>
                </a:lnTo>
                <a:lnTo>
                  <a:pt x="1455120" y="1011709"/>
                </a:lnTo>
                <a:lnTo>
                  <a:pt x="1450042" y="1020923"/>
                </a:lnTo>
                <a:lnTo>
                  <a:pt x="1444329" y="1030138"/>
                </a:lnTo>
                <a:lnTo>
                  <a:pt x="1438934" y="1039034"/>
                </a:lnTo>
                <a:lnTo>
                  <a:pt x="1432904" y="1048248"/>
                </a:lnTo>
                <a:lnTo>
                  <a:pt x="1426874" y="1056827"/>
                </a:lnTo>
                <a:lnTo>
                  <a:pt x="1420527" y="1066042"/>
                </a:lnTo>
                <a:lnTo>
                  <a:pt x="1413862" y="1074620"/>
                </a:lnTo>
                <a:lnTo>
                  <a:pt x="1406880" y="1082881"/>
                </a:lnTo>
                <a:lnTo>
                  <a:pt x="1399898" y="1091778"/>
                </a:lnTo>
                <a:lnTo>
                  <a:pt x="1392599" y="1100039"/>
                </a:lnTo>
                <a:lnTo>
                  <a:pt x="1384665" y="1108300"/>
                </a:lnTo>
                <a:lnTo>
                  <a:pt x="1376730" y="1116243"/>
                </a:lnTo>
                <a:lnTo>
                  <a:pt x="1368796" y="1124187"/>
                </a:lnTo>
                <a:lnTo>
                  <a:pt x="1360545" y="1132130"/>
                </a:lnTo>
                <a:lnTo>
                  <a:pt x="1351659" y="1140073"/>
                </a:lnTo>
                <a:lnTo>
                  <a:pt x="1342772" y="1147699"/>
                </a:lnTo>
                <a:lnTo>
                  <a:pt x="1333569" y="1155642"/>
                </a:lnTo>
                <a:lnTo>
                  <a:pt x="1324683" y="1162950"/>
                </a:lnTo>
                <a:lnTo>
                  <a:pt x="1315161" y="1170258"/>
                </a:lnTo>
                <a:lnTo>
                  <a:pt x="1305323" y="1177566"/>
                </a:lnTo>
                <a:lnTo>
                  <a:pt x="1285329" y="1191546"/>
                </a:lnTo>
                <a:lnTo>
                  <a:pt x="1264066" y="1205209"/>
                </a:lnTo>
                <a:lnTo>
                  <a:pt x="1242485" y="1217918"/>
                </a:lnTo>
                <a:lnTo>
                  <a:pt x="1219952" y="1230627"/>
                </a:lnTo>
                <a:lnTo>
                  <a:pt x="1196467" y="1242383"/>
                </a:lnTo>
                <a:lnTo>
                  <a:pt x="1172665" y="1253504"/>
                </a:lnTo>
                <a:lnTo>
                  <a:pt x="1148227" y="1264307"/>
                </a:lnTo>
                <a:lnTo>
                  <a:pt x="1122521" y="1274474"/>
                </a:lnTo>
                <a:lnTo>
                  <a:pt x="1096497" y="1283371"/>
                </a:lnTo>
                <a:lnTo>
                  <a:pt x="1069838" y="1292267"/>
                </a:lnTo>
                <a:lnTo>
                  <a:pt x="1042862" y="1300528"/>
                </a:lnTo>
                <a:lnTo>
                  <a:pt x="1014617" y="1307836"/>
                </a:lnTo>
                <a:lnTo>
                  <a:pt x="986371" y="1314509"/>
                </a:lnTo>
                <a:lnTo>
                  <a:pt x="957808" y="1320228"/>
                </a:lnTo>
                <a:lnTo>
                  <a:pt x="942257" y="1337703"/>
                </a:lnTo>
                <a:lnTo>
                  <a:pt x="926707" y="1354543"/>
                </a:lnTo>
                <a:lnTo>
                  <a:pt x="910838" y="1371065"/>
                </a:lnTo>
                <a:lnTo>
                  <a:pt x="895287" y="1386316"/>
                </a:lnTo>
                <a:lnTo>
                  <a:pt x="879419" y="1401567"/>
                </a:lnTo>
                <a:lnTo>
                  <a:pt x="863551" y="1416183"/>
                </a:lnTo>
                <a:lnTo>
                  <a:pt x="847683" y="1430481"/>
                </a:lnTo>
                <a:lnTo>
                  <a:pt x="831497" y="1443826"/>
                </a:lnTo>
                <a:lnTo>
                  <a:pt x="815629" y="1456853"/>
                </a:lnTo>
                <a:lnTo>
                  <a:pt x="799443" y="1469245"/>
                </a:lnTo>
                <a:lnTo>
                  <a:pt x="783575" y="1481319"/>
                </a:lnTo>
                <a:lnTo>
                  <a:pt x="767389" y="1492757"/>
                </a:lnTo>
                <a:lnTo>
                  <a:pt x="751521" y="1503878"/>
                </a:lnTo>
                <a:lnTo>
                  <a:pt x="735018" y="1514363"/>
                </a:lnTo>
                <a:lnTo>
                  <a:pt x="719150" y="1524530"/>
                </a:lnTo>
                <a:lnTo>
                  <a:pt x="703281" y="1534380"/>
                </a:lnTo>
                <a:lnTo>
                  <a:pt x="687413" y="1543594"/>
                </a:lnTo>
                <a:lnTo>
                  <a:pt x="671545" y="1552173"/>
                </a:lnTo>
                <a:lnTo>
                  <a:pt x="655677" y="1560434"/>
                </a:lnTo>
                <a:lnTo>
                  <a:pt x="640443" y="1568377"/>
                </a:lnTo>
                <a:lnTo>
                  <a:pt x="624575" y="1576003"/>
                </a:lnTo>
                <a:lnTo>
                  <a:pt x="609024" y="1583311"/>
                </a:lnTo>
                <a:lnTo>
                  <a:pt x="593790" y="1589983"/>
                </a:lnTo>
                <a:lnTo>
                  <a:pt x="578874" y="1596338"/>
                </a:lnTo>
                <a:lnTo>
                  <a:pt x="563641" y="1602375"/>
                </a:lnTo>
                <a:lnTo>
                  <a:pt x="548725" y="1608094"/>
                </a:lnTo>
                <a:lnTo>
                  <a:pt x="534126" y="1613813"/>
                </a:lnTo>
                <a:lnTo>
                  <a:pt x="519527" y="1618897"/>
                </a:lnTo>
                <a:lnTo>
                  <a:pt x="504928" y="1623345"/>
                </a:lnTo>
                <a:lnTo>
                  <a:pt x="490964" y="1627793"/>
                </a:lnTo>
                <a:lnTo>
                  <a:pt x="463353" y="1635737"/>
                </a:lnTo>
                <a:lnTo>
                  <a:pt x="437012" y="1642727"/>
                </a:lnTo>
                <a:lnTo>
                  <a:pt x="411305" y="1648764"/>
                </a:lnTo>
                <a:lnTo>
                  <a:pt x="386868" y="1653530"/>
                </a:lnTo>
                <a:lnTo>
                  <a:pt x="363701" y="1657343"/>
                </a:lnTo>
                <a:lnTo>
                  <a:pt x="341802" y="1660838"/>
                </a:lnTo>
                <a:lnTo>
                  <a:pt x="321491" y="1663379"/>
                </a:lnTo>
                <a:lnTo>
                  <a:pt x="302449" y="1665286"/>
                </a:lnTo>
                <a:lnTo>
                  <a:pt x="284994" y="1666557"/>
                </a:lnTo>
                <a:lnTo>
                  <a:pt x="269760" y="1667510"/>
                </a:lnTo>
                <a:lnTo>
                  <a:pt x="255796" y="1667828"/>
                </a:lnTo>
                <a:lnTo>
                  <a:pt x="244054" y="1668463"/>
                </a:lnTo>
                <a:lnTo>
                  <a:pt x="233898" y="1668463"/>
                </a:lnTo>
                <a:lnTo>
                  <a:pt x="220251" y="1667828"/>
                </a:lnTo>
                <a:lnTo>
                  <a:pt x="215174" y="1667510"/>
                </a:lnTo>
                <a:lnTo>
                  <a:pt x="226281" y="1664333"/>
                </a:lnTo>
                <a:lnTo>
                  <a:pt x="236754" y="1660520"/>
                </a:lnTo>
                <a:lnTo>
                  <a:pt x="257701" y="1652577"/>
                </a:lnTo>
                <a:lnTo>
                  <a:pt x="276743" y="1643998"/>
                </a:lnTo>
                <a:lnTo>
                  <a:pt x="295467" y="1635101"/>
                </a:lnTo>
                <a:lnTo>
                  <a:pt x="313239" y="1625887"/>
                </a:lnTo>
                <a:lnTo>
                  <a:pt x="329742" y="1616037"/>
                </a:lnTo>
                <a:lnTo>
                  <a:pt x="345293" y="1605870"/>
                </a:lnTo>
                <a:lnTo>
                  <a:pt x="359892" y="1595385"/>
                </a:lnTo>
                <a:lnTo>
                  <a:pt x="373856" y="1584264"/>
                </a:lnTo>
                <a:lnTo>
                  <a:pt x="387186" y="1573143"/>
                </a:lnTo>
                <a:lnTo>
                  <a:pt x="399245" y="1561387"/>
                </a:lnTo>
                <a:lnTo>
                  <a:pt x="410671" y="1549631"/>
                </a:lnTo>
                <a:lnTo>
                  <a:pt x="421461" y="1537875"/>
                </a:lnTo>
                <a:lnTo>
                  <a:pt x="431299" y="1525166"/>
                </a:lnTo>
                <a:lnTo>
                  <a:pt x="440503" y="1513092"/>
                </a:lnTo>
                <a:lnTo>
                  <a:pt x="449072" y="1500700"/>
                </a:lnTo>
                <a:lnTo>
                  <a:pt x="457006" y="1488309"/>
                </a:lnTo>
                <a:lnTo>
                  <a:pt x="464305" y="1475599"/>
                </a:lnTo>
                <a:lnTo>
                  <a:pt x="470653" y="1463208"/>
                </a:lnTo>
                <a:lnTo>
                  <a:pt x="476683" y="1450816"/>
                </a:lnTo>
                <a:lnTo>
                  <a:pt x="482395" y="1438425"/>
                </a:lnTo>
                <a:lnTo>
                  <a:pt x="487156" y="1426033"/>
                </a:lnTo>
                <a:lnTo>
                  <a:pt x="491916" y="1413641"/>
                </a:lnTo>
                <a:lnTo>
                  <a:pt x="495725" y="1401567"/>
                </a:lnTo>
                <a:lnTo>
                  <a:pt x="498898" y="1389811"/>
                </a:lnTo>
                <a:lnTo>
                  <a:pt x="502389" y="1378055"/>
                </a:lnTo>
                <a:lnTo>
                  <a:pt x="504928" y="1366617"/>
                </a:lnTo>
                <a:lnTo>
                  <a:pt x="507467" y="1355814"/>
                </a:lnTo>
                <a:lnTo>
                  <a:pt x="509054" y="1345329"/>
                </a:lnTo>
                <a:lnTo>
                  <a:pt x="510641" y="1334844"/>
                </a:lnTo>
                <a:lnTo>
                  <a:pt x="513497" y="1315462"/>
                </a:lnTo>
                <a:lnTo>
                  <a:pt x="485251" y="1308789"/>
                </a:lnTo>
                <a:lnTo>
                  <a:pt x="458275" y="1302117"/>
                </a:lnTo>
                <a:lnTo>
                  <a:pt x="431617" y="1294491"/>
                </a:lnTo>
                <a:lnTo>
                  <a:pt x="405593" y="1286230"/>
                </a:lnTo>
                <a:lnTo>
                  <a:pt x="379886" y="1277016"/>
                </a:lnTo>
                <a:lnTo>
                  <a:pt x="355132" y="1267484"/>
                </a:lnTo>
                <a:lnTo>
                  <a:pt x="331012" y="1257317"/>
                </a:lnTo>
                <a:lnTo>
                  <a:pt x="307527" y="1246514"/>
                </a:lnTo>
                <a:lnTo>
                  <a:pt x="284359" y="1235075"/>
                </a:lnTo>
                <a:lnTo>
                  <a:pt x="262144" y="1223319"/>
                </a:lnTo>
                <a:lnTo>
                  <a:pt x="240563" y="1210928"/>
                </a:lnTo>
                <a:lnTo>
                  <a:pt x="219617" y="1197901"/>
                </a:lnTo>
                <a:lnTo>
                  <a:pt x="199623" y="1184238"/>
                </a:lnTo>
                <a:lnTo>
                  <a:pt x="180898" y="1170893"/>
                </a:lnTo>
                <a:lnTo>
                  <a:pt x="162491" y="1156278"/>
                </a:lnTo>
                <a:lnTo>
                  <a:pt x="145036" y="1141344"/>
                </a:lnTo>
                <a:lnTo>
                  <a:pt x="136150" y="1133719"/>
                </a:lnTo>
                <a:lnTo>
                  <a:pt x="128216" y="1126093"/>
                </a:lnTo>
                <a:lnTo>
                  <a:pt x="120282" y="1118150"/>
                </a:lnTo>
                <a:lnTo>
                  <a:pt x="112348" y="1110206"/>
                </a:lnTo>
                <a:lnTo>
                  <a:pt x="105048" y="1102263"/>
                </a:lnTo>
                <a:lnTo>
                  <a:pt x="97749" y="1094320"/>
                </a:lnTo>
                <a:lnTo>
                  <a:pt x="90449" y="1086059"/>
                </a:lnTo>
                <a:lnTo>
                  <a:pt x="83785" y="1077798"/>
                </a:lnTo>
                <a:lnTo>
                  <a:pt x="77437" y="1069219"/>
                </a:lnTo>
                <a:lnTo>
                  <a:pt x="70773" y="1060640"/>
                </a:lnTo>
                <a:lnTo>
                  <a:pt x="64743" y="1052379"/>
                </a:lnTo>
                <a:lnTo>
                  <a:pt x="58713" y="1043482"/>
                </a:lnTo>
                <a:lnTo>
                  <a:pt x="53635" y="1034586"/>
                </a:lnTo>
                <a:lnTo>
                  <a:pt x="48240" y="1025689"/>
                </a:lnTo>
                <a:lnTo>
                  <a:pt x="42845" y="1016793"/>
                </a:lnTo>
                <a:lnTo>
                  <a:pt x="38401" y="1008214"/>
                </a:lnTo>
                <a:lnTo>
                  <a:pt x="33958" y="998682"/>
                </a:lnTo>
                <a:lnTo>
                  <a:pt x="29198" y="989468"/>
                </a:lnTo>
                <a:lnTo>
                  <a:pt x="25707" y="980571"/>
                </a:lnTo>
                <a:lnTo>
                  <a:pt x="21898" y="971039"/>
                </a:lnTo>
                <a:lnTo>
                  <a:pt x="18407" y="961507"/>
                </a:lnTo>
                <a:lnTo>
                  <a:pt x="15234" y="951975"/>
                </a:lnTo>
                <a:lnTo>
                  <a:pt x="12377" y="942761"/>
                </a:lnTo>
                <a:lnTo>
                  <a:pt x="9839" y="933229"/>
                </a:lnTo>
                <a:lnTo>
                  <a:pt x="7300" y="923379"/>
                </a:lnTo>
                <a:lnTo>
                  <a:pt x="5395" y="913530"/>
                </a:lnTo>
                <a:lnTo>
                  <a:pt x="4126" y="903998"/>
                </a:lnTo>
                <a:lnTo>
                  <a:pt x="2539" y="893830"/>
                </a:lnTo>
                <a:lnTo>
                  <a:pt x="1270" y="883981"/>
                </a:lnTo>
                <a:lnTo>
                  <a:pt x="635" y="874131"/>
                </a:lnTo>
                <a:lnTo>
                  <a:pt x="318" y="864281"/>
                </a:lnTo>
                <a:lnTo>
                  <a:pt x="0" y="854114"/>
                </a:lnTo>
                <a:lnTo>
                  <a:pt x="318" y="841722"/>
                </a:lnTo>
                <a:lnTo>
                  <a:pt x="952" y="829013"/>
                </a:lnTo>
                <a:lnTo>
                  <a:pt x="2222" y="816621"/>
                </a:lnTo>
                <a:lnTo>
                  <a:pt x="4126" y="804547"/>
                </a:lnTo>
                <a:lnTo>
                  <a:pt x="6030" y="792156"/>
                </a:lnTo>
                <a:lnTo>
                  <a:pt x="8569" y="779764"/>
                </a:lnTo>
                <a:lnTo>
                  <a:pt x="11425" y="768326"/>
                </a:lnTo>
                <a:lnTo>
                  <a:pt x="15234" y="755934"/>
                </a:lnTo>
                <a:lnTo>
                  <a:pt x="19042" y="744178"/>
                </a:lnTo>
                <a:lnTo>
                  <a:pt x="23803" y="732740"/>
                </a:lnTo>
                <a:lnTo>
                  <a:pt x="28246" y="721301"/>
                </a:lnTo>
                <a:lnTo>
                  <a:pt x="33641" y="709545"/>
                </a:lnTo>
                <a:lnTo>
                  <a:pt x="39036" y="698107"/>
                </a:lnTo>
                <a:lnTo>
                  <a:pt x="45066" y="687304"/>
                </a:lnTo>
                <a:lnTo>
                  <a:pt x="52048" y="675866"/>
                </a:lnTo>
                <a:lnTo>
                  <a:pt x="58713" y="664745"/>
                </a:lnTo>
                <a:lnTo>
                  <a:pt x="66012" y="654260"/>
                </a:lnTo>
                <a:lnTo>
                  <a:pt x="73629" y="643457"/>
                </a:lnTo>
                <a:lnTo>
                  <a:pt x="81880" y="632972"/>
                </a:lnTo>
                <a:lnTo>
                  <a:pt x="90132" y="622486"/>
                </a:lnTo>
                <a:lnTo>
                  <a:pt x="98701" y="612319"/>
                </a:lnTo>
                <a:lnTo>
                  <a:pt x="108222" y="602151"/>
                </a:lnTo>
                <a:lnTo>
                  <a:pt x="117743" y="592302"/>
                </a:lnTo>
                <a:lnTo>
                  <a:pt x="127581" y="582452"/>
                </a:lnTo>
                <a:lnTo>
                  <a:pt x="137737" y="572920"/>
                </a:lnTo>
                <a:lnTo>
                  <a:pt x="148210" y="563388"/>
                </a:lnTo>
                <a:lnTo>
                  <a:pt x="159318" y="553856"/>
                </a:lnTo>
                <a:lnTo>
                  <a:pt x="170743" y="544960"/>
                </a:lnTo>
                <a:lnTo>
                  <a:pt x="182485" y="536063"/>
                </a:lnTo>
                <a:lnTo>
                  <a:pt x="194228" y="527484"/>
                </a:lnTo>
                <a:lnTo>
                  <a:pt x="206605" y="518905"/>
                </a:lnTo>
                <a:lnTo>
                  <a:pt x="218982" y="510644"/>
                </a:lnTo>
                <a:lnTo>
                  <a:pt x="231994" y="502701"/>
                </a:lnTo>
                <a:lnTo>
                  <a:pt x="245006" y="494758"/>
                </a:lnTo>
                <a:lnTo>
                  <a:pt x="258335" y="486497"/>
                </a:lnTo>
                <a:lnTo>
                  <a:pt x="271982" y="479189"/>
                </a:lnTo>
                <a:lnTo>
                  <a:pt x="285946" y="471881"/>
                </a:lnTo>
                <a:lnTo>
                  <a:pt x="300227" y="464573"/>
                </a:lnTo>
                <a:lnTo>
                  <a:pt x="315144" y="457901"/>
                </a:lnTo>
                <a:lnTo>
                  <a:pt x="329742" y="451228"/>
                </a:lnTo>
                <a:lnTo>
                  <a:pt x="344976" y="444556"/>
                </a:lnTo>
                <a:lnTo>
                  <a:pt x="359892" y="438519"/>
                </a:lnTo>
                <a:lnTo>
                  <a:pt x="375443" y="432482"/>
                </a:lnTo>
                <a:lnTo>
                  <a:pt x="391311" y="426763"/>
                </a:lnTo>
                <a:lnTo>
                  <a:pt x="407180" y="421679"/>
                </a:lnTo>
                <a:lnTo>
                  <a:pt x="423365" y="416278"/>
                </a:lnTo>
                <a:lnTo>
                  <a:pt x="440186" y="411512"/>
                </a:lnTo>
                <a:lnTo>
                  <a:pt x="456689" y="406428"/>
                </a:lnTo>
                <a:lnTo>
                  <a:pt x="473192" y="401980"/>
                </a:lnTo>
                <a:lnTo>
                  <a:pt x="490647" y="397849"/>
                </a:lnTo>
                <a:lnTo>
                  <a:pt x="507784" y="394036"/>
                </a:lnTo>
                <a:lnTo>
                  <a:pt x="525557" y="390224"/>
                </a:lnTo>
                <a:lnTo>
                  <a:pt x="542695" y="386729"/>
                </a:lnTo>
                <a:lnTo>
                  <a:pt x="561102" y="383869"/>
                </a:lnTo>
                <a:lnTo>
                  <a:pt x="578874" y="380692"/>
                </a:lnTo>
                <a:lnTo>
                  <a:pt x="596964" y="378150"/>
                </a:lnTo>
                <a:lnTo>
                  <a:pt x="615371" y="375926"/>
                </a:lnTo>
                <a:lnTo>
                  <a:pt x="633778" y="374019"/>
                </a:lnTo>
                <a:lnTo>
                  <a:pt x="652503" y="372431"/>
                </a:lnTo>
                <a:lnTo>
                  <a:pt x="671227" y="370842"/>
                </a:lnTo>
                <a:lnTo>
                  <a:pt x="690269" y="369889"/>
                </a:lnTo>
                <a:lnTo>
                  <a:pt x="708994" y="368936"/>
                </a:lnTo>
                <a:lnTo>
                  <a:pt x="728353" y="368618"/>
                </a:lnTo>
                <a:lnTo>
                  <a:pt x="747713" y="368300"/>
                </a:lnTo>
                <a:close/>
                <a:moveTo>
                  <a:pt x="1731944" y="157585"/>
                </a:moveTo>
                <a:lnTo>
                  <a:pt x="1726550" y="158220"/>
                </a:lnTo>
                <a:lnTo>
                  <a:pt x="1721473" y="158856"/>
                </a:lnTo>
                <a:lnTo>
                  <a:pt x="1716713" y="160127"/>
                </a:lnTo>
                <a:lnTo>
                  <a:pt x="1712271" y="161397"/>
                </a:lnTo>
                <a:lnTo>
                  <a:pt x="1708146" y="163621"/>
                </a:lnTo>
                <a:lnTo>
                  <a:pt x="1704021" y="166163"/>
                </a:lnTo>
                <a:lnTo>
                  <a:pt x="1699578" y="169023"/>
                </a:lnTo>
                <a:lnTo>
                  <a:pt x="1696405" y="172200"/>
                </a:lnTo>
                <a:lnTo>
                  <a:pt x="1692915" y="175377"/>
                </a:lnTo>
                <a:lnTo>
                  <a:pt x="1690376" y="179189"/>
                </a:lnTo>
                <a:lnTo>
                  <a:pt x="1687520" y="183320"/>
                </a:lnTo>
                <a:lnTo>
                  <a:pt x="1685616" y="187768"/>
                </a:lnTo>
                <a:lnTo>
                  <a:pt x="1683713" y="192215"/>
                </a:lnTo>
                <a:lnTo>
                  <a:pt x="1682761" y="196981"/>
                </a:lnTo>
                <a:lnTo>
                  <a:pt x="1681809" y="202065"/>
                </a:lnTo>
                <a:lnTo>
                  <a:pt x="1681491" y="206830"/>
                </a:lnTo>
                <a:lnTo>
                  <a:pt x="1681491" y="394598"/>
                </a:lnTo>
                <a:lnTo>
                  <a:pt x="1681809" y="399999"/>
                </a:lnTo>
                <a:lnTo>
                  <a:pt x="1682761" y="404765"/>
                </a:lnTo>
                <a:lnTo>
                  <a:pt x="1683713" y="409213"/>
                </a:lnTo>
                <a:lnTo>
                  <a:pt x="1685616" y="413978"/>
                </a:lnTo>
                <a:lnTo>
                  <a:pt x="1687520" y="418109"/>
                </a:lnTo>
                <a:lnTo>
                  <a:pt x="1690376" y="422239"/>
                </a:lnTo>
                <a:lnTo>
                  <a:pt x="1692915" y="426051"/>
                </a:lnTo>
                <a:lnTo>
                  <a:pt x="1696405" y="429228"/>
                </a:lnTo>
                <a:lnTo>
                  <a:pt x="1699578" y="432406"/>
                </a:lnTo>
                <a:lnTo>
                  <a:pt x="1704021" y="435583"/>
                </a:lnTo>
                <a:lnTo>
                  <a:pt x="1708146" y="437807"/>
                </a:lnTo>
                <a:lnTo>
                  <a:pt x="1712271" y="440031"/>
                </a:lnTo>
                <a:lnTo>
                  <a:pt x="1716713" y="441619"/>
                </a:lnTo>
                <a:lnTo>
                  <a:pt x="1721473" y="442572"/>
                </a:lnTo>
                <a:lnTo>
                  <a:pt x="1726550" y="443526"/>
                </a:lnTo>
                <a:lnTo>
                  <a:pt x="1731944" y="443843"/>
                </a:lnTo>
                <a:lnTo>
                  <a:pt x="1736704" y="443526"/>
                </a:lnTo>
                <a:lnTo>
                  <a:pt x="1741781" y="442572"/>
                </a:lnTo>
                <a:lnTo>
                  <a:pt x="1746541" y="441619"/>
                </a:lnTo>
                <a:lnTo>
                  <a:pt x="1750983" y="440031"/>
                </a:lnTo>
                <a:lnTo>
                  <a:pt x="1755743" y="437807"/>
                </a:lnTo>
                <a:lnTo>
                  <a:pt x="1759868" y="435583"/>
                </a:lnTo>
                <a:lnTo>
                  <a:pt x="1763675" y="432406"/>
                </a:lnTo>
                <a:lnTo>
                  <a:pt x="1767483" y="429228"/>
                </a:lnTo>
                <a:lnTo>
                  <a:pt x="1770339" y="426051"/>
                </a:lnTo>
                <a:lnTo>
                  <a:pt x="1773512" y="422239"/>
                </a:lnTo>
                <a:lnTo>
                  <a:pt x="1775733" y="418109"/>
                </a:lnTo>
                <a:lnTo>
                  <a:pt x="1777955" y="413978"/>
                </a:lnTo>
                <a:lnTo>
                  <a:pt x="1779541" y="409213"/>
                </a:lnTo>
                <a:lnTo>
                  <a:pt x="1780810" y="404765"/>
                </a:lnTo>
                <a:lnTo>
                  <a:pt x="1781762" y="399999"/>
                </a:lnTo>
                <a:lnTo>
                  <a:pt x="1781762" y="394598"/>
                </a:lnTo>
                <a:lnTo>
                  <a:pt x="1781762" y="206830"/>
                </a:lnTo>
                <a:lnTo>
                  <a:pt x="1781762" y="202065"/>
                </a:lnTo>
                <a:lnTo>
                  <a:pt x="1780810" y="196981"/>
                </a:lnTo>
                <a:lnTo>
                  <a:pt x="1779541" y="192215"/>
                </a:lnTo>
                <a:lnTo>
                  <a:pt x="1777955" y="187768"/>
                </a:lnTo>
                <a:lnTo>
                  <a:pt x="1775733" y="183320"/>
                </a:lnTo>
                <a:lnTo>
                  <a:pt x="1773512" y="179189"/>
                </a:lnTo>
                <a:lnTo>
                  <a:pt x="1770339" y="175377"/>
                </a:lnTo>
                <a:lnTo>
                  <a:pt x="1767483" y="172200"/>
                </a:lnTo>
                <a:lnTo>
                  <a:pt x="1763675" y="169023"/>
                </a:lnTo>
                <a:lnTo>
                  <a:pt x="1759868" y="166163"/>
                </a:lnTo>
                <a:lnTo>
                  <a:pt x="1755743" y="163621"/>
                </a:lnTo>
                <a:lnTo>
                  <a:pt x="1750983" y="161397"/>
                </a:lnTo>
                <a:lnTo>
                  <a:pt x="1746541" y="160127"/>
                </a:lnTo>
                <a:lnTo>
                  <a:pt x="1741781" y="158856"/>
                </a:lnTo>
                <a:lnTo>
                  <a:pt x="1736704" y="158220"/>
                </a:lnTo>
                <a:lnTo>
                  <a:pt x="1731944" y="157585"/>
                </a:lnTo>
                <a:close/>
                <a:moveTo>
                  <a:pt x="1689424" y="0"/>
                </a:moveTo>
                <a:lnTo>
                  <a:pt x="1704021" y="0"/>
                </a:lnTo>
                <a:lnTo>
                  <a:pt x="1717982" y="318"/>
                </a:lnTo>
                <a:lnTo>
                  <a:pt x="1731944" y="635"/>
                </a:lnTo>
                <a:lnTo>
                  <a:pt x="1745906" y="1906"/>
                </a:lnTo>
                <a:lnTo>
                  <a:pt x="1759550" y="2542"/>
                </a:lnTo>
                <a:lnTo>
                  <a:pt x="1772877" y="4130"/>
                </a:lnTo>
                <a:lnTo>
                  <a:pt x="1800166" y="6990"/>
                </a:lnTo>
                <a:lnTo>
                  <a:pt x="1826503" y="10802"/>
                </a:lnTo>
                <a:lnTo>
                  <a:pt x="1852840" y="15886"/>
                </a:lnTo>
                <a:lnTo>
                  <a:pt x="1877908" y="21604"/>
                </a:lnTo>
                <a:lnTo>
                  <a:pt x="1902976" y="27959"/>
                </a:lnTo>
                <a:lnTo>
                  <a:pt x="1927409" y="35266"/>
                </a:lnTo>
                <a:lnTo>
                  <a:pt x="1950890" y="42573"/>
                </a:lnTo>
                <a:lnTo>
                  <a:pt x="1974054" y="51469"/>
                </a:lnTo>
                <a:lnTo>
                  <a:pt x="1985477" y="55917"/>
                </a:lnTo>
                <a:lnTo>
                  <a:pt x="1996266" y="61001"/>
                </a:lnTo>
                <a:lnTo>
                  <a:pt x="2007372" y="65766"/>
                </a:lnTo>
                <a:lnTo>
                  <a:pt x="2017843" y="70850"/>
                </a:lnTo>
                <a:lnTo>
                  <a:pt x="2028315" y="75933"/>
                </a:lnTo>
                <a:lnTo>
                  <a:pt x="2038469" y="81334"/>
                </a:lnTo>
                <a:lnTo>
                  <a:pt x="2048940" y="87053"/>
                </a:lnTo>
                <a:lnTo>
                  <a:pt x="2058459" y="92772"/>
                </a:lnTo>
                <a:lnTo>
                  <a:pt x="2067979" y="98173"/>
                </a:lnTo>
                <a:lnTo>
                  <a:pt x="2077498" y="104527"/>
                </a:lnTo>
                <a:lnTo>
                  <a:pt x="2087018" y="110564"/>
                </a:lnTo>
                <a:lnTo>
                  <a:pt x="2095585" y="116918"/>
                </a:lnTo>
                <a:lnTo>
                  <a:pt x="2104470" y="122954"/>
                </a:lnTo>
                <a:lnTo>
                  <a:pt x="2113037" y="129626"/>
                </a:lnTo>
                <a:lnTo>
                  <a:pt x="2121287" y="136298"/>
                </a:lnTo>
                <a:lnTo>
                  <a:pt x="2129220" y="142970"/>
                </a:lnTo>
                <a:lnTo>
                  <a:pt x="2137153" y="150278"/>
                </a:lnTo>
                <a:lnTo>
                  <a:pt x="2144769" y="156950"/>
                </a:lnTo>
                <a:lnTo>
                  <a:pt x="2152067" y="164257"/>
                </a:lnTo>
                <a:lnTo>
                  <a:pt x="2158730" y="171564"/>
                </a:lnTo>
                <a:lnTo>
                  <a:pt x="2165394" y="178872"/>
                </a:lnTo>
                <a:lnTo>
                  <a:pt x="2172058" y="186497"/>
                </a:lnTo>
                <a:lnTo>
                  <a:pt x="2178404" y="194122"/>
                </a:lnTo>
                <a:lnTo>
                  <a:pt x="2184115" y="202065"/>
                </a:lnTo>
                <a:lnTo>
                  <a:pt x="2189827" y="209690"/>
                </a:lnTo>
                <a:lnTo>
                  <a:pt x="2195221" y="217632"/>
                </a:lnTo>
                <a:lnTo>
                  <a:pt x="2200298" y="225893"/>
                </a:lnTo>
                <a:lnTo>
                  <a:pt x="2205058" y="233836"/>
                </a:lnTo>
                <a:lnTo>
                  <a:pt x="2209501" y="242096"/>
                </a:lnTo>
                <a:lnTo>
                  <a:pt x="2213626" y="250357"/>
                </a:lnTo>
                <a:lnTo>
                  <a:pt x="2217751" y="258617"/>
                </a:lnTo>
                <a:lnTo>
                  <a:pt x="2220924" y="267513"/>
                </a:lnTo>
                <a:lnTo>
                  <a:pt x="2224414" y="275774"/>
                </a:lnTo>
                <a:lnTo>
                  <a:pt x="2226953" y="284352"/>
                </a:lnTo>
                <a:lnTo>
                  <a:pt x="2229809" y="293248"/>
                </a:lnTo>
                <a:lnTo>
                  <a:pt x="2232030" y="302144"/>
                </a:lnTo>
                <a:lnTo>
                  <a:pt x="2233934" y="311040"/>
                </a:lnTo>
                <a:lnTo>
                  <a:pt x="2235520" y="319936"/>
                </a:lnTo>
                <a:lnTo>
                  <a:pt x="2236472" y="329149"/>
                </a:lnTo>
                <a:lnTo>
                  <a:pt x="2237741" y="338045"/>
                </a:lnTo>
                <a:lnTo>
                  <a:pt x="2238059" y="347259"/>
                </a:lnTo>
                <a:lnTo>
                  <a:pt x="2238376" y="356472"/>
                </a:lnTo>
                <a:lnTo>
                  <a:pt x="2238059" y="363780"/>
                </a:lnTo>
                <a:lnTo>
                  <a:pt x="2237741" y="371087"/>
                </a:lnTo>
                <a:lnTo>
                  <a:pt x="2237424" y="378712"/>
                </a:lnTo>
                <a:lnTo>
                  <a:pt x="2236472" y="386020"/>
                </a:lnTo>
                <a:lnTo>
                  <a:pt x="2234251" y="400317"/>
                </a:lnTo>
                <a:lnTo>
                  <a:pt x="2231395" y="414296"/>
                </a:lnTo>
                <a:lnTo>
                  <a:pt x="2226953" y="428593"/>
                </a:lnTo>
                <a:lnTo>
                  <a:pt x="2222193" y="442255"/>
                </a:lnTo>
                <a:lnTo>
                  <a:pt x="2216481" y="455916"/>
                </a:lnTo>
                <a:lnTo>
                  <a:pt x="2210135" y="469578"/>
                </a:lnTo>
                <a:lnTo>
                  <a:pt x="2202837" y="482604"/>
                </a:lnTo>
                <a:lnTo>
                  <a:pt x="2194904" y="495630"/>
                </a:lnTo>
                <a:lnTo>
                  <a:pt x="2186337" y="508021"/>
                </a:lnTo>
                <a:lnTo>
                  <a:pt x="2176817" y="520412"/>
                </a:lnTo>
                <a:lnTo>
                  <a:pt x="2166663" y="532802"/>
                </a:lnTo>
                <a:lnTo>
                  <a:pt x="2155557" y="544876"/>
                </a:lnTo>
                <a:lnTo>
                  <a:pt x="2144451" y="555995"/>
                </a:lnTo>
                <a:lnTo>
                  <a:pt x="2131759" y="567433"/>
                </a:lnTo>
                <a:lnTo>
                  <a:pt x="2119066" y="578553"/>
                </a:lnTo>
                <a:lnTo>
                  <a:pt x="2105739" y="589037"/>
                </a:lnTo>
                <a:lnTo>
                  <a:pt x="2091460" y="599204"/>
                </a:lnTo>
                <a:lnTo>
                  <a:pt x="2076864" y="609053"/>
                </a:lnTo>
                <a:lnTo>
                  <a:pt x="2061633" y="618585"/>
                </a:lnTo>
                <a:lnTo>
                  <a:pt x="2045767" y="627481"/>
                </a:lnTo>
                <a:lnTo>
                  <a:pt x="2029584" y="636376"/>
                </a:lnTo>
                <a:lnTo>
                  <a:pt x="2012766" y="644637"/>
                </a:lnTo>
                <a:lnTo>
                  <a:pt x="1995631" y="652580"/>
                </a:lnTo>
                <a:lnTo>
                  <a:pt x="1977862" y="660205"/>
                </a:lnTo>
                <a:lnTo>
                  <a:pt x="1959140" y="666877"/>
                </a:lnTo>
                <a:lnTo>
                  <a:pt x="1940736" y="673866"/>
                </a:lnTo>
                <a:lnTo>
                  <a:pt x="1921380" y="679903"/>
                </a:lnTo>
                <a:lnTo>
                  <a:pt x="1901707" y="685622"/>
                </a:lnTo>
                <a:lnTo>
                  <a:pt x="1881716" y="690387"/>
                </a:lnTo>
                <a:lnTo>
                  <a:pt x="1861408" y="694835"/>
                </a:lnTo>
                <a:lnTo>
                  <a:pt x="1863312" y="709450"/>
                </a:lnTo>
                <a:lnTo>
                  <a:pt x="1865850" y="725018"/>
                </a:lnTo>
                <a:lnTo>
                  <a:pt x="1867754" y="732961"/>
                </a:lnTo>
                <a:lnTo>
                  <a:pt x="1869658" y="741221"/>
                </a:lnTo>
                <a:lnTo>
                  <a:pt x="1871879" y="749800"/>
                </a:lnTo>
                <a:lnTo>
                  <a:pt x="1874735" y="758695"/>
                </a:lnTo>
                <a:lnTo>
                  <a:pt x="1877274" y="767274"/>
                </a:lnTo>
                <a:lnTo>
                  <a:pt x="1880764" y="776487"/>
                </a:lnTo>
                <a:lnTo>
                  <a:pt x="1884572" y="785383"/>
                </a:lnTo>
                <a:lnTo>
                  <a:pt x="1888379" y="794597"/>
                </a:lnTo>
                <a:lnTo>
                  <a:pt x="1892822" y="803493"/>
                </a:lnTo>
                <a:lnTo>
                  <a:pt x="1897582" y="813024"/>
                </a:lnTo>
                <a:lnTo>
                  <a:pt x="1902976" y="822238"/>
                </a:lnTo>
                <a:lnTo>
                  <a:pt x="1908688" y="831134"/>
                </a:lnTo>
                <a:lnTo>
                  <a:pt x="1915034" y="840347"/>
                </a:lnTo>
                <a:lnTo>
                  <a:pt x="1921697" y="849243"/>
                </a:lnTo>
                <a:lnTo>
                  <a:pt x="1928996" y="858457"/>
                </a:lnTo>
                <a:lnTo>
                  <a:pt x="1936928" y="867035"/>
                </a:lnTo>
                <a:lnTo>
                  <a:pt x="1945179" y="875931"/>
                </a:lnTo>
                <a:lnTo>
                  <a:pt x="1954381" y="884192"/>
                </a:lnTo>
                <a:lnTo>
                  <a:pt x="1963900" y="892452"/>
                </a:lnTo>
                <a:lnTo>
                  <a:pt x="1974054" y="900395"/>
                </a:lnTo>
                <a:lnTo>
                  <a:pt x="1984843" y="908338"/>
                </a:lnTo>
                <a:lnTo>
                  <a:pt x="1996266" y="915963"/>
                </a:lnTo>
                <a:lnTo>
                  <a:pt x="2008324" y="923270"/>
                </a:lnTo>
                <a:lnTo>
                  <a:pt x="2021651" y="929942"/>
                </a:lnTo>
                <a:lnTo>
                  <a:pt x="2034661" y="936296"/>
                </a:lnTo>
                <a:lnTo>
                  <a:pt x="2049257" y="942333"/>
                </a:lnTo>
                <a:lnTo>
                  <a:pt x="2064171" y="948369"/>
                </a:lnTo>
                <a:lnTo>
                  <a:pt x="2080037" y="953770"/>
                </a:lnTo>
                <a:lnTo>
                  <a:pt x="2071152" y="954088"/>
                </a:lnTo>
                <a:lnTo>
                  <a:pt x="2060046" y="954088"/>
                </a:lnTo>
                <a:lnTo>
                  <a:pt x="2045450" y="953770"/>
                </a:lnTo>
                <a:lnTo>
                  <a:pt x="2027363" y="952500"/>
                </a:lnTo>
                <a:lnTo>
                  <a:pt x="2005785" y="950911"/>
                </a:lnTo>
                <a:lnTo>
                  <a:pt x="1993727" y="949640"/>
                </a:lnTo>
                <a:lnTo>
                  <a:pt x="1981035" y="947734"/>
                </a:lnTo>
                <a:lnTo>
                  <a:pt x="1968025" y="945828"/>
                </a:lnTo>
                <a:lnTo>
                  <a:pt x="1954063" y="943286"/>
                </a:lnTo>
                <a:lnTo>
                  <a:pt x="1939150" y="940109"/>
                </a:lnTo>
                <a:lnTo>
                  <a:pt x="1924236" y="937249"/>
                </a:lnTo>
                <a:lnTo>
                  <a:pt x="1908688" y="933437"/>
                </a:lnTo>
                <a:lnTo>
                  <a:pt x="1892505" y="928671"/>
                </a:lnTo>
                <a:lnTo>
                  <a:pt x="1875687" y="923905"/>
                </a:lnTo>
                <a:lnTo>
                  <a:pt x="1858869" y="918504"/>
                </a:lnTo>
                <a:lnTo>
                  <a:pt x="1841417" y="912468"/>
                </a:lnTo>
                <a:lnTo>
                  <a:pt x="1823648" y="905796"/>
                </a:lnTo>
                <a:lnTo>
                  <a:pt x="1805878" y="898171"/>
                </a:lnTo>
                <a:lnTo>
                  <a:pt x="1787474" y="890228"/>
                </a:lnTo>
                <a:lnTo>
                  <a:pt x="1768752" y="881014"/>
                </a:lnTo>
                <a:lnTo>
                  <a:pt x="1750031" y="871801"/>
                </a:lnTo>
                <a:lnTo>
                  <a:pt x="1730992" y="860999"/>
                </a:lnTo>
                <a:lnTo>
                  <a:pt x="1712271" y="849879"/>
                </a:lnTo>
                <a:lnTo>
                  <a:pt x="1692915" y="837488"/>
                </a:lnTo>
                <a:lnTo>
                  <a:pt x="1673876" y="824779"/>
                </a:lnTo>
                <a:lnTo>
                  <a:pt x="1675462" y="812389"/>
                </a:lnTo>
                <a:lnTo>
                  <a:pt x="1676732" y="799680"/>
                </a:lnTo>
                <a:lnTo>
                  <a:pt x="1677366" y="787289"/>
                </a:lnTo>
                <a:lnTo>
                  <a:pt x="1677684" y="774581"/>
                </a:lnTo>
                <a:lnTo>
                  <a:pt x="1677366" y="763779"/>
                </a:lnTo>
                <a:lnTo>
                  <a:pt x="1677049" y="752977"/>
                </a:lnTo>
                <a:lnTo>
                  <a:pt x="1676414" y="742174"/>
                </a:lnTo>
                <a:lnTo>
                  <a:pt x="1675145" y="731690"/>
                </a:lnTo>
                <a:lnTo>
                  <a:pt x="1673558" y="721205"/>
                </a:lnTo>
                <a:lnTo>
                  <a:pt x="1672289" y="710403"/>
                </a:lnTo>
                <a:lnTo>
                  <a:pt x="1670385" y="699919"/>
                </a:lnTo>
                <a:lnTo>
                  <a:pt x="1667847" y="689434"/>
                </a:lnTo>
                <a:lnTo>
                  <a:pt x="1665308" y="678950"/>
                </a:lnTo>
                <a:lnTo>
                  <a:pt x="1662453" y="668783"/>
                </a:lnTo>
                <a:lnTo>
                  <a:pt x="1659279" y="658616"/>
                </a:lnTo>
                <a:lnTo>
                  <a:pt x="1655789" y="648450"/>
                </a:lnTo>
                <a:lnTo>
                  <a:pt x="1651981" y="638283"/>
                </a:lnTo>
                <a:lnTo>
                  <a:pt x="1648491" y="628116"/>
                </a:lnTo>
                <a:lnTo>
                  <a:pt x="1644048" y="618267"/>
                </a:lnTo>
                <a:lnTo>
                  <a:pt x="1639606" y="608418"/>
                </a:lnTo>
                <a:lnTo>
                  <a:pt x="1634846" y="598569"/>
                </a:lnTo>
                <a:lnTo>
                  <a:pt x="1629769" y="588720"/>
                </a:lnTo>
                <a:lnTo>
                  <a:pt x="1624692" y="579188"/>
                </a:lnTo>
                <a:lnTo>
                  <a:pt x="1618981" y="569657"/>
                </a:lnTo>
                <a:lnTo>
                  <a:pt x="1613269" y="560443"/>
                </a:lnTo>
                <a:lnTo>
                  <a:pt x="1606923" y="550912"/>
                </a:lnTo>
                <a:lnTo>
                  <a:pt x="1600576" y="541381"/>
                </a:lnTo>
                <a:lnTo>
                  <a:pt x="1593913" y="532167"/>
                </a:lnTo>
                <a:lnTo>
                  <a:pt x="1587249" y="523271"/>
                </a:lnTo>
                <a:lnTo>
                  <a:pt x="1580268" y="514057"/>
                </a:lnTo>
                <a:lnTo>
                  <a:pt x="1572653" y="505479"/>
                </a:lnTo>
                <a:lnTo>
                  <a:pt x="1565355" y="496583"/>
                </a:lnTo>
                <a:lnTo>
                  <a:pt x="1557739" y="488005"/>
                </a:lnTo>
                <a:lnTo>
                  <a:pt x="1549806" y="479427"/>
                </a:lnTo>
                <a:lnTo>
                  <a:pt x="1541556" y="470531"/>
                </a:lnTo>
                <a:lnTo>
                  <a:pt x="1532671" y="462270"/>
                </a:lnTo>
                <a:lnTo>
                  <a:pt x="1524104" y="454010"/>
                </a:lnTo>
                <a:lnTo>
                  <a:pt x="1515219" y="446067"/>
                </a:lnTo>
                <a:lnTo>
                  <a:pt x="1506334" y="438124"/>
                </a:lnTo>
                <a:lnTo>
                  <a:pt x="1496815" y="430182"/>
                </a:lnTo>
                <a:lnTo>
                  <a:pt x="1477459" y="414614"/>
                </a:lnTo>
                <a:lnTo>
                  <a:pt x="1457468" y="399364"/>
                </a:lnTo>
                <a:lnTo>
                  <a:pt x="1436843" y="384749"/>
                </a:lnTo>
                <a:lnTo>
                  <a:pt x="1414948" y="370770"/>
                </a:lnTo>
                <a:lnTo>
                  <a:pt x="1392419" y="357426"/>
                </a:lnTo>
                <a:lnTo>
                  <a:pt x="1369572" y="344717"/>
                </a:lnTo>
                <a:lnTo>
                  <a:pt x="1345774" y="332009"/>
                </a:lnTo>
                <a:lnTo>
                  <a:pt x="1321023" y="320571"/>
                </a:lnTo>
                <a:lnTo>
                  <a:pt x="1295956" y="309133"/>
                </a:lnTo>
                <a:lnTo>
                  <a:pt x="1269936" y="298331"/>
                </a:lnTo>
                <a:lnTo>
                  <a:pt x="1243282" y="288164"/>
                </a:lnTo>
                <a:lnTo>
                  <a:pt x="1216627" y="279268"/>
                </a:lnTo>
                <a:lnTo>
                  <a:pt x="1189021" y="270055"/>
                </a:lnTo>
                <a:lnTo>
                  <a:pt x="1160463" y="262112"/>
                </a:lnTo>
                <a:lnTo>
                  <a:pt x="1167127" y="248133"/>
                </a:lnTo>
                <a:lnTo>
                  <a:pt x="1174107" y="234154"/>
                </a:lnTo>
                <a:lnTo>
                  <a:pt x="1182675" y="220810"/>
                </a:lnTo>
                <a:lnTo>
                  <a:pt x="1191242" y="207783"/>
                </a:lnTo>
                <a:lnTo>
                  <a:pt x="1201079" y="194439"/>
                </a:lnTo>
                <a:lnTo>
                  <a:pt x="1211550" y="182049"/>
                </a:lnTo>
                <a:lnTo>
                  <a:pt x="1222656" y="169340"/>
                </a:lnTo>
                <a:lnTo>
                  <a:pt x="1234714" y="157267"/>
                </a:lnTo>
                <a:lnTo>
                  <a:pt x="1247407" y="145512"/>
                </a:lnTo>
                <a:lnTo>
                  <a:pt x="1260734" y="134392"/>
                </a:lnTo>
                <a:lnTo>
                  <a:pt x="1274696" y="123272"/>
                </a:lnTo>
                <a:lnTo>
                  <a:pt x="1289292" y="112788"/>
                </a:lnTo>
                <a:lnTo>
                  <a:pt x="1304523" y="102621"/>
                </a:lnTo>
                <a:lnTo>
                  <a:pt x="1320706" y="92772"/>
                </a:lnTo>
                <a:lnTo>
                  <a:pt x="1336889" y="83240"/>
                </a:lnTo>
                <a:lnTo>
                  <a:pt x="1354024" y="74344"/>
                </a:lnTo>
                <a:lnTo>
                  <a:pt x="1371794" y="65766"/>
                </a:lnTo>
                <a:lnTo>
                  <a:pt x="1389880" y="57823"/>
                </a:lnTo>
                <a:lnTo>
                  <a:pt x="1408919" y="50198"/>
                </a:lnTo>
                <a:lnTo>
                  <a:pt x="1427958" y="43209"/>
                </a:lnTo>
                <a:lnTo>
                  <a:pt x="1447631" y="36219"/>
                </a:lnTo>
                <a:lnTo>
                  <a:pt x="1467622" y="30183"/>
                </a:lnTo>
                <a:lnTo>
                  <a:pt x="1488248" y="24464"/>
                </a:lnTo>
                <a:lnTo>
                  <a:pt x="1509190" y="19698"/>
                </a:lnTo>
                <a:lnTo>
                  <a:pt x="1530450" y="14932"/>
                </a:lnTo>
                <a:lnTo>
                  <a:pt x="1552345" y="10802"/>
                </a:lnTo>
                <a:lnTo>
                  <a:pt x="1574239" y="7625"/>
                </a:lnTo>
                <a:lnTo>
                  <a:pt x="1597086" y="4766"/>
                </a:lnTo>
                <a:lnTo>
                  <a:pt x="1619615" y="2542"/>
                </a:lnTo>
                <a:lnTo>
                  <a:pt x="1642779" y="953"/>
                </a:lnTo>
                <a:lnTo>
                  <a:pt x="1665943" y="318"/>
                </a:lnTo>
                <a:lnTo>
                  <a:pt x="1689424" y="0"/>
                </a:lnTo>
                <a:close/>
              </a:path>
            </a:pathLst>
          </a:custGeom>
          <a:solidFill>
            <a:schemeClr val="accent5">
              <a:lumMod val="75000"/>
            </a:schemeClr>
          </a:solidFill>
          <a:ln>
            <a:noFill/>
          </a:ln>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pic>
        <p:nvPicPr>
          <p:cNvPr id="3" name="图片 2"/>
          <p:cNvPicPr>
            <a:picLocks noChangeAspect="1"/>
          </p:cNvPicPr>
          <p:nvPr>
            <p:custDataLst>
              <p:tags r:id="rId1"/>
            </p:custDataLst>
          </p:nvPr>
        </p:nvPicPr>
        <p:blipFill>
          <a:blip r:embed="rId2">
            <a:extLst>
              <a:ext uri="{28A0092B-C50C-407E-A947-70E740481C1C}">
                <a14:useLocalDpi xmlns:a14="http://schemas.microsoft.com/office/drawing/2010/main" val="0"/>
              </a:ext>
            </a:extLst>
          </a:blip>
          <a:srcRect/>
          <a:stretch>
            <a:fillRect/>
          </a:stretch>
        </p:blipFill>
        <p:spPr bwMode="auto">
          <a:xfrm>
            <a:off x="7399339" y="2730500"/>
            <a:ext cx="2517775" cy="1677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43"/>
                                        </p:tgtEl>
                                        <p:attrNameLst>
                                          <p:attrName>style.visibility</p:attrName>
                                        </p:attrNameLst>
                                      </p:cBhvr>
                                      <p:to>
                                        <p:strVal val="visible"/>
                                      </p:to>
                                    </p:set>
                                    <p:anim calcmode="lin" valueType="num">
                                      <p:cBhvr>
                                        <p:cTn id="7" dur="500" fill="hold"/>
                                        <p:tgtEl>
                                          <p:spTgt spid="43"/>
                                        </p:tgtEl>
                                        <p:attrNameLst>
                                          <p:attrName>ppt_w</p:attrName>
                                        </p:attrNameLst>
                                      </p:cBhvr>
                                      <p:tavLst>
                                        <p:tav tm="0">
                                          <p:val>
                                            <p:fltVal val="0"/>
                                          </p:val>
                                        </p:tav>
                                        <p:tav tm="100000">
                                          <p:val>
                                            <p:strVal val="#ppt_w"/>
                                          </p:val>
                                        </p:tav>
                                      </p:tavLst>
                                    </p:anim>
                                    <p:anim calcmode="lin" valueType="num">
                                      <p:cBhvr>
                                        <p:cTn id="8" dur="500" fill="hold"/>
                                        <p:tgtEl>
                                          <p:spTgt spid="43"/>
                                        </p:tgtEl>
                                        <p:attrNameLst>
                                          <p:attrName>ppt_h</p:attrName>
                                        </p:attrNameLst>
                                      </p:cBhvr>
                                      <p:tavLst>
                                        <p:tav tm="0">
                                          <p:val>
                                            <p:fltVal val="0"/>
                                          </p:val>
                                        </p:tav>
                                        <p:tav tm="100000">
                                          <p:val>
                                            <p:strVal val="#ppt_h"/>
                                          </p:val>
                                        </p:tav>
                                      </p:tavLst>
                                    </p:anim>
                                    <p:animEffect transition="in" filter="fade">
                                      <p:cBhvr>
                                        <p:cTn id="9" dur="500"/>
                                        <p:tgtEl>
                                          <p:spTgt spid="43"/>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35"/>
                                        </p:tgtEl>
                                        <p:attrNameLst>
                                          <p:attrName>style.visibility</p:attrName>
                                        </p:attrNameLst>
                                      </p:cBhvr>
                                      <p:to>
                                        <p:strVal val="visible"/>
                                      </p:to>
                                    </p:set>
                                    <p:animEffect transition="in" filter="wipe(left)">
                                      <p:cBhvr>
                                        <p:cTn id="13" dur="500"/>
                                        <p:tgtEl>
                                          <p:spTgt spid="35"/>
                                        </p:tgtEl>
                                      </p:cBhvr>
                                    </p:animEffect>
                                  </p:childTnLst>
                                </p:cTn>
                              </p:par>
                              <p:par>
                                <p:cTn id="14" presetID="23" presetClass="entr" presetSubtype="16" fill="hold" nodeType="withEffect">
                                  <p:stCondLst>
                                    <p:cond delay="0"/>
                                  </p:stCondLst>
                                  <p:childTnLst>
                                    <p:set>
                                      <p:cBhvr>
                                        <p:cTn id="15" dur="1" fill="hold">
                                          <p:stCondLst>
                                            <p:cond delay="0"/>
                                          </p:stCondLst>
                                        </p:cTn>
                                        <p:tgtEl>
                                          <p:spTgt spid="36"/>
                                        </p:tgtEl>
                                        <p:attrNameLst>
                                          <p:attrName>style.visibility</p:attrName>
                                        </p:attrNameLst>
                                      </p:cBhvr>
                                      <p:to>
                                        <p:strVal val="visible"/>
                                      </p:to>
                                    </p:set>
                                    <p:anim calcmode="lin" valueType="num">
                                      <p:cBhvr>
                                        <p:cTn id="16" dur="500" fill="hold"/>
                                        <p:tgtEl>
                                          <p:spTgt spid="36"/>
                                        </p:tgtEl>
                                        <p:attrNameLst>
                                          <p:attrName>ppt_w</p:attrName>
                                        </p:attrNameLst>
                                      </p:cBhvr>
                                      <p:tavLst>
                                        <p:tav tm="0">
                                          <p:val>
                                            <p:fltVal val="0"/>
                                          </p:val>
                                        </p:tav>
                                        <p:tav tm="100000">
                                          <p:val>
                                            <p:strVal val="#ppt_w"/>
                                          </p:val>
                                        </p:tav>
                                      </p:tavLst>
                                    </p:anim>
                                    <p:anim calcmode="lin" valueType="num">
                                      <p:cBhvr>
                                        <p:cTn id="17" dur="500" fill="hold"/>
                                        <p:tgtEl>
                                          <p:spTgt spid="36"/>
                                        </p:tgtEl>
                                        <p:attrNameLst>
                                          <p:attrName>ppt_h</p:attrName>
                                        </p:attrNameLst>
                                      </p:cBhvr>
                                      <p:tavLst>
                                        <p:tav tm="0">
                                          <p:val>
                                            <p:fltVal val="0"/>
                                          </p:val>
                                        </p:tav>
                                        <p:tav tm="100000">
                                          <p:val>
                                            <p:strVal val="#ppt_h"/>
                                          </p:val>
                                        </p:tav>
                                      </p:tavLst>
                                    </p:anim>
                                  </p:childTnLst>
                                </p:cTn>
                              </p:par>
                            </p:childTnLst>
                          </p:cTn>
                        </p:par>
                        <p:par>
                          <p:cTn id="18" fill="hold">
                            <p:stCondLst>
                              <p:cond delay="1000"/>
                            </p:stCondLst>
                            <p:childTnLst>
                              <p:par>
                                <p:cTn id="19" presetID="22" presetClass="entr" presetSubtype="8" fill="hold" grpId="0" nodeType="after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wipe(left)">
                                      <p:cBhvr>
                                        <p:cTn id="21" dur="500"/>
                                        <p:tgtEl>
                                          <p:spTgt spid="6"/>
                                        </p:tgtEl>
                                      </p:cBhvr>
                                    </p:animEffect>
                                  </p:childTnLst>
                                </p:cTn>
                              </p:par>
                            </p:childTnLst>
                          </p:cTn>
                        </p:par>
                        <p:par>
                          <p:cTn id="22" fill="hold">
                            <p:stCondLst>
                              <p:cond delay="1500"/>
                            </p:stCondLst>
                            <p:childTnLst>
                              <p:par>
                                <p:cTn id="23" presetID="47" presetClass="entr" presetSubtype="0" fill="hold" nodeType="after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fade">
                                      <p:cBhvr>
                                        <p:cTn id="25" dur="500"/>
                                        <p:tgtEl>
                                          <p:spTgt spid="3"/>
                                        </p:tgtEl>
                                      </p:cBhvr>
                                    </p:animEffect>
                                    <p:anim calcmode="lin" valueType="num">
                                      <p:cBhvr>
                                        <p:cTn id="26" dur="500" fill="hold"/>
                                        <p:tgtEl>
                                          <p:spTgt spid="3"/>
                                        </p:tgtEl>
                                        <p:attrNameLst>
                                          <p:attrName>ppt_x</p:attrName>
                                        </p:attrNameLst>
                                      </p:cBhvr>
                                      <p:tavLst>
                                        <p:tav tm="0">
                                          <p:val>
                                            <p:strVal val="#ppt_x"/>
                                          </p:val>
                                        </p:tav>
                                        <p:tav tm="100000">
                                          <p:val>
                                            <p:strVal val="#ppt_x"/>
                                          </p:val>
                                        </p:tav>
                                      </p:tavLst>
                                    </p:anim>
                                    <p:anim calcmode="lin" valueType="num">
                                      <p:cBhvr>
                                        <p:cTn id="27" dur="5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6"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8370" name="标题 58369"/>
          <p:cNvSpPr>
            <a:spLocks noGrp="1"/>
          </p:cNvSpPr>
          <p:nvPr>
            <p:custDataLst>
              <p:tags r:id="rId1"/>
            </p:custDataLst>
          </p:nvPr>
        </p:nvSpPr>
        <p:spPr>
          <a:xfrm>
            <a:off x="1703705" y="692785"/>
            <a:ext cx="6683375" cy="609600"/>
          </a:xfrm>
          <a:prstGeom prst="rect">
            <a:avLst/>
          </a:prstGeom>
        </p:spPr>
        <p:txBody>
          <a:bodyPr vert="horz" lIns="108850" tIns="54425" rIns="108850" bIns="54425" rtlCol="0" anchor="ctr" anchorCtr="0">
            <a:noAutofit/>
          </a:bodyPr>
          <a:lstStyle>
            <a:lvl1pPr algn="ctr" defTabSz="1088390" rtl="0" eaLnBrk="1" latinLnBrk="0" hangingPunct="1">
              <a:spcBef>
                <a:spcPct val="0"/>
              </a:spcBef>
              <a:buNone/>
              <a:defRPr sz="5200" kern="1200">
                <a:solidFill>
                  <a:schemeClr val="tx1"/>
                </a:solidFill>
                <a:latin typeface="+mj-lt"/>
                <a:ea typeface="+mj-ea"/>
                <a:cs typeface="+mj-cs"/>
              </a:defRPr>
            </a:lvl1pPr>
          </a:lstStyle>
          <a:p>
            <a:r>
              <a:rPr lang="zh-CN" altLang="en-US" sz="3200" b="1"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三、领导者的个人素质与领导艺术</a:t>
            </a:r>
            <a:endParaRPr lang="zh-CN" altLang="en-US" sz="3200" b="1"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文本框 1"/>
          <p:cNvSpPr txBox="1"/>
          <p:nvPr/>
        </p:nvSpPr>
        <p:spPr>
          <a:xfrm>
            <a:off x="1976755" y="1556385"/>
            <a:ext cx="9250680" cy="3907790"/>
          </a:xfrm>
          <a:prstGeom prst="rect">
            <a:avLst/>
          </a:prstGeom>
          <a:noFill/>
        </p:spPr>
        <p:txBody>
          <a:bodyPr wrap="square" rtlCol="0" anchor="t">
            <a:spAutoFit/>
          </a:bodyPr>
          <a:p>
            <a:r>
              <a:rPr lang="zh-CN" altLang="en-US" sz="2800" b="1">
                <a:solidFill>
                  <a:srgbClr val="FF0000"/>
                </a:solidFill>
              </a:rPr>
              <a:t>（一）领导者的个人素质</a:t>
            </a:r>
            <a:endParaRPr lang="zh-CN" altLang="en-US" sz="2800" b="1">
              <a:solidFill>
                <a:srgbClr val="FF0000"/>
              </a:solidFill>
            </a:endParaRPr>
          </a:p>
          <a:p>
            <a:endParaRPr lang="zh-CN" altLang="en-US" sz="2800" b="1">
              <a:solidFill>
                <a:srgbClr val="FF0000"/>
              </a:solidFill>
            </a:endParaRPr>
          </a:p>
          <a:p>
            <a:r>
              <a:rPr lang="zh-CN" altLang="en-US" sz="2400">
                <a:solidFill>
                  <a:srgbClr val="FF0000"/>
                </a:solidFill>
              </a:rPr>
              <a:t>政治素质</a:t>
            </a:r>
            <a:r>
              <a:rPr lang="zh-CN" altLang="en-US" sz="2400">
                <a:solidFill>
                  <a:srgbClr val="0070C0"/>
                </a:solidFill>
              </a:rPr>
              <a:t>是对领导者政迨作风和思想品德方面的要求，是其它素质得以发挥的前提。</a:t>
            </a:r>
            <a:endParaRPr lang="zh-CN" altLang="en-US" sz="2400">
              <a:solidFill>
                <a:srgbClr val="0070C0"/>
              </a:solidFill>
            </a:endParaRPr>
          </a:p>
          <a:p>
            <a:r>
              <a:rPr lang="zh-CN" altLang="en-US" sz="2400">
                <a:solidFill>
                  <a:srgbClr val="FF0000"/>
                </a:solidFill>
              </a:rPr>
              <a:t>知识素质</a:t>
            </a:r>
            <a:r>
              <a:rPr lang="zh-CN" altLang="en-US" sz="2400">
                <a:solidFill>
                  <a:srgbClr val="0070C0"/>
                </a:solidFill>
              </a:rPr>
              <a:t>要求领导者必须有较广博的科学文化知识、专业知识和合理的知识结构。</a:t>
            </a:r>
            <a:endParaRPr lang="zh-CN" altLang="en-US" sz="2400">
              <a:solidFill>
                <a:srgbClr val="0070C0"/>
              </a:solidFill>
            </a:endParaRPr>
          </a:p>
          <a:p>
            <a:r>
              <a:rPr lang="zh-CN" altLang="en-US" sz="2400">
                <a:solidFill>
                  <a:srgbClr val="FF0000"/>
                </a:solidFill>
              </a:rPr>
              <a:t>能力素质</a:t>
            </a:r>
            <a:r>
              <a:rPr lang="zh-CN" altLang="en-US" sz="2400">
                <a:solidFill>
                  <a:srgbClr val="0070C0"/>
                </a:solidFill>
              </a:rPr>
              <a:t>要求领导者必须具有统筹兼顾的策划能力、多谋善断的决断能力、调兵遣将的组织能力、循循善诱的协调能力、正确交流的表述能力。</a:t>
            </a:r>
            <a:endParaRPr lang="zh-CN" altLang="en-US" sz="2400">
              <a:solidFill>
                <a:srgbClr val="0070C0"/>
              </a:solidFill>
            </a:endParaRPr>
          </a:p>
          <a:p>
            <a:r>
              <a:rPr lang="zh-CN" altLang="en-US" sz="2400">
                <a:solidFill>
                  <a:srgbClr val="FF0000"/>
                </a:solidFill>
              </a:rPr>
              <a:t>身体素质</a:t>
            </a:r>
            <a:r>
              <a:rPr lang="zh-CN" altLang="en-US" sz="2400">
                <a:solidFill>
                  <a:srgbClr val="0070C0"/>
                </a:solidFill>
              </a:rPr>
              <a:t>要求领导者必须有健康的身体。</a:t>
            </a:r>
            <a:endParaRPr lang="zh-CN" altLang="en-US" sz="2400">
              <a:solidFill>
                <a:srgbClr val="0070C0"/>
              </a:solidFill>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847850" y="1412875"/>
            <a:ext cx="9492615" cy="4399915"/>
          </a:xfrm>
          <a:prstGeom prst="rect">
            <a:avLst/>
          </a:prstGeom>
          <a:noFill/>
          <a:ln w="9525">
            <a:noFill/>
          </a:ln>
        </p:spPr>
        <p:txBody>
          <a:bodyPr wrap="square">
            <a:spAutoFit/>
          </a:bodyPr>
          <a:p>
            <a:pPr indent="304800"/>
            <a:r>
              <a:rPr lang="en-US" sz="20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1.</a:t>
            </a:r>
            <a:r>
              <a:rPr lang="zh-CN" sz="20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用人艺术</a:t>
            </a:r>
            <a:r>
              <a:rPr lang="zh-CN" sz="2000" b="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在</a:t>
            </a:r>
            <a:r>
              <a:rPr lang="zh-CN" sz="2000" b="0">
                <a:solidFill>
                  <a:srgbClr val="0070C0"/>
                </a:solidFill>
                <a:latin typeface="微软雅黑" panose="020B0503020204020204" pitchFamily="34" charset="-122"/>
                <a:ea typeface="微软雅黑" panose="020B0503020204020204" pitchFamily="34" charset="-122"/>
                <a:cs typeface="微软雅黑" panose="020B0503020204020204" pitchFamily="34" charset="-122"/>
                <a:hlinkClick r:id="rId1"/>
              </a:rPr>
              <a:t>领导工作</a:t>
            </a:r>
            <a:r>
              <a:rPr lang="zh-CN" sz="2000" b="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中占有特别重要的位置。领导者用人的艺术主要有：合理选择，</a:t>
            </a:r>
            <a:r>
              <a:rPr lang="zh-CN" sz="2000" b="0">
                <a:solidFill>
                  <a:srgbClr val="0070C0"/>
                </a:solidFill>
                <a:latin typeface="微软雅黑" panose="020B0503020204020204" pitchFamily="34" charset="-122"/>
                <a:ea typeface="微软雅黑" panose="020B0503020204020204" pitchFamily="34" charset="-122"/>
                <a:cs typeface="微软雅黑" panose="020B0503020204020204" pitchFamily="34" charset="-122"/>
                <a:hlinkClick r:id="rId2"/>
              </a:rPr>
              <a:t>知人善任</a:t>
            </a:r>
            <a:r>
              <a:rPr lang="zh-CN" sz="2000" b="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；扬长避短、宽容待人；合理使用，积极培养；用人要</a:t>
            </a:r>
            <a:r>
              <a:rPr lang="zh-CN" sz="2000" b="0">
                <a:solidFill>
                  <a:srgbClr val="0070C0"/>
                </a:solidFill>
                <a:latin typeface="微软雅黑" panose="020B0503020204020204" pitchFamily="34" charset="-122"/>
                <a:ea typeface="微软雅黑" panose="020B0503020204020204" pitchFamily="34" charset="-122"/>
                <a:cs typeface="微软雅黑" panose="020B0503020204020204" pitchFamily="34" charset="-122"/>
                <a:hlinkClick r:id="rId3"/>
              </a:rPr>
              <a:t>正激励</a:t>
            </a:r>
            <a:r>
              <a:rPr lang="zh-CN" sz="2000" b="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人才。</a:t>
            </a:r>
            <a:endParaRPr lang="en-US" sz="2000" b="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pPr indent="304800"/>
            <a:r>
              <a:rPr lang="en-US" sz="20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    2.</a:t>
            </a:r>
            <a:r>
              <a:rPr lang="zh-CN" sz="20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授权艺术</a:t>
            </a:r>
            <a:r>
              <a:rPr lang="zh-CN" sz="2000" b="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包括合理选择授权方式；授权留责，领导者将权力授予下级后，下级在工作中出问题，上级负责任，领导也应负</a:t>
            </a:r>
            <a:r>
              <a:rPr lang="zh-CN" sz="2000" b="0">
                <a:solidFill>
                  <a:srgbClr val="0070C0"/>
                </a:solidFill>
                <a:latin typeface="微软雅黑" panose="020B0503020204020204" pitchFamily="34" charset="-122"/>
                <a:ea typeface="微软雅黑" panose="020B0503020204020204" pitchFamily="34" charset="-122"/>
                <a:cs typeface="微软雅黑" panose="020B0503020204020204" pitchFamily="34" charset="-122"/>
                <a:hlinkClick r:id="rId4"/>
              </a:rPr>
              <a:t>领导责任</a:t>
            </a:r>
            <a:r>
              <a:rPr lang="zh-CN" sz="2000" b="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视能授权，领导者向下级授权，授什么权，授多少权，应根据下级能力的高低而定；明确责权，领导者向被授权者授权时，应明确所授工作任务的目标、责任和权力，不能含糊不清、模棱两可；适度授权，领导者授权时应分清哪些权力可以下授，哪些权力应该保留。</a:t>
            </a:r>
            <a:endParaRPr lang="en-US" sz="2000" b="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pPr indent="304800"/>
            <a:r>
              <a:rPr lang="en-US" sz="20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    3.</a:t>
            </a:r>
            <a:r>
              <a:rPr lang="zh-CN" sz="20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决策艺术</a:t>
            </a:r>
            <a:r>
              <a:rPr lang="zh-CN" sz="2000" b="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是领导者在一定知识、经验基础上形成的、非规范化的、具有创造性的、给人以美好感觉或体验的各种决策的技巧和手段。领导决策艺术是领导者智慧、学识、才能、经验和胆略的综合体现。、</a:t>
            </a:r>
            <a:endParaRPr lang="en-US" sz="2000" b="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pPr indent="304800"/>
            <a:r>
              <a:rPr lang="en-US" sz="20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    4. </a:t>
            </a:r>
            <a:r>
              <a:rPr lang="zh-CN" sz="20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人际关系艺术</a:t>
            </a:r>
            <a:r>
              <a:rPr lang="zh-CN" sz="2000" b="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主要包括人际沟通艺术和处理人际纠纷艺术。在人际沟通中要态度和蔼、平等待人，尊重别人、注意方法，简化语言、积极倾听，抑制情绪、把握主动，创造互信环境。处理人际纠纷要严己宽人，分寸得当、审时度势，讲究策略，把握主动。</a:t>
            </a:r>
            <a:endParaRPr lang="zh-CN" altLang="en-US" sz="2000" b="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文本框 1"/>
          <p:cNvSpPr txBox="1"/>
          <p:nvPr/>
        </p:nvSpPr>
        <p:spPr>
          <a:xfrm>
            <a:off x="1919605" y="692785"/>
            <a:ext cx="6096000" cy="521970"/>
          </a:xfrm>
          <a:prstGeom prst="rect">
            <a:avLst/>
          </a:prstGeom>
          <a:noFill/>
        </p:spPr>
        <p:txBody>
          <a:bodyPr wrap="square" rtlCol="0" anchor="t">
            <a:spAutoFit/>
          </a:bodyPr>
          <a:p>
            <a:r>
              <a:rPr lang="zh-CN" altLang="en-US" sz="2800" b="1">
                <a:solidFill>
                  <a:srgbClr val="FF0000"/>
                </a:solidFill>
                <a:sym typeface="+mn-ea"/>
              </a:rPr>
              <a:t>（二）领导者的用人艺术</a:t>
            </a:r>
            <a:endParaRPr lang="zh-CN" altLang="en-US" sz="2800" b="1">
              <a:solidFill>
                <a:srgbClr val="FF0000"/>
              </a:solidFill>
              <a:sym typeface="+mn-ea"/>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cstate="print">
            <a:duotone>
              <a:schemeClr val="bg2">
                <a:shade val="45000"/>
                <a:satMod val="135000"/>
              </a:schemeClr>
              <a:prstClr val="white"/>
            </a:duotone>
            <a:extLst>
              <a:ext uri="{BEBA8EAE-BF5A-486C-A8C5-ECC9F3942E4B}">
                <a14:imgProps xmlns:a14="http://schemas.microsoft.com/office/drawing/2010/main">
                  <a14:imgLayer r:embed="rId2">
                    <a14:imgEffect>
                      <a14:artisticBlur/>
                    </a14:imgEffect>
                  </a14:imgLayer>
                </a14:imgProps>
              </a:ext>
              <a:ext uri="{28A0092B-C50C-407E-A947-70E740481C1C}">
                <a14:useLocalDpi xmlns:a14="http://schemas.microsoft.com/office/drawing/2010/main" val="0"/>
              </a:ext>
            </a:extLst>
          </a:blip>
          <a:srcRect r="258" b="3088"/>
          <a:stretch>
            <a:fillRect/>
          </a:stretch>
        </p:blipFill>
        <p:spPr>
          <a:xfrm>
            <a:off x="1566276" y="-1"/>
            <a:ext cx="10596085" cy="6863669"/>
          </a:xfrm>
          <a:prstGeom prst="rect">
            <a:avLst/>
          </a:prstGeom>
        </p:spPr>
      </p:pic>
      <p:sp>
        <p:nvSpPr>
          <p:cNvPr id="7" name="矩形 6"/>
          <p:cNvSpPr/>
          <p:nvPr/>
        </p:nvSpPr>
        <p:spPr>
          <a:xfrm>
            <a:off x="1596541" y="0"/>
            <a:ext cx="10629250" cy="6872512"/>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sp>
        <p:nvSpPr>
          <p:cNvPr id="15" name="文本框 14"/>
          <p:cNvSpPr txBox="1"/>
          <p:nvPr>
            <p:custDataLst>
              <p:tags r:id="rId3"/>
            </p:custDataLst>
          </p:nvPr>
        </p:nvSpPr>
        <p:spPr>
          <a:xfrm>
            <a:off x="7827181" y="3726339"/>
            <a:ext cx="2053767" cy="646331"/>
          </a:xfrm>
          <a:prstGeom prst="rect">
            <a:avLst/>
          </a:prstGeom>
          <a:noFill/>
        </p:spPr>
        <p:txBody>
          <a:bodyPr vert="horz" wrap="none" rtlCol="0">
            <a:noAutofit/>
          </a:bodyPr>
          <a:lstStyle/>
          <a:p>
            <a:pPr defTabSz="1088390"/>
            <a:r>
              <a:rPr lang="en-US" altLang="zh-CN" sz="3600" spc="400" dirty="0">
                <a:solidFill>
                  <a:schemeClr val="accent5">
                    <a:lumMod val="75000"/>
                  </a:schemeClr>
                </a:solidFill>
                <a:latin typeface="Impact" panose="020B0806030902050204" pitchFamily="34" charset="0"/>
                <a:ea typeface="华文隶书" panose="02010800040101010101" pitchFamily="2" charset="-122"/>
                <a:cs typeface="Microsoft New Tai Lue" panose="020B0502040204020203" pitchFamily="34" charset="0"/>
              </a:rPr>
              <a:t>Chapter</a:t>
            </a:r>
            <a:endParaRPr lang="zh-CN" altLang="en-US" sz="3600" spc="400" dirty="0">
              <a:solidFill>
                <a:schemeClr val="accent5">
                  <a:lumMod val="75000"/>
                </a:schemeClr>
              </a:solidFill>
              <a:latin typeface="Impact" panose="020B0806030902050204" pitchFamily="34" charset="0"/>
              <a:ea typeface="华文隶书" panose="02010800040101010101" pitchFamily="2" charset="-122"/>
              <a:cs typeface="Microsoft New Tai Lue" panose="020B0502040204020203" pitchFamily="34" charset="0"/>
            </a:endParaRPr>
          </a:p>
        </p:txBody>
      </p:sp>
      <p:sp>
        <p:nvSpPr>
          <p:cNvPr id="16" name="文本框 15"/>
          <p:cNvSpPr txBox="1"/>
          <p:nvPr>
            <p:custDataLst>
              <p:tags r:id="rId4"/>
            </p:custDataLst>
          </p:nvPr>
        </p:nvSpPr>
        <p:spPr>
          <a:xfrm>
            <a:off x="4980203" y="4654510"/>
            <a:ext cx="5961270" cy="1294767"/>
          </a:xfrm>
          <a:prstGeom prst="rect">
            <a:avLst/>
          </a:prstGeom>
          <a:noFill/>
        </p:spPr>
        <p:txBody>
          <a:bodyPr wrap="square" rtlCol="0">
            <a:noAutofit/>
            <a:scene3d>
              <a:camera prst="orthographicFront"/>
              <a:lightRig rig="threePt" dir="t"/>
            </a:scene3d>
          </a:bodyPr>
          <a:lstStyle/>
          <a:p>
            <a:pPr algn="r" defTabSz="1088390">
              <a:lnSpc>
                <a:spcPct val="150000"/>
              </a:lnSpc>
            </a:pPr>
            <a:r>
              <a:rPr lang="zh-CN" altLang="en-US" sz="5400" b="1" dirty="0">
                <a:solidFill>
                  <a:schemeClr val="accent5">
                    <a:lumMod val="75000"/>
                  </a:schemeClr>
                </a:solidFill>
                <a:effectLst>
                  <a:outerShdw blurRad="38100" dist="19050" dir="2700000" algn="tl" rotWithShape="0">
                    <a:prstClr val="black">
                      <a:alpha val="40000"/>
                    </a:prstClr>
                  </a:outerShdw>
                </a:effectLst>
                <a:latin typeface="Bodoni MT Black" panose="02070A03080606020203" pitchFamily="18" charset="0"/>
                <a:ea typeface="微软雅黑" panose="020B0503020204020204" pitchFamily="34" charset="-122"/>
                <a:sym typeface="+mn-ea"/>
              </a:rPr>
              <a:t>企业控制职能</a:t>
            </a:r>
            <a:endParaRPr lang="zh-CN" altLang="en-US" sz="5400" b="1" dirty="0">
              <a:solidFill>
                <a:schemeClr val="accent5">
                  <a:lumMod val="75000"/>
                </a:schemeClr>
              </a:solidFill>
              <a:effectLst>
                <a:outerShdw blurRad="38100" dist="19050" dir="2700000" algn="tl" rotWithShape="0">
                  <a:prstClr val="black">
                    <a:alpha val="40000"/>
                  </a:prstClr>
                </a:outerShdw>
              </a:effectLst>
              <a:latin typeface="Bodoni MT Black" panose="02070A03080606020203" pitchFamily="18" charset="0"/>
              <a:ea typeface="微软雅黑" panose="020B0503020204020204" pitchFamily="34" charset="-122"/>
              <a:sym typeface="+mn-ea"/>
            </a:endParaRPr>
          </a:p>
        </p:txBody>
      </p:sp>
      <p:cxnSp>
        <p:nvCxnSpPr>
          <p:cNvPr id="17" name="直接连接符 16"/>
          <p:cNvCxnSpPr/>
          <p:nvPr>
            <p:custDataLst>
              <p:tags r:id="rId5"/>
            </p:custDataLst>
          </p:nvPr>
        </p:nvCxnSpPr>
        <p:spPr>
          <a:xfrm>
            <a:off x="7362828" y="4540172"/>
            <a:ext cx="3578645" cy="0"/>
          </a:xfrm>
          <a:prstGeom prst="line">
            <a:avLst/>
          </a:prstGeom>
          <a:noFill/>
          <a:ln w="38100" cap="flat" cmpd="sng" algn="ctr">
            <a:solidFill>
              <a:schemeClr val="bg1">
                <a:lumMod val="75000"/>
              </a:schemeClr>
            </a:solidFill>
            <a:prstDash val="solid"/>
            <a:miter lim="800000"/>
          </a:ln>
          <a:effectLst/>
        </p:spPr>
      </p:cxnSp>
      <p:sp>
        <p:nvSpPr>
          <p:cNvPr id="18" name="矩形 30"/>
          <p:cNvSpPr/>
          <p:nvPr/>
        </p:nvSpPr>
        <p:spPr>
          <a:xfrm>
            <a:off x="1560546" y="3953522"/>
            <a:ext cx="71991" cy="143983"/>
          </a:xfrm>
          <a:custGeom>
            <a:avLst/>
            <a:gdLst>
              <a:gd name="connsiteX0" fmla="*/ 0 w 72008"/>
              <a:gd name="connsiteY0" fmla="*/ 0 h 144016"/>
              <a:gd name="connsiteX1" fmla="*/ 72008 w 72008"/>
              <a:gd name="connsiteY1" fmla="*/ 0 h 144016"/>
              <a:gd name="connsiteX2" fmla="*/ 72008 w 72008"/>
              <a:gd name="connsiteY2" fmla="*/ 144016 h 144016"/>
              <a:gd name="connsiteX3" fmla="*/ 0 w 72008"/>
              <a:gd name="connsiteY3" fmla="*/ 144016 h 144016"/>
              <a:gd name="connsiteX4" fmla="*/ 0 w 72008"/>
              <a:gd name="connsiteY4" fmla="*/ 0 h 144016"/>
              <a:gd name="connsiteX0-1" fmla="*/ 0 w 72008"/>
              <a:gd name="connsiteY0-2" fmla="*/ 0 h 144016"/>
              <a:gd name="connsiteX1-3" fmla="*/ 72008 w 72008"/>
              <a:gd name="connsiteY1-4" fmla="*/ 0 h 144016"/>
              <a:gd name="connsiteX2-5" fmla="*/ 0 w 72008"/>
              <a:gd name="connsiteY2-6" fmla="*/ 144016 h 144016"/>
              <a:gd name="connsiteX3-7" fmla="*/ 0 w 72008"/>
              <a:gd name="connsiteY3-8" fmla="*/ 0 h 144016"/>
            </a:gdLst>
            <a:ahLst/>
            <a:cxnLst>
              <a:cxn ang="0">
                <a:pos x="connsiteX0-1" y="connsiteY0-2"/>
              </a:cxn>
              <a:cxn ang="0">
                <a:pos x="connsiteX1-3" y="connsiteY1-4"/>
              </a:cxn>
              <a:cxn ang="0">
                <a:pos x="connsiteX2-5" y="connsiteY2-6"/>
              </a:cxn>
              <a:cxn ang="0">
                <a:pos x="connsiteX3-7" y="connsiteY3-8"/>
              </a:cxn>
            </a:cxnLst>
            <a:rect l="l" t="t" r="r" b="b"/>
            <a:pathLst>
              <a:path w="72008" h="144016">
                <a:moveTo>
                  <a:pt x="0" y="0"/>
                </a:moveTo>
                <a:lnTo>
                  <a:pt x="72008" y="0"/>
                </a:lnTo>
                <a:lnTo>
                  <a:pt x="0" y="144016"/>
                </a:lnTo>
                <a:lnTo>
                  <a:pt x="0" y="0"/>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sp>
        <p:nvSpPr>
          <p:cNvPr id="19" name="文本框 18"/>
          <p:cNvSpPr txBox="1"/>
          <p:nvPr>
            <p:custDataLst>
              <p:tags r:id="rId6"/>
            </p:custDataLst>
          </p:nvPr>
        </p:nvSpPr>
        <p:spPr>
          <a:xfrm>
            <a:off x="9623575" y="1701208"/>
            <a:ext cx="1943766" cy="2879653"/>
          </a:xfrm>
          <a:prstGeom prst="rect">
            <a:avLst/>
          </a:prstGeom>
          <a:solidFill>
            <a:schemeClr val="bg1"/>
          </a:solidFill>
        </p:spPr>
        <p:txBody>
          <a:bodyPr vert="horz" wrap="none" rtlCol="0">
            <a:noAutofit/>
          </a:bodyPr>
          <a:lstStyle/>
          <a:p>
            <a:pPr defTabSz="1088390"/>
            <a:r>
              <a:rPr lang="en-US" altLang="zh-CN" sz="19995" spc="400" dirty="0">
                <a:solidFill>
                  <a:schemeClr val="accent5">
                    <a:lumMod val="75000"/>
                  </a:schemeClr>
                </a:solidFill>
                <a:latin typeface="Impact" panose="020B0806030902050204" pitchFamily="34" charset="0"/>
                <a:ea typeface="华文隶书" panose="02010800040101010101" pitchFamily="2" charset="-122"/>
                <a:cs typeface="Microsoft New Tai Lue" panose="020B0502040204020203" pitchFamily="34" charset="0"/>
              </a:rPr>
              <a:t>4</a:t>
            </a:r>
            <a:endParaRPr lang="en-US" altLang="zh-CN" sz="19995" spc="400" dirty="0">
              <a:solidFill>
                <a:schemeClr val="accent5">
                  <a:lumMod val="75000"/>
                </a:schemeClr>
              </a:solidFill>
              <a:latin typeface="Impact" panose="020B0806030902050204" pitchFamily="34" charset="0"/>
              <a:ea typeface="华文隶书" panose="02010800040101010101" pitchFamily="2" charset="-122"/>
              <a:cs typeface="Microsoft New Tai Lue" panose="020B0502040204020203" pitchFamily="34" charset="0"/>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500"/>
                                        <p:tgtEl>
                                          <p:spTgt spid="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ipe(left)">
                                      <p:cBhvr>
                                        <p:cTn id="11" dur="500"/>
                                        <p:tgtEl>
                                          <p:spTgt spid="1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fade">
                                      <p:cBhvr>
                                        <p:cTn id="15" dur="500"/>
                                        <p:tgtEl>
                                          <p:spTgt spid="19"/>
                                        </p:tgtEl>
                                      </p:cBhvr>
                                    </p:animEffect>
                                  </p:childTnLst>
                                </p:cTn>
                              </p:par>
                            </p:childTnLst>
                          </p:cTn>
                        </p:par>
                        <p:par>
                          <p:cTn id="16" fill="hold">
                            <p:stCondLst>
                              <p:cond delay="1500"/>
                            </p:stCondLst>
                            <p:childTnLst>
                              <p:par>
                                <p:cTn id="17" presetID="22" presetClass="entr" presetSubtype="2" fill="hold"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ipe(right)">
                                      <p:cBhvr>
                                        <p:cTn id="19" dur="500"/>
                                        <p:tgtEl>
                                          <p:spTgt spid="17"/>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wipe(left)">
                                      <p:cBhvr>
                                        <p:cTn id="2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15" grpId="0"/>
      <p:bldP spid="16" grpId="0"/>
      <p:bldP spid="19" grpId="0" bldLvl="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8370" name="标题 58369"/>
          <p:cNvSpPr>
            <a:spLocks noGrp="1"/>
          </p:cNvSpPr>
          <p:nvPr>
            <p:custDataLst>
              <p:tags r:id="rId1"/>
            </p:custDataLst>
          </p:nvPr>
        </p:nvSpPr>
        <p:spPr>
          <a:xfrm>
            <a:off x="1703705" y="692785"/>
            <a:ext cx="6683375" cy="609600"/>
          </a:xfrm>
          <a:prstGeom prst="rect">
            <a:avLst/>
          </a:prstGeom>
        </p:spPr>
        <p:txBody>
          <a:bodyPr vert="horz" lIns="108850" tIns="54425" rIns="108850" bIns="54425" rtlCol="0" anchor="ctr" anchorCtr="0">
            <a:noAutofit/>
          </a:bodyPr>
          <a:lstStyle>
            <a:lvl1pPr algn="ctr" defTabSz="1088390" rtl="0" eaLnBrk="1" latinLnBrk="0" hangingPunct="1">
              <a:spcBef>
                <a:spcPct val="0"/>
              </a:spcBef>
              <a:buNone/>
              <a:defRPr sz="5200" kern="1200">
                <a:solidFill>
                  <a:schemeClr val="tx1"/>
                </a:solidFill>
                <a:latin typeface="+mj-lt"/>
                <a:ea typeface="+mj-ea"/>
                <a:cs typeface="+mj-cs"/>
              </a:defRPr>
            </a:lvl1pPr>
          </a:lstStyle>
          <a:p>
            <a:pPr algn="l"/>
            <a:r>
              <a:rPr lang="zh-CN" altLang="en-US" sz="3200" b="1"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一、控制的概念和原则</a:t>
            </a:r>
            <a:endParaRPr lang="zh-CN" altLang="en-US" sz="3200" b="1"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文本框 1"/>
          <p:cNvSpPr txBox="1"/>
          <p:nvPr/>
        </p:nvSpPr>
        <p:spPr>
          <a:xfrm>
            <a:off x="2135505" y="1302385"/>
            <a:ext cx="8963025" cy="2676525"/>
          </a:xfrm>
          <a:prstGeom prst="rect">
            <a:avLst/>
          </a:prstGeom>
          <a:noFill/>
        </p:spPr>
        <p:txBody>
          <a:bodyPr wrap="square" rtlCol="0" anchor="t">
            <a:spAutoFit/>
          </a:bodyPr>
          <a:p>
            <a:r>
              <a:rPr lang="zh-CN" altLang="en-US" sz="2800" b="1">
                <a:solidFill>
                  <a:srgbClr val="FF0000"/>
                </a:solidFill>
              </a:rPr>
              <a:t>（一）控制的概念</a:t>
            </a:r>
            <a:endParaRPr lang="zh-CN" altLang="en-US" sz="2800" b="1">
              <a:solidFill>
                <a:srgbClr val="FF0000"/>
              </a:solidFill>
            </a:endParaRPr>
          </a:p>
          <a:p>
            <a:r>
              <a:rPr lang="en-US" altLang="zh-CN" sz="2000">
                <a:solidFill>
                  <a:srgbClr val="0070C0"/>
                </a:solidFill>
              </a:rPr>
              <a:t>       </a:t>
            </a:r>
            <a:r>
              <a:rPr lang="zh-CN" altLang="en-US" sz="2000">
                <a:solidFill>
                  <a:srgbClr val="0070C0"/>
                </a:solidFill>
              </a:rPr>
              <a:t>控制职能是为了确保组织目标以及为实现组织目标而制定的计划能够实现，各级管理者根据事先确定的标准，对自身和下级的工作业绩进行衡量和评价，并在出现偏差时进行纠正的过程。</a:t>
            </a:r>
            <a:endParaRPr lang="zh-CN" altLang="en-US" sz="2000">
              <a:solidFill>
                <a:srgbClr val="0070C0"/>
              </a:solidFill>
            </a:endParaRPr>
          </a:p>
          <a:p>
            <a:r>
              <a:rPr lang="en-US" altLang="zh-CN" sz="2000">
                <a:solidFill>
                  <a:srgbClr val="0070C0"/>
                </a:solidFill>
              </a:rPr>
              <a:t>       </a:t>
            </a:r>
            <a:r>
              <a:rPr lang="zh-CN" altLang="en-US" sz="2000">
                <a:solidFill>
                  <a:srgbClr val="0070C0"/>
                </a:solidFill>
              </a:rPr>
              <a:t>控制是管理职能环节中的重要一环。控制以计划、组织、领导等职能为基础，并对其有积极的影响。首先，它与计划的关系相当密切，二者相互依存。其次，明确的目标与计划，合理的组织机构与形式，英明的领导及有效的指导，最大程度地发挥出员工的积极性和潜力，这一切是实施控制的基础和保障。</a:t>
            </a:r>
            <a:endParaRPr lang="zh-CN" altLang="en-US" sz="2000">
              <a:solidFill>
                <a:srgbClr val="0070C0"/>
              </a:solidFill>
            </a:endParaRPr>
          </a:p>
        </p:txBody>
      </p:sp>
      <p:pic>
        <p:nvPicPr>
          <p:cNvPr id="3" name="图片 2"/>
          <p:cNvPicPr>
            <a:picLocks noChangeAspect="1"/>
          </p:cNvPicPr>
          <p:nvPr>
            <p:custDataLst>
              <p:tags r:id="rId2"/>
            </p:custDataLst>
          </p:nvPr>
        </p:nvPicPr>
        <p:blipFill>
          <a:blip r:embed="rId3"/>
          <a:stretch>
            <a:fillRect/>
          </a:stretch>
        </p:blipFill>
        <p:spPr>
          <a:xfrm>
            <a:off x="3215640" y="4076700"/>
            <a:ext cx="6105525" cy="2390775"/>
          </a:xfrm>
          <a:prstGeom prst="rect">
            <a:avLst/>
          </a:prstGeom>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919605" y="332740"/>
            <a:ext cx="3098165" cy="521970"/>
          </a:xfrm>
          <a:prstGeom prst="rect">
            <a:avLst/>
          </a:prstGeom>
          <a:noFill/>
        </p:spPr>
        <p:txBody>
          <a:bodyPr wrap="square" rtlCol="0" anchor="t">
            <a:spAutoFit/>
          </a:bodyPr>
          <a:p>
            <a:r>
              <a:rPr lang="zh-CN" altLang="en-US" sz="2800" b="1">
                <a:solidFill>
                  <a:srgbClr val="FF0000"/>
                </a:solidFill>
              </a:rPr>
              <a:t>（二）控制的原则</a:t>
            </a:r>
            <a:endParaRPr lang="zh-CN" altLang="en-US" sz="2800" b="1">
              <a:solidFill>
                <a:srgbClr val="FF0000"/>
              </a:solidFill>
            </a:endParaRPr>
          </a:p>
        </p:txBody>
      </p:sp>
      <p:sp>
        <p:nvSpPr>
          <p:cNvPr id="3" name="文本框 2"/>
          <p:cNvSpPr txBox="1"/>
          <p:nvPr/>
        </p:nvSpPr>
        <p:spPr>
          <a:xfrm>
            <a:off x="1847850" y="980440"/>
            <a:ext cx="4414520" cy="5939155"/>
          </a:xfrm>
          <a:prstGeom prst="rect">
            <a:avLst/>
          </a:prstGeom>
          <a:noFill/>
        </p:spPr>
        <p:txBody>
          <a:bodyPr wrap="square" rtlCol="0" anchor="t">
            <a:spAutoFit/>
          </a:bodyPr>
          <a:p>
            <a:r>
              <a:rPr lang="zh-CN" altLang="en-US" sz="2000" b="1">
                <a:solidFill>
                  <a:srgbClr val="FF0000"/>
                </a:solidFill>
              </a:rPr>
              <a:t>1.未来导向原则</a:t>
            </a:r>
            <a:endParaRPr lang="zh-CN" altLang="en-US" sz="2000" b="1">
              <a:solidFill>
                <a:srgbClr val="FF0000"/>
              </a:solidFill>
            </a:endParaRPr>
          </a:p>
          <a:p>
            <a:r>
              <a:rPr lang="zh-CN" altLang="en-US" sz="2000">
                <a:solidFill>
                  <a:srgbClr val="0070C0"/>
                </a:solidFill>
              </a:rPr>
              <a:t>是指控制工作应当着眼未来，而不只是当出现偏差才进行纠正。即管理控制系统必须具有前馈控制功能。</a:t>
            </a:r>
            <a:endParaRPr lang="zh-CN" altLang="en-US" sz="2000">
              <a:solidFill>
                <a:srgbClr val="0070C0"/>
              </a:solidFill>
            </a:endParaRPr>
          </a:p>
          <a:p>
            <a:pPr algn="l">
              <a:buClrTx/>
              <a:buSzTx/>
              <a:buFontTx/>
            </a:pPr>
            <a:r>
              <a:rPr lang="zh-CN" altLang="en-US" sz="2000" b="1">
                <a:solidFill>
                  <a:srgbClr val="FF0000"/>
                </a:solidFill>
              </a:rPr>
              <a:t>2.反映计划要求原则</a:t>
            </a:r>
            <a:endParaRPr lang="zh-CN" altLang="en-US" sz="2000" b="1">
              <a:solidFill>
                <a:srgbClr val="FF0000"/>
              </a:solidFill>
            </a:endParaRPr>
          </a:p>
          <a:p>
            <a:r>
              <a:rPr lang="zh-CN" altLang="en-US" sz="2000">
                <a:solidFill>
                  <a:srgbClr val="0070C0"/>
                </a:solidFill>
              </a:rPr>
              <a:t>控制的目的是为了实现计划，计划是控制标准的原始依据，所以，控制必须反映计划要求。</a:t>
            </a:r>
            <a:endParaRPr lang="zh-CN" altLang="en-US" sz="2000">
              <a:solidFill>
                <a:srgbClr val="0070C0"/>
              </a:solidFill>
            </a:endParaRPr>
          </a:p>
          <a:p>
            <a:pPr algn="l">
              <a:buClrTx/>
              <a:buSzTx/>
              <a:buFontTx/>
            </a:pPr>
            <a:r>
              <a:rPr lang="zh-CN" altLang="en-US" sz="2000" b="1">
                <a:solidFill>
                  <a:srgbClr val="FF0000"/>
                </a:solidFill>
              </a:rPr>
              <a:t>3.组织适应性原则</a:t>
            </a:r>
            <a:endParaRPr lang="zh-CN" altLang="en-US" sz="2000" b="1">
              <a:solidFill>
                <a:srgbClr val="FF0000"/>
              </a:solidFill>
            </a:endParaRPr>
          </a:p>
          <a:p>
            <a:r>
              <a:rPr lang="zh-CN" altLang="en-US" sz="2000">
                <a:solidFill>
                  <a:srgbClr val="0070C0"/>
                </a:solidFill>
              </a:rPr>
              <a:t>组织的控制系统必须与组织结构相适应。</a:t>
            </a:r>
            <a:endParaRPr lang="zh-CN" altLang="en-US" sz="2000">
              <a:solidFill>
                <a:srgbClr val="0070C0"/>
              </a:solidFill>
            </a:endParaRPr>
          </a:p>
          <a:p>
            <a:pPr algn="l">
              <a:buClrTx/>
              <a:buSzTx/>
              <a:buFontTx/>
            </a:pPr>
            <a:r>
              <a:rPr lang="zh-CN" altLang="en-US" sz="2000" b="1">
                <a:solidFill>
                  <a:srgbClr val="FF0000"/>
                </a:solidFill>
              </a:rPr>
              <a:t>4.关键点原则</a:t>
            </a:r>
            <a:endParaRPr lang="zh-CN" altLang="en-US" sz="2000" b="1">
              <a:solidFill>
                <a:srgbClr val="FF0000"/>
              </a:solidFill>
            </a:endParaRPr>
          </a:p>
          <a:p>
            <a:r>
              <a:rPr lang="zh-CN" altLang="en-US" sz="2000">
                <a:solidFill>
                  <a:srgbClr val="0070C0"/>
                </a:solidFill>
              </a:rPr>
              <a:t>关键点原则是指控制工作要突出重点，要针对关键因素实施重点控制。</a:t>
            </a:r>
            <a:endParaRPr lang="zh-CN" altLang="en-US" sz="2000">
              <a:solidFill>
                <a:srgbClr val="0070C0"/>
              </a:solidFill>
            </a:endParaRPr>
          </a:p>
          <a:p>
            <a:r>
              <a:rPr lang="zh-CN" altLang="en-US" sz="2000" b="1">
                <a:solidFill>
                  <a:srgbClr val="FF0000"/>
                </a:solidFill>
                <a:sym typeface="+mn-ea"/>
              </a:rPr>
              <a:t>5.例外原则</a:t>
            </a:r>
            <a:endParaRPr lang="zh-CN" altLang="en-US" sz="2000" b="1">
              <a:solidFill>
                <a:srgbClr val="FF0000"/>
              </a:solidFill>
            </a:endParaRPr>
          </a:p>
          <a:p>
            <a:r>
              <a:rPr lang="zh-CN" altLang="en-US" sz="2000">
                <a:solidFill>
                  <a:srgbClr val="0070C0"/>
                </a:solidFill>
                <a:sym typeface="+mn-ea"/>
              </a:rPr>
              <a:t>控制工作应着重于计划实施中的例外偏差，即异常偏差，指超出一般情况的特别好或特别坏的情况。</a:t>
            </a:r>
            <a:endParaRPr lang="zh-CN" altLang="en-US" sz="2000">
              <a:solidFill>
                <a:srgbClr val="0070C0"/>
              </a:solidFill>
            </a:endParaRPr>
          </a:p>
          <a:p>
            <a:r>
              <a:rPr lang="zh-CN" altLang="en-US" sz="2000">
                <a:solidFill>
                  <a:srgbClr val="0070C0"/>
                </a:solidFill>
              </a:rPr>
              <a:t>。</a:t>
            </a:r>
            <a:endParaRPr lang="zh-CN" altLang="en-US" sz="2000">
              <a:solidFill>
                <a:srgbClr val="0070C0"/>
              </a:solidFill>
            </a:endParaRPr>
          </a:p>
        </p:txBody>
      </p:sp>
      <p:sp>
        <p:nvSpPr>
          <p:cNvPr id="4" name="文本框 3"/>
          <p:cNvSpPr txBox="1"/>
          <p:nvPr/>
        </p:nvSpPr>
        <p:spPr>
          <a:xfrm>
            <a:off x="6461760" y="980440"/>
            <a:ext cx="4975225" cy="5631180"/>
          </a:xfrm>
          <a:prstGeom prst="rect">
            <a:avLst/>
          </a:prstGeom>
          <a:noFill/>
        </p:spPr>
        <p:txBody>
          <a:bodyPr wrap="square" rtlCol="0" anchor="t">
            <a:spAutoFit/>
          </a:bodyPr>
          <a:p>
            <a:pPr algn="l">
              <a:buClrTx/>
              <a:buSzTx/>
              <a:buFontTx/>
            </a:pPr>
            <a:r>
              <a:rPr lang="en-US" altLang="zh-CN" sz="2000" b="1">
                <a:solidFill>
                  <a:srgbClr val="FF0000"/>
                </a:solidFill>
              </a:rPr>
              <a:t>6</a:t>
            </a:r>
            <a:r>
              <a:rPr lang="zh-CN" altLang="en-US" sz="2000" b="1">
                <a:solidFill>
                  <a:srgbClr val="FF0000"/>
                </a:solidFill>
              </a:rPr>
              <a:t>.及时性原则</a:t>
            </a:r>
            <a:endParaRPr lang="zh-CN" altLang="en-US" sz="2000" b="1">
              <a:solidFill>
                <a:srgbClr val="FF0000"/>
              </a:solidFill>
            </a:endParaRPr>
          </a:p>
          <a:p>
            <a:r>
              <a:rPr lang="zh-CN" altLang="en-US" sz="2000">
                <a:solidFill>
                  <a:srgbClr val="0070C0"/>
                </a:solidFill>
              </a:rPr>
              <a:t>及时性原则指在控制工作中及时发现偏差信息，及时传递信息，及时处理信息，并及时采取控制措施，及时纠正偏差。</a:t>
            </a:r>
            <a:endParaRPr lang="zh-CN" altLang="en-US" sz="2000">
              <a:solidFill>
                <a:srgbClr val="0070C0"/>
              </a:solidFill>
            </a:endParaRPr>
          </a:p>
          <a:p>
            <a:pPr algn="l">
              <a:buClrTx/>
              <a:buSzTx/>
              <a:buFontTx/>
            </a:pPr>
            <a:r>
              <a:rPr lang="en-US" altLang="zh-CN" sz="2000" b="1">
                <a:solidFill>
                  <a:srgbClr val="FF0000"/>
                </a:solidFill>
              </a:rPr>
              <a:t>7</a:t>
            </a:r>
            <a:r>
              <a:rPr lang="zh-CN" altLang="en-US" sz="2000" b="1">
                <a:solidFill>
                  <a:srgbClr val="FF0000"/>
                </a:solidFill>
              </a:rPr>
              <a:t>.客观性原则</a:t>
            </a:r>
            <a:endParaRPr lang="zh-CN" altLang="en-US" sz="2000" b="1">
              <a:solidFill>
                <a:srgbClr val="FF0000"/>
              </a:solidFill>
            </a:endParaRPr>
          </a:p>
          <a:p>
            <a:r>
              <a:rPr lang="zh-CN" altLang="en-US" sz="2000">
                <a:solidFill>
                  <a:srgbClr val="0070C0"/>
                </a:solidFill>
              </a:rPr>
              <a:t>首先要求必须具有客观的控制标准，应尽可能将控制标准量化。其次控制系统应尽可能提供详细可理解的信息。</a:t>
            </a:r>
            <a:endParaRPr lang="zh-CN" altLang="en-US" sz="2000">
              <a:solidFill>
                <a:srgbClr val="0070C0"/>
              </a:solidFill>
            </a:endParaRPr>
          </a:p>
          <a:p>
            <a:pPr algn="l">
              <a:buClrTx/>
              <a:buSzTx/>
              <a:buFontTx/>
            </a:pPr>
            <a:r>
              <a:rPr lang="en-US" altLang="zh-CN" sz="2000" b="1">
                <a:solidFill>
                  <a:srgbClr val="FF0000"/>
                </a:solidFill>
              </a:rPr>
              <a:t>8</a:t>
            </a:r>
            <a:r>
              <a:rPr lang="zh-CN" altLang="en-US" sz="2000" b="1">
                <a:solidFill>
                  <a:srgbClr val="FF0000"/>
                </a:solidFill>
              </a:rPr>
              <a:t>.准确性原则</a:t>
            </a:r>
            <a:endParaRPr lang="zh-CN" altLang="en-US" sz="2000" b="1">
              <a:solidFill>
                <a:srgbClr val="FF0000"/>
              </a:solidFill>
            </a:endParaRPr>
          </a:p>
          <a:p>
            <a:r>
              <a:rPr lang="zh-CN" altLang="en-US" sz="2000">
                <a:solidFill>
                  <a:srgbClr val="0070C0"/>
                </a:solidFill>
              </a:rPr>
              <a:t>控制系统获得的信息和采取的控制措施都必须准确无误，行之有效</a:t>
            </a:r>
            <a:r>
              <a:rPr lang="en-US" altLang="zh-CN" sz="2000">
                <a:solidFill>
                  <a:srgbClr val="0070C0"/>
                </a:solidFill>
              </a:rPr>
              <a:t>.</a:t>
            </a:r>
            <a:r>
              <a:rPr lang="zh-CN" altLang="en-US" sz="2000">
                <a:solidFill>
                  <a:srgbClr val="0070C0"/>
                </a:solidFill>
              </a:rPr>
              <a:t>。</a:t>
            </a:r>
            <a:endParaRPr lang="zh-CN" altLang="en-US" sz="2000">
              <a:solidFill>
                <a:srgbClr val="0070C0"/>
              </a:solidFill>
            </a:endParaRPr>
          </a:p>
          <a:p>
            <a:pPr algn="l">
              <a:buClrTx/>
              <a:buSzTx/>
              <a:buFontTx/>
            </a:pPr>
            <a:r>
              <a:rPr lang="en-US" altLang="zh-CN" sz="2000" b="1">
                <a:solidFill>
                  <a:srgbClr val="FF0000"/>
                </a:solidFill>
              </a:rPr>
              <a:t>9.弹性原则</a:t>
            </a:r>
            <a:endParaRPr lang="en-US" altLang="zh-CN" sz="2000" b="1">
              <a:solidFill>
                <a:srgbClr val="FF0000"/>
              </a:solidFill>
            </a:endParaRPr>
          </a:p>
          <a:p>
            <a:r>
              <a:rPr lang="zh-CN" altLang="en-US" sz="2000">
                <a:solidFill>
                  <a:srgbClr val="0070C0"/>
                </a:solidFill>
              </a:rPr>
              <a:t>有效的控制系统应具有足够的弹性，以适应环境的变化。</a:t>
            </a:r>
            <a:endParaRPr lang="zh-CN" altLang="en-US" sz="2000">
              <a:solidFill>
                <a:srgbClr val="0070C0"/>
              </a:solidFill>
            </a:endParaRPr>
          </a:p>
          <a:p>
            <a:pPr algn="l">
              <a:buClrTx/>
              <a:buSzTx/>
              <a:buFontTx/>
            </a:pPr>
            <a:r>
              <a:rPr lang="en-US" altLang="zh-CN" sz="2000" b="1">
                <a:solidFill>
                  <a:srgbClr val="FF0000"/>
                </a:solidFill>
              </a:rPr>
              <a:t>10.经济性原则</a:t>
            </a:r>
            <a:endParaRPr lang="en-US" altLang="zh-CN" sz="2000" b="1">
              <a:solidFill>
                <a:srgbClr val="FF0000"/>
              </a:solidFill>
            </a:endParaRPr>
          </a:p>
          <a:p>
            <a:r>
              <a:rPr lang="zh-CN" altLang="en-US" sz="2000">
                <a:solidFill>
                  <a:srgbClr val="0070C0"/>
                </a:solidFill>
              </a:rPr>
              <a:t>控制活动需要经费。只有控制所需的费用小于控制所产生的效果，才有必要实施控制。</a:t>
            </a:r>
            <a:endParaRPr lang="zh-CN" altLang="en-US" sz="2000">
              <a:solidFill>
                <a:srgbClr val="0070C0"/>
              </a:solidFill>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8370" name="标题 58369"/>
          <p:cNvSpPr>
            <a:spLocks noGrp="1"/>
          </p:cNvSpPr>
          <p:nvPr>
            <p:custDataLst>
              <p:tags r:id="rId1"/>
            </p:custDataLst>
          </p:nvPr>
        </p:nvSpPr>
        <p:spPr>
          <a:xfrm>
            <a:off x="1991995" y="620395"/>
            <a:ext cx="6683375" cy="609600"/>
          </a:xfrm>
          <a:prstGeom prst="rect">
            <a:avLst/>
          </a:prstGeom>
        </p:spPr>
        <p:txBody>
          <a:bodyPr vert="horz" lIns="108850" tIns="54425" rIns="108850" bIns="54425" rtlCol="0" anchor="ctr" anchorCtr="0">
            <a:noAutofit/>
          </a:bodyPr>
          <a:lstStyle>
            <a:lvl1pPr algn="ctr" defTabSz="1088390" rtl="0" eaLnBrk="1" latinLnBrk="0" hangingPunct="1">
              <a:spcBef>
                <a:spcPct val="0"/>
              </a:spcBef>
              <a:buNone/>
              <a:defRPr sz="5200" kern="1200">
                <a:solidFill>
                  <a:schemeClr val="tx1"/>
                </a:solidFill>
                <a:latin typeface="+mj-lt"/>
                <a:ea typeface="+mj-ea"/>
                <a:cs typeface="+mj-cs"/>
              </a:defRPr>
            </a:lvl1pPr>
          </a:lstStyle>
          <a:p>
            <a:pPr algn="l"/>
            <a:r>
              <a:rPr lang="zh-CN" altLang="en-US" sz="3200" b="1"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二、控制的过程</a:t>
            </a:r>
            <a:endParaRPr lang="zh-CN" altLang="en-US" sz="3200" b="1"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文本框 1"/>
          <p:cNvSpPr txBox="1"/>
          <p:nvPr/>
        </p:nvSpPr>
        <p:spPr>
          <a:xfrm>
            <a:off x="2291080" y="1484630"/>
            <a:ext cx="8689340" cy="4276725"/>
          </a:xfrm>
          <a:prstGeom prst="rect">
            <a:avLst/>
          </a:prstGeom>
          <a:noFill/>
        </p:spPr>
        <p:txBody>
          <a:bodyPr wrap="square" rtlCol="0" anchor="t">
            <a:spAutoFit/>
          </a:bodyPr>
          <a:p>
            <a:r>
              <a:rPr lang="zh-CN" altLang="en-US" sz="2400" b="1">
                <a:solidFill>
                  <a:srgbClr val="FF0000"/>
                </a:solidFill>
              </a:rPr>
              <a:t>（一）确定标准</a:t>
            </a:r>
            <a:endParaRPr lang="zh-CN" altLang="en-US" sz="2400" b="1">
              <a:solidFill>
                <a:srgbClr val="FF0000"/>
              </a:solidFill>
            </a:endParaRPr>
          </a:p>
          <a:p>
            <a:r>
              <a:rPr lang="en-US" altLang="zh-CN" sz="2000"/>
              <a:t>    </a:t>
            </a:r>
            <a:r>
              <a:rPr lang="en-US" altLang="zh-CN" sz="2000">
                <a:solidFill>
                  <a:srgbClr val="0070C0"/>
                </a:solidFill>
              </a:rPr>
              <a:t>   </a:t>
            </a:r>
            <a:r>
              <a:rPr lang="zh-CN" altLang="en-US" sz="2000">
                <a:solidFill>
                  <a:srgbClr val="0070C0"/>
                </a:solidFill>
              </a:rPr>
              <a:t>标准是衡量实际工作绩效的尺度，它是根据计划方案确定的。计划方案的每个目标、每项活动、每项政策、每项规程、每项预算等都可以成为衡量业绩的标准。但实际上，标准大致有以下几种：实物标准、成本标准、资本标准、收益标准、计划标准、无形标准、以指标为标准。</a:t>
            </a:r>
            <a:endParaRPr lang="zh-CN" altLang="en-US" sz="2000"/>
          </a:p>
          <a:p>
            <a:pPr algn="l">
              <a:buClrTx/>
              <a:buSzTx/>
              <a:buFontTx/>
            </a:pPr>
            <a:r>
              <a:rPr lang="zh-CN" altLang="en-US" sz="2400" b="1">
                <a:solidFill>
                  <a:srgbClr val="FF0000"/>
                </a:solidFill>
              </a:rPr>
              <a:t>（二）衡量绩效</a:t>
            </a:r>
            <a:endParaRPr lang="zh-CN" altLang="en-US" sz="2400" b="1">
              <a:solidFill>
                <a:srgbClr val="FF0000"/>
              </a:solidFill>
            </a:endParaRPr>
          </a:p>
          <a:p>
            <a:r>
              <a:rPr lang="en-US" altLang="zh-CN" sz="2000"/>
              <a:t> </a:t>
            </a:r>
            <a:r>
              <a:rPr lang="en-US" altLang="zh-CN" sz="2000">
                <a:solidFill>
                  <a:srgbClr val="0070C0"/>
                </a:solidFill>
              </a:rPr>
              <a:t>     </a:t>
            </a:r>
            <a:r>
              <a:rPr lang="zh-CN" altLang="en-US" sz="2000">
                <a:solidFill>
                  <a:srgbClr val="0070C0"/>
                </a:solidFill>
              </a:rPr>
              <a:t>为了确定实际工作的绩效，管理者必须采集必要的信息，并进行适当的信息处理，从而得到实际工作的进展情况，然后与已经确定的标准进行比较。这就是衡量绩效的过程。管理者根据绩效衡量的结果一方面及时发现那些已经发生或预期将要发生的偏差，另一方面，还可以据此实施必要的奖惩。</a:t>
            </a:r>
            <a:endParaRPr lang="zh-CN" altLang="en-US" sz="2000"/>
          </a:p>
          <a:p>
            <a:pPr algn="l">
              <a:buClrTx/>
              <a:buSzTx/>
              <a:buFontTx/>
            </a:pPr>
            <a:r>
              <a:rPr lang="zh-CN" altLang="en-US" sz="2400" b="1">
                <a:solidFill>
                  <a:srgbClr val="FF0000"/>
                </a:solidFill>
              </a:rPr>
              <a:t>（三）采取措施</a:t>
            </a:r>
            <a:endParaRPr lang="zh-CN" altLang="en-US" sz="2400" b="1">
              <a:solidFill>
                <a:srgbClr val="FF0000"/>
              </a:solidFill>
            </a:endParaRPr>
          </a:p>
          <a:p>
            <a:r>
              <a:rPr lang="en-US" altLang="zh-CN" sz="2000">
                <a:solidFill>
                  <a:srgbClr val="0070C0"/>
                </a:solidFill>
              </a:rPr>
              <a:t>      </a:t>
            </a:r>
            <a:r>
              <a:rPr lang="zh-CN" altLang="en-US" sz="2000">
                <a:solidFill>
                  <a:srgbClr val="0070C0"/>
                </a:solidFill>
              </a:rPr>
              <a:t>根据衡量绩效的结果。管理者应该在下列三种控制方案中选择相应的对策：维持原状、纠正偏差、修订标准。</a:t>
            </a:r>
            <a:endParaRPr lang="zh-CN" altLang="en-US" sz="2000">
              <a:solidFill>
                <a:srgbClr val="0070C0"/>
              </a:solidFill>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8370" name="标题 58369"/>
          <p:cNvSpPr>
            <a:spLocks noGrp="1"/>
          </p:cNvSpPr>
          <p:nvPr>
            <p:custDataLst>
              <p:tags r:id="rId1"/>
            </p:custDataLst>
          </p:nvPr>
        </p:nvSpPr>
        <p:spPr>
          <a:xfrm>
            <a:off x="1991995" y="620395"/>
            <a:ext cx="6683375" cy="609600"/>
          </a:xfrm>
          <a:prstGeom prst="rect">
            <a:avLst/>
          </a:prstGeom>
        </p:spPr>
        <p:txBody>
          <a:bodyPr vert="horz" lIns="108850" tIns="54425" rIns="108850" bIns="54425" rtlCol="0" anchor="ctr" anchorCtr="0">
            <a:noAutofit/>
          </a:bodyPr>
          <a:lstStyle>
            <a:lvl1pPr algn="ctr" defTabSz="1088390" rtl="0" eaLnBrk="1" latinLnBrk="0" hangingPunct="1">
              <a:spcBef>
                <a:spcPct val="0"/>
              </a:spcBef>
              <a:buNone/>
              <a:defRPr sz="5200" kern="1200">
                <a:solidFill>
                  <a:schemeClr val="tx1"/>
                </a:solidFill>
                <a:latin typeface="+mj-lt"/>
                <a:ea typeface="+mj-ea"/>
                <a:cs typeface="+mj-cs"/>
              </a:defRPr>
            </a:lvl1pPr>
          </a:lstStyle>
          <a:p>
            <a:pPr algn="l"/>
            <a:r>
              <a:rPr lang="zh-CN" altLang="en-US" sz="3200" b="1"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三、控制的类型</a:t>
            </a:r>
            <a:endParaRPr lang="zh-CN" altLang="en-US" sz="3200" b="1"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0" name="文本框 99"/>
          <p:cNvSpPr txBox="1"/>
          <p:nvPr/>
        </p:nvSpPr>
        <p:spPr>
          <a:xfrm>
            <a:off x="2207895" y="1412875"/>
            <a:ext cx="5080000" cy="521970"/>
          </a:xfrm>
          <a:prstGeom prst="rect">
            <a:avLst/>
          </a:prstGeom>
          <a:noFill/>
          <a:ln w="9525">
            <a:noFill/>
          </a:ln>
        </p:spPr>
        <p:txBody>
          <a:bodyPr>
            <a:spAutoFit/>
          </a:bodyPr>
          <a:p>
            <a:pPr indent="0"/>
            <a:r>
              <a:rPr lang="zh-CN" sz="2800" b="1">
                <a:solidFill>
                  <a:srgbClr val="FF0000"/>
                </a:solidFill>
                <a:latin typeface="微软雅黑" panose="020B0503020204020204" pitchFamily="34" charset="-122"/>
                <a:ea typeface="微软雅黑" panose="020B0503020204020204" pitchFamily="34" charset="-122"/>
              </a:rPr>
              <a:t>（一）按控制信息的性质划分</a:t>
            </a:r>
            <a:endParaRPr lang="zh-CN" altLang="en-US" sz="2800" b="1">
              <a:solidFill>
                <a:srgbClr val="FF0000"/>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3215640" y="1988820"/>
            <a:ext cx="5385435" cy="1198880"/>
          </a:xfrm>
          <a:prstGeom prst="rect">
            <a:avLst/>
          </a:prstGeom>
          <a:noFill/>
        </p:spPr>
        <p:txBody>
          <a:bodyPr wrap="square" rtlCol="0" anchor="t">
            <a:spAutoFit/>
          </a:bodyPr>
          <a:p>
            <a:r>
              <a:rPr lang="zh-CN" altLang="en-US" sz="2400">
                <a:solidFill>
                  <a:srgbClr val="0070C0"/>
                </a:solidFill>
              </a:rPr>
              <a:t>1.前馈控制又称事前控制或预先控制</a:t>
            </a:r>
            <a:endParaRPr lang="zh-CN" altLang="en-US" sz="2400">
              <a:solidFill>
                <a:srgbClr val="0070C0"/>
              </a:solidFill>
            </a:endParaRPr>
          </a:p>
          <a:p>
            <a:r>
              <a:rPr lang="zh-CN" altLang="en-US" sz="2400">
                <a:solidFill>
                  <a:srgbClr val="0070C0"/>
                </a:solidFill>
              </a:rPr>
              <a:t>2.同期控制又称事中控制或过程控制</a:t>
            </a:r>
            <a:endParaRPr lang="zh-CN" altLang="en-US" sz="2400">
              <a:solidFill>
                <a:srgbClr val="0070C0"/>
              </a:solidFill>
            </a:endParaRPr>
          </a:p>
          <a:p>
            <a:r>
              <a:rPr lang="zh-CN" altLang="en-US" sz="2400">
                <a:solidFill>
                  <a:srgbClr val="0070C0"/>
                </a:solidFill>
              </a:rPr>
              <a:t>3.反馈控制又称事后控制或成果控制</a:t>
            </a:r>
            <a:endParaRPr lang="zh-CN" altLang="en-US" sz="2400">
              <a:solidFill>
                <a:srgbClr val="0070C0"/>
              </a:solidFill>
            </a:endParaRPr>
          </a:p>
        </p:txBody>
      </p:sp>
      <p:sp>
        <p:nvSpPr>
          <p:cNvPr id="3" name="文本框 2"/>
          <p:cNvSpPr txBox="1"/>
          <p:nvPr/>
        </p:nvSpPr>
        <p:spPr>
          <a:xfrm>
            <a:off x="2207895" y="3140710"/>
            <a:ext cx="5080000" cy="521970"/>
          </a:xfrm>
          <a:prstGeom prst="rect">
            <a:avLst/>
          </a:prstGeom>
          <a:noFill/>
          <a:ln w="9525">
            <a:noFill/>
          </a:ln>
        </p:spPr>
        <p:txBody>
          <a:bodyPr>
            <a:spAutoFit/>
          </a:bodyPr>
          <a:p>
            <a:pPr indent="0"/>
            <a:r>
              <a:rPr lang="zh-CN" sz="2800" b="1">
                <a:solidFill>
                  <a:srgbClr val="FF0000"/>
                </a:solidFill>
                <a:latin typeface="微软雅黑" panose="020B0503020204020204" pitchFamily="34" charset="-122"/>
                <a:ea typeface="微软雅黑" panose="020B0503020204020204" pitchFamily="34" charset="-122"/>
              </a:rPr>
              <a:t>（二）按控制的来源划分</a:t>
            </a:r>
            <a:endParaRPr lang="zh-CN" altLang="en-US" sz="2800" b="1">
              <a:solidFill>
                <a:srgbClr val="FF0000"/>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3215640" y="3716655"/>
            <a:ext cx="7806690" cy="2306955"/>
          </a:xfrm>
          <a:prstGeom prst="rect">
            <a:avLst/>
          </a:prstGeom>
          <a:noFill/>
        </p:spPr>
        <p:txBody>
          <a:bodyPr wrap="square" rtlCol="0" anchor="t">
            <a:spAutoFit/>
          </a:bodyPr>
          <a:p>
            <a:r>
              <a:rPr lang="zh-CN" altLang="en-US" sz="2400">
                <a:solidFill>
                  <a:srgbClr val="0070C0"/>
                </a:solidFill>
              </a:rPr>
              <a:t>1.组织控制就是对为实现组织的共同目标而进行的一切相关组织活动进行调节和管理。</a:t>
            </a:r>
            <a:endParaRPr lang="zh-CN" altLang="en-US" sz="2400">
              <a:solidFill>
                <a:srgbClr val="0070C0"/>
              </a:solidFill>
            </a:endParaRPr>
          </a:p>
          <a:p>
            <a:r>
              <a:rPr lang="zh-CN" altLang="en-US" sz="2400">
                <a:solidFill>
                  <a:srgbClr val="0070C0"/>
                </a:solidFill>
              </a:rPr>
              <a:t>2.群体控制是基于非正式组织成员之间的不成文的价值观念和行为准则进行的控制。</a:t>
            </a:r>
            <a:endParaRPr lang="zh-CN" altLang="en-US" sz="2400">
              <a:solidFill>
                <a:srgbClr val="0070C0"/>
              </a:solidFill>
            </a:endParaRPr>
          </a:p>
          <a:p>
            <a:r>
              <a:rPr lang="zh-CN" altLang="en-US" sz="2400">
                <a:solidFill>
                  <a:srgbClr val="0070C0"/>
                </a:solidFill>
              </a:rPr>
              <a:t>3.自我控制是指个体自主调节行为，并使其与个人价值和社会期望相匹配的能力，它可以引发或制止特定的行为。</a:t>
            </a:r>
            <a:endParaRPr lang="zh-CN" altLang="en-US" sz="2400">
              <a:solidFill>
                <a:srgbClr val="0070C0"/>
              </a:solidFill>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8370" name="标题 58369"/>
          <p:cNvSpPr>
            <a:spLocks noGrp="1"/>
          </p:cNvSpPr>
          <p:nvPr>
            <p:custDataLst>
              <p:tags r:id="rId1"/>
            </p:custDataLst>
          </p:nvPr>
        </p:nvSpPr>
        <p:spPr>
          <a:xfrm>
            <a:off x="1991995" y="620395"/>
            <a:ext cx="6683375" cy="609600"/>
          </a:xfrm>
          <a:prstGeom prst="rect">
            <a:avLst/>
          </a:prstGeom>
        </p:spPr>
        <p:txBody>
          <a:bodyPr vert="horz" lIns="108850" tIns="54425" rIns="108850" bIns="54425" rtlCol="0" anchor="ctr" anchorCtr="0">
            <a:noAutofit/>
          </a:bodyPr>
          <a:lstStyle>
            <a:lvl1pPr algn="ctr" defTabSz="1088390" rtl="0" eaLnBrk="1" latinLnBrk="0" hangingPunct="1">
              <a:spcBef>
                <a:spcPct val="0"/>
              </a:spcBef>
              <a:buNone/>
              <a:defRPr sz="5200" kern="1200">
                <a:solidFill>
                  <a:schemeClr val="tx1"/>
                </a:solidFill>
                <a:latin typeface="+mj-lt"/>
                <a:ea typeface="+mj-ea"/>
                <a:cs typeface="+mj-cs"/>
              </a:defRPr>
            </a:lvl1pPr>
          </a:lstStyle>
          <a:p>
            <a:pPr algn="l"/>
            <a:r>
              <a:rPr lang="zh-CN" altLang="en-US" sz="3200" b="1"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四、控制的方法</a:t>
            </a:r>
            <a:endParaRPr lang="zh-CN" altLang="en-US" sz="3200" b="1"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文本框 1"/>
          <p:cNvSpPr txBox="1"/>
          <p:nvPr/>
        </p:nvSpPr>
        <p:spPr>
          <a:xfrm>
            <a:off x="2135505" y="1340485"/>
            <a:ext cx="8999855" cy="1383665"/>
          </a:xfrm>
          <a:prstGeom prst="rect">
            <a:avLst/>
          </a:prstGeom>
          <a:noFill/>
        </p:spPr>
        <p:txBody>
          <a:bodyPr wrap="square" rtlCol="0" anchor="t">
            <a:spAutoFit/>
          </a:bodyPr>
          <a:p>
            <a:r>
              <a:rPr lang="zh-CN" altLang="en-US" sz="2400" b="1">
                <a:solidFill>
                  <a:srgbClr val="FF0000"/>
                </a:solidFill>
              </a:rPr>
              <a:t>（一）预算控制方法</a:t>
            </a:r>
            <a:endParaRPr lang="zh-CN" altLang="en-US" sz="2400" b="1">
              <a:solidFill>
                <a:srgbClr val="FF0000"/>
              </a:solidFill>
            </a:endParaRPr>
          </a:p>
          <a:p>
            <a:r>
              <a:rPr lang="en-US" altLang="zh-CN" sz="2000">
                <a:solidFill>
                  <a:srgbClr val="0070C0"/>
                </a:solidFill>
              </a:rPr>
              <a:t>        </a:t>
            </a:r>
            <a:r>
              <a:rPr lang="zh-CN" altLang="en-US" sz="2000">
                <a:solidFill>
                  <a:srgbClr val="0070C0"/>
                </a:solidFill>
              </a:rPr>
              <a:t>预算控制就是根据预算规定的收入与支出标准来检查和监督各个部门的生产经营活动，以保证各种活动或各个部门在充分达成既定目标、实现利润的过程中对经营资源的利用，费用的支出受到严格有效的约束。</a:t>
            </a:r>
            <a:endParaRPr lang="zh-CN" altLang="en-US" sz="2000">
              <a:solidFill>
                <a:srgbClr val="0070C0"/>
              </a:solidFill>
            </a:endParaRPr>
          </a:p>
        </p:txBody>
      </p:sp>
      <p:sp>
        <p:nvSpPr>
          <p:cNvPr id="3" name="文本框 2"/>
          <p:cNvSpPr txBox="1"/>
          <p:nvPr/>
        </p:nvSpPr>
        <p:spPr>
          <a:xfrm>
            <a:off x="2218055" y="2853055"/>
            <a:ext cx="8755380" cy="2922905"/>
          </a:xfrm>
          <a:prstGeom prst="rect">
            <a:avLst/>
          </a:prstGeom>
          <a:noFill/>
        </p:spPr>
        <p:txBody>
          <a:bodyPr wrap="square" rtlCol="0" anchor="t">
            <a:spAutoFit/>
          </a:bodyPr>
          <a:p>
            <a:r>
              <a:rPr lang="zh-CN" altLang="en-US" sz="2400" b="1">
                <a:solidFill>
                  <a:srgbClr val="FF0000"/>
                </a:solidFill>
              </a:rPr>
              <a:t>（二）非预算控制方法</a:t>
            </a:r>
            <a:endParaRPr lang="zh-CN" altLang="en-US" sz="2400" b="1">
              <a:solidFill>
                <a:srgbClr val="FF0000"/>
              </a:solidFill>
            </a:endParaRPr>
          </a:p>
          <a:p>
            <a:r>
              <a:rPr lang="en-US" altLang="zh-CN" sz="2000">
                <a:solidFill>
                  <a:srgbClr val="0070C0"/>
                </a:solidFill>
              </a:rPr>
              <a:t>     </a:t>
            </a:r>
            <a:r>
              <a:rPr lang="zh-CN" altLang="en-US" sz="2000">
                <a:solidFill>
                  <a:srgbClr val="0070C0"/>
                </a:solidFill>
              </a:rPr>
              <a:t>1.审计方法</a:t>
            </a:r>
            <a:endParaRPr lang="zh-CN" altLang="en-US" sz="2000">
              <a:solidFill>
                <a:srgbClr val="0070C0"/>
              </a:solidFill>
            </a:endParaRPr>
          </a:p>
          <a:p>
            <a:r>
              <a:rPr lang="en-US" altLang="zh-CN" sz="2000">
                <a:solidFill>
                  <a:srgbClr val="0070C0"/>
                </a:solidFill>
              </a:rPr>
              <a:t>      </a:t>
            </a:r>
            <a:r>
              <a:rPr lang="zh-CN" altLang="en-US" sz="2000">
                <a:solidFill>
                  <a:srgbClr val="0070C0"/>
                </a:solidFill>
              </a:rPr>
              <a:t>审计是对反映企业资金运行过程及其结果的会计记录及财务报表进行审核、鉴定，以判断其真实性和可靠性，从而为控制和决策提供依据</a:t>
            </a:r>
            <a:endParaRPr lang="zh-CN" altLang="en-US" sz="2000">
              <a:solidFill>
                <a:srgbClr val="0070C0"/>
              </a:solidFill>
            </a:endParaRPr>
          </a:p>
          <a:p>
            <a:r>
              <a:rPr lang="en-US" altLang="zh-CN" sz="2000">
                <a:solidFill>
                  <a:srgbClr val="0070C0"/>
                </a:solidFill>
              </a:rPr>
              <a:t>     </a:t>
            </a:r>
            <a:r>
              <a:rPr lang="zh-CN" altLang="en-US" sz="2000">
                <a:solidFill>
                  <a:srgbClr val="0070C0"/>
                </a:solidFill>
              </a:rPr>
              <a:t>根据审查主体和内容的不同，可将审计划分为三种主要类型：外部审计、内部审计、管理审计。</a:t>
            </a:r>
            <a:endParaRPr lang="zh-CN" altLang="en-US" sz="2000">
              <a:solidFill>
                <a:srgbClr val="0070C0"/>
              </a:solidFill>
            </a:endParaRPr>
          </a:p>
          <a:p>
            <a:r>
              <a:rPr lang="en-US" altLang="zh-CN" sz="2000">
                <a:solidFill>
                  <a:srgbClr val="0070C0"/>
                </a:solidFill>
              </a:rPr>
              <a:t>     </a:t>
            </a:r>
            <a:r>
              <a:rPr lang="zh-CN" altLang="en-US" sz="2000">
                <a:solidFill>
                  <a:srgbClr val="0070C0"/>
                </a:solidFill>
              </a:rPr>
              <a:t>2.损益控制</a:t>
            </a:r>
            <a:endParaRPr lang="zh-CN" altLang="en-US" sz="2000">
              <a:solidFill>
                <a:srgbClr val="0070C0"/>
              </a:solidFill>
            </a:endParaRPr>
          </a:p>
          <a:p>
            <a:r>
              <a:rPr lang="en-US" altLang="zh-CN" sz="2000">
                <a:solidFill>
                  <a:srgbClr val="0070C0"/>
                </a:solidFill>
              </a:rPr>
              <a:t>     </a:t>
            </a:r>
            <a:r>
              <a:rPr lang="zh-CN" altLang="en-US" sz="2000">
                <a:solidFill>
                  <a:srgbClr val="0070C0"/>
                </a:solidFill>
              </a:rPr>
              <a:t>损益控制，是根据企业或企业中的独立核算部门的损益表，对其管理活动及其成效进行综合控制的方法。</a:t>
            </a:r>
            <a:endParaRPr lang="zh-CN" altLang="en-US" sz="2000">
              <a:solidFill>
                <a:srgbClr val="0070C0"/>
              </a:solidFill>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2048337" y="126335"/>
            <a:ext cx="9904342" cy="6622787"/>
            <a:chOff x="2206626" y="-4018"/>
            <a:chExt cx="9324974" cy="6863606"/>
          </a:xfrm>
          <a:solidFill>
            <a:schemeClr val="accent5">
              <a:lumMod val="60000"/>
              <a:lumOff val="40000"/>
            </a:schemeClr>
          </a:solidFill>
        </p:grpSpPr>
        <p:pic>
          <p:nvPicPr>
            <p:cNvPr id="6" name="图片 5"/>
            <p:cNvPicPr>
              <a:picLocks noChangeAspect="1"/>
            </p:cNvPicPr>
            <p:nvPr/>
          </p:nvPicPr>
          <p:blipFill rotWithShape="1">
            <a:blip r:embed="rId1" cstate="print">
              <a:extLst>
                <a:ext uri="{28A0092B-C50C-407E-A947-70E740481C1C}">
                  <a14:useLocalDpi xmlns:a14="http://schemas.microsoft.com/office/drawing/2010/main" val="0"/>
                </a:ext>
              </a:extLst>
            </a:blip>
            <a:srcRect t="7028"/>
            <a:stretch>
              <a:fillRect/>
            </a:stretch>
          </p:blipFill>
          <p:spPr>
            <a:xfrm>
              <a:off x="4117121" y="1587500"/>
              <a:ext cx="7414479" cy="4595590"/>
            </a:xfrm>
            <a:prstGeom prst="rect">
              <a:avLst/>
            </a:prstGeom>
            <a:grpFill/>
          </p:spPr>
        </p:pic>
        <p:sp>
          <p:nvSpPr>
            <p:cNvPr id="16" name="MH_Text_1"/>
            <p:cNvSpPr/>
            <p:nvPr>
              <p:custDataLst>
                <p:tags r:id="rId2"/>
              </p:custDataLst>
            </p:nvPr>
          </p:nvSpPr>
          <p:spPr>
            <a:xfrm>
              <a:off x="2206626" y="1125537"/>
              <a:ext cx="4755365" cy="5057553"/>
            </a:xfrm>
            <a:custGeom>
              <a:avLst/>
              <a:gdLst>
                <a:gd name="connsiteX0" fmla="*/ 0 w 3905250"/>
                <a:gd name="connsiteY0" fmla="*/ 0 h 4204068"/>
                <a:gd name="connsiteX1" fmla="*/ 1314884 w 3905250"/>
                <a:gd name="connsiteY1" fmla="*/ 0 h 4204068"/>
                <a:gd name="connsiteX2" fmla="*/ 3905250 w 3905250"/>
                <a:gd name="connsiteY2" fmla="*/ 4204068 h 4204068"/>
                <a:gd name="connsiteX3" fmla="*/ 0 w 3905250"/>
                <a:gd name="connsiteY3" fmla="*/ 4204068 h 4204068"/>
                <a:gd name="connsiteX0-1" fmla="*/ 0 w 3905250"/>
                <a:gd name="connsiteY0-2" fmla="*/ 0 h 4204068"/>
                <a:gd name="connsiteX1-3" fmla="*/ 1350085 w 3905250"/>
                <a:gd name="connsiteY1-4" fmla="*/ 3958 h 4204068"/>
                <a:gd name="connsiteX2-5" fmla="*/ 3905250 w 3905250"/>
                <a:gd name="connsiteY2-6" fmla="*/ 4204068 h 4204068"/>
                <a:gd name="connsiteX3-7" fmla="*/ 0 w 3905250"/>
                <a:gd name="connsiteY3-8" fmla="*/ 4204068 h 4204068"/>
                <a:gd name="connsiteX4" fmla="*/ 0 w 3905250"/>
                <a:gd name="connsiteY4" fmla="*/ 0 h 4204068"/>
              </a:gdLst>
              <a:ahLst/>
              <a:cxnLst>
                <a:cxn ang="0">
                  <a:pos x="connsiteX0-1" y="connsiteY0-2"/>
                </a:cxn>
                <a:cxn ang="0">
                  <a:pos x="connsiteX1-3" y="connsiteY1-4"/>
                </a:cxn>
                <a:cxn ang="0">
                  <a:pos x="connsiteX2-5" y="connsiteY2-6"/>
                </a:cxn>
                <a:cxn ang="0">
                  <a:pos x="connsiteX3-7" y="connsiteY3-8"/>
                </a:cxn>
                <a:cxn ang="0">
                  <a:pos x="connsiteX4" y="connsiteY4"/>
                </a:cxn>
              </a:cxnLst>
              <a:rect l="l" t="t" r="r" b="b"/>
              <a:pathLst>
                <a:path w="3905250" h="4204068">
                  <a:moveTo>
                    <a:pt x="0" y="0"/>
                  </a:moveTo>
                  <a:lnTo>
                    <a:pt x="1350085" y="3958"/>
                  </a:lnTo>
                  <a:lnTo>
                    <a:pt x="3905250" y="4204068"/>
                  </a:lnTo>
                  <a:lnTo>
                    <a:pt x="0" y="4204068"/>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80000" tIns="0" rIns="0" bIns="144000" rtlCol="0" anchor="b" anchorCtr="0">
              <a:normAutofit/>
            </a:bodyPr>
            <a:lstStyle/>
            <a:p>
              <a:pPr defTabSz="1088390">
                <a:lnSpc>
                  <a:spcPct val="120000"/>
                </a:lnSpc>
              </a:pPr>
              <a:endParaRPr lang="en-US" altLang="zh-CN" sz="2000" dirty="0">
                <a:solidFill>
                  <a:srgbClr val="292929"/>
                </a:solidFill>
                <a:latin typeface="Calibri" panose="020F0502020204030204" charset="0"/>
                <a:ea typeface="微软雅黑" panose="020B0503020204020204" pitchFamily="34" charset="-122"/>
              </a:endParaRPr>
            </a:p>
          </p:txBody>
        </p:sp>
        <p:cxnSp>
          <p:nvCxnSpPr>
            <p:cNvPr id="17" name="MH_Other_2"/>
            <p:cNvCxnSpPr/>
            <p:nvPr>
              <p:custDataLst>
                <p:tags r:id="rId3"/>
              </p:custDataLst>
            </p:nvPr>
          </p:nvCxnSpPr>
          <p:spPr>
            <a:xfrm>
              <a:off x="3142878" y="-4018"/>
              <a:ext cx="4248472" cy="6863606"/>
            </a:xfrm>
            <a:prstGeom prst="line">
              <a:avLst/>
            </a:prstGeom>
            <a:grpFill/>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sp>
        <p:nvSpPr>
          <p:cNvPr id="4" name="矩形 3"/>
          <p:cNvSpPr/>
          <p:nvPr/>
        </p:nvSpPr>
        <p:spPr>
          <a:xfrm>
            <a:off x="9295144" y="849256"/>
            <a:ext cx="2236510" cy="707758"/>
          </a:xfrm>
          <a:prstGeom prst="rect">
            <a:avLst/>
          </a:prstGeom>
        </p:spPr>
        <p:txBody>
          <a:bodyPr wrap="none">
            <a:spAutoFit/>
          </a:bodyPr>
          <a:lstStyle/>
          <a:p>
            <a:pPr defTabSz="1088390"/>
            <a:r>
              <a:rPr lang="zh-CN" altLang="en-US" sz="4000" dirty="0">
                <a:solidFill>
                  <a:prstClr val="white">
                    <a:lumMod val="75000"/>
                  </a:prstClr>
                </a:solidFill>
                <a:latin typeface="微软雅黑" panose="020B0503020204020204" pitchFamily="34" charset="-122"/>
                <a:ea typeface="微软雅黑" panose="020B0503020204020204" pitchFamily="34" charset="-122"/>
              </a:rPr>
              <a:t>课后活动</a:t>
            </a:r>
            <a:endParaRPr lang="zh-CN" altLang="en-US" sz="4000" dirty="0">
              <a:solidFill>
                <a:prstClr val="white">
                  <a:lumMod val="75000"/>
                </a:prstClr>
              </a:solidFill>
              <a:latin typeface="微软雅黑" panose="020B0503020204020204" pitchFamily="34" charset="-122"/>
              <a:ea typeface="微软雅黑" panose="020B0503020204020204" pitchFamily="34" charset="-122"/>
            </a:endParaRPr>
          </a:p>
        </p:txBody>
      </p:sp>
      <p:grpSp>
        <p:nvGrpSpPr>
          <p:cNvPr id="9" name="组合 8"/>
          <p:cNvGrpSpPr/>
          <p:nvPr/>
        </p:nvGrpSpPr>
        <p:grpSpPr>
          <a:xfrm>
            <a:off x="6862418" y="5228780"/>
            <a:ext cx="5090261" cy="412957"/>
            <a:chOff x="6861801" y="5229994"/>
            <a:chExt cx="5091439" cy="413053"/>
          </a:xfrm>
        </p:grpSpPr>
        <p:sp>
          <p:nvSpPr>
            <p:cNvPr id="18" name="MH_Other_3"/>
            <p:cNvSpPr/>
            <p:nvPr>
              <p:custDataLst>
                <p:tags r:id="rId4"/>
              </p:custDataLst>
            </p:nvPr>
          </p:nvSpPr>
          <p:spPr>
            <a:xfrm>
              <a:off x="6861801" y="5257411"/>
              <a:ext cx="5091439" cy="385636"/>
            </a:xfrm>
            <a:custGeom>
              <a:avLst/>
              <a:gdLst>
                <a:gd name="connsiteX0" fmla="*/ 0 w 5090261"/>
                <a:gd name="connsiteY0" fmla="*/ 0 h 385547"/>
                <a:gd name="connsiteX1" fmla="*/ 5090261 w 5090261"/>
                <a:gd name="connsiteY1" fmla="*/ 0 h 385547"/>
                <a:gd name="connsiteX2" fmla="*/ 5090261 w 5090261"/>
                <a:gd name="connsiteY2" fmla="*/ 385547 h 385547"/>
                <a:gd name="connsiteX3" fmla="*/ 240311 w 5090261"/>
                <a:gd name="connsiteY3" fmla="*/ 385547 h 385547"/>
              </a:gdLst>
              <a:ahLst/>
              <a:cxnLst>
                <a:cxn ang="0">
                  <a:pos x="connsiteX0" y="connsiteY0"/>
                </a:cxn>
                <a:cxn ang="0">
                  <a:pos x="connsiteX1" y="connsiteY1"/>
                </a:cxn>
                <a:cxn ang="0">
                  <a:pos x="connsiteX2" y="connsiteY2"/>
                </a:cxn>
                <a:cxn ang="0">
                  <a:pos x="connsiteX3" y="connsiteY3"/>
                </a:cxn>
              </a:cxnLst>
              <a:rect l="l" t="t" r="r" b="b"/>
              <a:pathLst>
                <a:path w="5090261" h="385547">
                  <a:moveTo>
                    <a:pt x="0" y="0"/>
                  </a:moveTo>
                  <a:lnTo>
                    <a:pt x="5090261" y="0"/>
                  </a:lnTo>
                  <a:lnTo>
                    <a:pt x="5090261" y="385547"/>
                  </a:lnTo>
                  <a:lnTo>
                    <a:pt x="240311" y="385547"/>
                  </a:lnTo>
                  <a:close/>
                </a:path>
              </a:pathLst>
            </a:custGeom>
            <a:solidFill>
              <a:schemeClr val="accent5">
                <a:lumMod val="7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08000" rIns="324000" rtlCol="0" anchor="ctr"/>
            <a:lstStyle/>
            <a:p>
              <a:pPr algn="r" defTabSz="1088390"/>
              <a:endParaRPr lang="zh-CN" altLang="en-US" sz="2100" dirty="0">
                <a:solidFill>
                  <a:srgbClr val="292929"/>
                </a:solidFill>
                <a:latin typeface="Arial" panose="020B0604020202020204"/>
                <a:ea typeface="微软雅黑" panose="020B0503020204020204" pitchFamily="34" charset="-122"/>
              </a:endParaRPr>
            </a:p>
          </p:txBody>
        </p:sp>
        <p:sp>
          <p:nvSpPr>
            <p:cNvPr id="3" name="矩形 2"/>
            <p:cNvSpPr/>
            <p:nvPr/>
          </p:nvSpPr>
          <p:spPr>
            <a:xfrm>
              <a:off x="9047534" y="5229994"/>
              <a:ext cx="1210868" cy="400203"/>
            </a:xfrm>
            <a:prstGeom prst="rect">
              <a:avLst/>
            </a:prstGeom>
          </p:spPr>
          <p:txBody>
            <a:bodyPr wrap="none">
              <a:spAutoFit/>
            </a:bodyPr>
            <a:lstStyle/>
            <a:p>
              <a:pPr defTabSz="1088390">
                <a:spcBef>
                  <a:spcPct val="0"/>
                </a:spcBef>
              </a:pPr>
              <a:r>
                <a:rPr lang="zh-CN" altLang="en-US" sz="2000" b="1" dirty="0">
                  <a:solidFill>
                    <a:prstClr val="white"/>
                  </a:solidFill>
                  <a:latin typeface="微软雅黑" panose="020B0503020204020204" pitchFamily="34" charset="-122"/>
                  <a:ea typeface="微软雅黑" panose="020B0503020204020204" pitchFamily="34" charset="-122"/>
                </a:rPr>
                <a:t>任务要求</a:t>
              </a:r>
              <a:endParaRPr lang="zh-CN" altLang="en-US" sz="2000" b="1" dirty="0">
                <a:solidFill>
                  <a:prstClr val="white"/>
                </a:solidFill>
                <a:latin typeface="微软雅黑" panose="020B0503020204020204" pitchFamily="34" charset="-122"/>
                <a:ea typeface="微软雅黑" panose="020B0503020204020204" pitchFamily="34" charset="-122"/>
              </a:endParaRPr>
            </a:p>
          </p:txBody>
        </p:sp>
      </p:grpSp>
      <p:sp>
        <p:nvSpPr>
          <p:cNvPr id="24" name="矩形 3"/>
          <p:cNvSpPr>
            <a:spLocks noChangeArrowheads="1"/>
          </p:cNvSpPr>
          <p:nvPr/>
        </p:nvSpPr>
        <p:spPr bwMode="auto">
          <a:xfrm>
            <a:off x="2742374" y="3767248"/>
            <a:ext cx="2519697" cy="9879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gn="just">
              <a:lnSpc>
                <a:spcPct val="110000"/>
              </a:lnSpc>
              <a:spcBef>
                <a:spcPts val="600"/>
              </a:spcBef>
              <a:buClr>
                <a:schemeClr val="accent1"/>
              </a:buClr>
              <a:buSzPct val="60000"/>
              <a:buFont typeface="Wingdings 2" panose="05020102010507070707" pitchFamily="18" charset="2"/>
              <a:buChar char=""/>
              <a:defRPr sz="2800" b="1">
                <a:solidFill>
                  <a:schemeClr val="accent1"/>
                </a:solidFill>
                <a:latin typeface="幼圆" panose="02010509060101010101" pitchFamily="49" charset="-122"/>
                <a:ea typeface="幼圆" panose="02010509060101010101" pitchFamily="49" charset="-122"/>
                <a:sym typeface="Calibri" panose="020F0502020204030204" charset="0"/>
              </a:defRPr>
            </a:lvl1pPr>
            <a:lvl2pPr marL="742950" indent="-285750" algn="just">
              <a:lnSpc>
                <a:spcPct val="120000"/>
              </a:lnSpc>
              <a:spcAft>
                <a:spcPts val="600"/>
              </a:spcAft>
              <a:buClr>
                <a:srgbClr val="8EB4E4"/>
              </a:buClr>
              <a:buSzPct val="60000"/>
              <a:buFont typeface="幼圆" panose="02010509060101010101" pitchFamily="49" charset="-122"/>
              <a:buChar char=" "/>
              <a:defRPr b="1">
                <a:solidFill>
                  <a:schemeClr val="tx1"/>
                </a:solidFill>
                <a:latin typeface="幼圆" panose="02010509060101010101" pitchFamily="49" charset="-122"/>
                <a:ea typeface="幼圆" panose="02010509060101010101" pitchFamily="49" charset="-122"/>
                <a:sym typeface="Calibri" panose="020F0502020204030204" charset="0"/>
              </a:defRPr>
            </a:lvl2pPr>
            <a:lvl3pPr marL="1143000" indent="-228600">
              <a:lnSpc>
                <a:spcPct val="90000"/>
              </a:lnSpc>
              <a:spcBef>
                <a:spcPts val="500"/>
              </a:spcBef>
              <a:spcAft>
                <a:spcPts val="600"/>
              </a:spcAft>
              <a:buClr>
                <a:srgbClr val="8EB4E4"/>
              </a:buClr>
              <a:buSzPct val="60000"/>
              <a:buFont typeface="Arial" panose="020B0604020202020204" pitchFamily="34" charset="0"/>
              <a:buChar char="•"/>
              <a:defRPr sz="2000" b="1">
                <a:solidFill>
                  <a:schemeClr val="tx1"/>
                </a:solidFill>
                <a:latin typeface="Calibri" panose="020F0502020204030204" charset="0"/>
                <a:ea typeface="幼圆" panose="02010509060101010101" pitchFamily="49" charset="-122"/>
                <a:sym typeface="Calibri" panose="020F0502020204030204" charset="0"/>
              </a:defRPr>
            </a:lvl3pPr>
            <a:lvl4pPr marL="1600200" indent="-228600">
              <a:lnSpc>
                <a:spcPct val="90000"/>
              </a:lnSpc>
              <a:spcBef>
                <a:spcPts val="500"/>
              </a:spcBef>
              <a:spcAft>
                <a:spcPts val="600"/>
              </a:spcAft>
              <a:buClr>
                <a:srgbClr val="8EB4E4"/>
              </a:buClr>
              <a:buSzPct val="60000"/>
              <a:buFont typeface="Arial" panose="020B0604020202020204" pitchFamily="34" charset="0"/>
              <a:buChar char="•"/>
              <a:defRPr b="1">
                <a:solidFill>
                  <a:schemeClr val="tx1"/>
                </a:solidFill>
                <a:latin typeface="Calibri" panose="020F0502020204030204" charset="0"/>
                <a:ea typeface="幼圆" panose="02010509060101010101" pitchFamily="49" charset="-122"/>
                <a:sym typeface="Calibri" panose="020F0502020204030204" charset="0"/>
              </a:defRPr>
            </a:lvl4pPr>
            <a:lvl5pPr marL="2057400" indent="-228600">
              <a:lnSpc>
                <a:spcPct val="90000"/>
              </a:lnSpc>
              <a:spcBef>
                <a:spcPts val="500"/>
              </a:spcBef>
              <a:spcAft>
                <a:spcPts val="600"/>
              </a:spcAft>
              <a:buClr>
                <a:srgbClr val="8EB4E4"/>
              </a:buClr>
              <a:buSzPct val="60000"/>
              <a:buFont typeface="Arial" panose="020B0604020202020204" pitchFamily="34" charset="0"/>
              <a:buChar char="•"/>
              <a:defRPr b="1">
                <a:solidFill>
                  <a:schemeClr val="tx1"/>
                </a:solidFill>
                <a:latin typeface="Calibri" panose="020F0502020204030204" charset="0"/>
                <a:ea typeface="幼圆" panose="02010509060101010101" pitchFamily="49" charset="-122"/>
                <a:sym typeface="Calibri" panose="020F0502020204030204" charset="0"/>
              </a:defRPr>
            </a:lvl5pPr>
            <a:lvl6pPr marL="2514600" indent="-228600" eaLnBrk="0" fontAlgn="base" hangingPunct="0">
              <a:lnSpc>
                <a:spcPct val="90000"/>
              </a:lnSpc>
              <a:spcBef>
                <a:spcPts val="500"/>
              </a:spcBef>
              <a:spcAft>
                <a:spcPts val="600"/>
              </a:spcAft>
              <a:buClr>
                <a:srgbClr val="8EB4E4"/>
              </a:buClr>
              <a:buSzPct val="60000"/>
              <a:buFont typeface="Arial" panose="020B0604020202020204" pitchFamily="34" charset="0"/>
              <a:buChar char="•"/>
              <a:defRPr b="1">
                <a:solidFill>
                  <a:schemeClr val="tx1"/>
                </a:solidFill>
                <a:latin typeface="Calibri" panose="020F0502020204030204" charset="0"/>
                <a:ea typeface="幼圆" panose="02010509060101010101" pitchFamily="49" charset="-122"/>
                <a:sym typeface="Calibri" panose="020F0502020204030204" charset="0"/>
              </a:defRPr>
            </a:lvl6pPr>
            <a:lvl7pPr marL="2971800" indent="-228600" eaLnBrk="0" fontAlgn="base" hangingPunct="0">
              <a:lnSpc>
                <a:spcPct val="90000"/>
              </a:lnSpc>
              <a:spcBef>
                <a:spcPts val="500"/>
              </a:spcBef>
              <a:spcAft>
                <a:spcPts val="600"/>
              </a:spcAft>
              <a:buClr>
                <a:srgbClr val="8EB4E4"/>
              </a:buClr>
              <a:buSzPct val="60000"/>
              <a:buFont typeface="Arial" panose="020B0604020202020204" pitchFamily="34" charset="0"/>
              <a:buChar char="•"/>
              <a:defRPr b="1">
                <a:solidFill>
                  <a:schemeClr val="tx1"/>
                </a:solidFill>
                <a:latin typeface="Calibri" panose="020F0502020204030204" charset="0"/>
                <a:ea typeface="幼圆" panose="02010509060101010101" pitchFamily="49" charset="-122"/>
                <a:sym typeface="Calibri" panose="020F0502020204030204" charset="0"/>
              </a:defRPr>
            </a:lvl7pPr>
            <a:lvl8pPr marL="3429000" indent="-228600" eaLnBrk="0" fontAlgn="base" hangingPunct="0">
              <a:lnSpc>
                <a:spcPct val="90000"/>
              </a:lnSpc>
              <a:spcBef>
                <a:spcPts val="500"/>
              </a:spcBef>
              <a:spcAft>
                <a:spcPts val="600"/>
              </a:spcAft>
              <a:buClr>
                <a:srgbClr val="8EB4E4"/>
              </a:buClr>
              <a:buSzPct val="60000"/>
              <a:buFont typeface="Arial" panose="020B0604020202020204" pitchFamily="34" charset="0"/>
              <a:buChar char="•"/>
              <a:defRPr b="1">
                <a:solidFill>
                  <a:schemeClr val="tx1"/>
                </a:solidFill>
                <a:latin typeface="Calibri" panose="020F0502020204030204" charset="0"/>
                <a:ea typeface="幼圆" panose="02010509060101010101" pitchFamily="49" charset="-122"/>
                <a:sym typeface="Calibri" panose="020F0502020204030204" charset="0"/>
              </a:defRPr>
            </a:lvl8pPr>
            <a:lvl9pPr marL="3886200" indent="-228600" eaLnBrk="0" fontAlgn="base" hangingPunct="0">
              <a:lnSpc>
                <a:spcPct val="90000"/>
              </a:lnSpc>
              <a:spcBef>
                <a:spcPts val="500"/>
              </a:spcBef>
              <a:spcAft>
                <a:spcPts val="600"/>
              </a:spcAft>
              <a:buClr>
                <a:srgbClr val="8EB4E4"/>
              </a:buClr>
              <a:buSzPct val="60000"/>
              <a:buFont typeface="Arial" panose="020B0604020202020204" pitchFamily="34" charset="0"/>
              <a:buChar char="•"/>
              <a:defRPr b="1">
                <a:solidFill>
                  <a:schemeClr val="tx1"/>
                </a:solidFill>
                <a:latin typeface="Calibri" panose="020F0502020204030204" charset="0"/>
                <a:ea typeface="幼圆" panose="02010509060101010101" pitchFamily="49" charset="-122"/>
                <a:sym typeface="Calibri" panose="020F0502020204030204" charset="0"/>
              </a:defRPr>
            </a:lvl9pPr>
          </a:lstStyle>
          <a:p>
            <a:pPr defTabSz="1088390">
              <a:lnSpc>
                <a:spcPct val="150000"/>
              </a:lnSpc>
              <a:buClr>
                <a:srgbClr val="3FB2D2"/>
              </a:buClr>
              <a:buNone/>
            </a:pPr>
            <a:r>
              <a:rPr lang="zh-CN" altLang="en-US" sz="4400" b="0" dirty="0">
                <a:solidFill>
                  <a:prstClr val="white"/>
                </a:solidFill>
                <a:latin typeface="微软雅黑" panose="020B0503020204020204" pitchFamily="34" charset="-122"/>
                <a:ea typeface="微软雅黑" panose="020B0503020204020204" pitchFamily="34" charset="-122"/>
              </a:rPr>
              <a:t>任务训练</a:t>
            </a:r>
            <a:endParaRPr lang="zh-CN" altLang="en-US" sz="4400" b="0" dirty="0">
              <a:solidFill>
                <a:prstClr val="white"/>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par>
                          <p:cTn id="12" fill="hold">
                            <p:stCondLst>
                              <p:cond delay="1000"/>
                            </p:stCondLst>
                            <p:childTnLst>
                              <p:par>
                                <p:cTn id="13" presetID="22" presetClass="entr" presetSubtype="2" fill="hold"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right)">
                                      <p:cBhvr>
                                        <p:cTn id="15" dur="500"/>
                                        <p:tgtEl>
                                          <p:spTgt spid="9"/>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4"/>
                                        </p:tgtEl>
                                        <p:attrNameLst>
                                          <p:attrName>style.visibility</p:attrName>
                                        </p:attrNameLst>
                                      </p:cBhvr>
                                      <p:to>
                                        <p:strVal val="visible"/>
                                      </p:to>
                                    </p:set>
                                    <p:animEffect transition="in" filter="fade">
                                      <p:cBhvr>
                                        <p:cTn id="19"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4"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2352040" y="1196340"/>
            <a:ext cx="8784590" cy="5323205"/>
          </a:xfrm>
          <a:prstGeom prst="rect">
            <a:avLst/>
          </a:prstGeom>
          <a:noFill/>
        </p:spPr>
        <p:txBody>
          <a:bodyPr wrap="square" rtlCol="0" anchor="t">
            <a:spAutoFit/>
          </a:bodyPr>
          <a:p>
            <a:r>
              <a:rPr lang="zh-CN" altLang="en-US" sz="2000" b="1">
                <a:solidFill>
                  <a:srgbClr val="FF0000"/>
                </a:solidFill>
              </a:rPr>
              <a:t>任务描述：</a:t>
            </a:r>
            <a:endParaRPr lang="zh-CN" altLang="en-US" sz="2000" b="1">
              <a:solidFill>
                <a:srgbClr val="FF0000"/>
              </a:solidFill>
            </a:endParaRPr>
          </a:p>
          <a:p>
            <a:r>
              <a:rPr lang="en-US" altLang="zh-CN" sz="2000">
                <a:solidFill>
                  <a:srgbClr val="0070C0"/>
                </a:solidFill>
              </a:rPr>
              <a:t>     </a:t>
            </a:r>
            <a:r>
              <a:rPr lang="zh-CN" altLang="en-US" sz="2000">
                <a:solidFill>
                  <a:srgbClr val="0070C0"/>
                </a:solidFill>
              </a:rPr>
              <a:t>近年来，国家陆续发布了关于直播电商促进乡村振兴的相关政策文件，提出实施“数商兴农”工程，推进电子商务进乡村。促进农副产品直播带货规范健康发展。越来越多年轻人开始进入农村直播电商领域，这里面有海归90后、也有在大城市工作过些许年头的年轻人，他们看到消费升级下农产品的机会，看到了直播电商的力量，同时响应国家创新创业号召，渴望积极在农村直播电商的领域闯出一条创业路、成功路。</a:t>
            </a:r>
            <a:endParaRPr lang="zh-CN" altLang="en-US" sz="2000">
              <a:solidFill>
                <a:srgbClr val="0070C0"/>
              </a:solidFill>
            </a:endParaRPr>
          </a:p>
          <a:p>
            <a:endParaRPr lang="zh-CN" altLang="en-US" sz="2000">
              <a:solidFill>
                <a:srgbClr val="0070C0"/>
              </a:solidFill>
            </a:endParaRPr>
          </a:p>
          <a:p>
            <a:r>
              <a:rPr lang="zh-CN" altLang="en-US" sz="2000" b="1">
                <a:solidFill>
                  <a:srgbClr val="FF0000"/>
                </a:solidFill>
              </a:rPr>
              <a:t>任务要求：</a:t>
            </a:r>
            <a:endParaRPr lang="zh-CN" altLang="en-US" sz="2000" b="1">
              <a:solidFill>
                <a:srgbClr val="FF0000"/>
              </a:solidFill>
            </a:endParaRPr>
          </a:p>
          <a:p>
            <a:r>
              <a:rPr lang="en-US" altLang="zh-CN" sz="2000">
                <a:solidFill>
                  <a:srgbClr val="0070C0"/>
                </a:solidFill>
              </a:rPr>
              <a:t>     </a:t>
            </a:r>
            <a:r>
              <a:rPr lang="zh-CN" altLang="en-US" sz="2000">
                <a:solidFill>
                  <a:srgbClr val="0070C0"/>
                </a:solidFill>
              </a:rPr>
              <a:t>调研本地农村特色产品和现有销售状况，分析各类农产品的潜力与问题；组建创业团队，确定企业规模大小，经营项目，经营理念，明确组织机构；制定未来3年的企业发展规划。</a:t>
            </a:r>
            <a:endParaRPr lang="zh-CN" altLang="en-US" sz="2000">
              <a:solidFill>
                <a:srgbClr val="0070C0"/>
              </a:solidFill>
            </a:endParaRPr>
          </a:p>
          <a:p>
            <a:endParaRPr lang="zh-CN" altLang="en-US" sz="2000">
              <a:solidFill>
                <a:srgbClr val="0070C0"/>
              </a:solidFill>
            </a:endParaRPr>
          </a:p>
          <a:p>
            <a:r>
              <a:rPr lang="zh-CN" altLang="en-US" sz="2000" b="1">
                <a:solidFill>
                  <a:srgbClr val="FF0000"/>
                </a:solidFill>
              </a:rPr>
              <a:t>任务清单：</a:t>
            </a:r>
            <a:endParaRPr lang="zh-CN" altLang="en-US" sz="2000" b="1">
              <a:solidFill>
                <a:srgbClr val="FF0000"/>
              </a:solidFill>
            </a:endParaRPr>
          </a:p>
          <a:p>
            <a:r>
              <a:rPr lang="zh-CN" altLang="en-US" sz="2000">
                <a:solidFill>
                  <a:srgbClr val="0070C0"/>
                </a:solidFill>
              </a:rPr>
              <a:t>1.本地特色农产品及其经营状况调研报告</a:t>
            </a:r>
            <a:endParaRPr lang="zh-CN" altLang="en-US" sz="2000">
              <a:solidFill>
                <a:srgbClr val="0070C0"/>
              </a:solidFill>
            </a:endParaRPr>
          </a:p>
          <a:p>
            <a:r>
              <a:rPr lang="zh-CN" altLang="en-US" sz="2000">
                <a:solidFill>
                  <a:srgbClr val="0070C0"/>
                </a:solidFill>
              </a:rPr>
              <a:t>2.农村直播电商初创公司的目标、计划与组织结构</a:t>
            </a:r>
            <a:endParaRPr lang="zh-CN" altLang="en-US" sz="2000">
              <a:solidFill>
                <a:srgbClr val="0070C0"/>
              </a:solidFill>
            </a:endParaRPr>
          </a:p>
          <a:p>
            <a:r>
              <a:rPr lang="zh-CN" altLang="en-US" sz="2000">
                <a:solidFill>
                  <a:srgbClr val="0070C0"/>
                </a:solidFill>
              </a:rPr>
              <a:t>3.农村直播电商初创公司的管理控制策略</a:t>
            </a:r>
            <a:endParaRPr lang="zh-CN" altLang="en-US" sz="2000">
              <a:solidFill>
                <a:srgbClr val="0070C0"/>
              </a:solidFill>
            </a:endParaRPr>
          </a:p>
        </p:txBody>
      </p:sp>
      <p:sp>
        <p:nvSpPr>
          <p:cNvPr id="7" name="对角圆角矩形 6"/>
          <p:cNvSpPr/>
          <p:nvPr>
            <p:custDataLst>
              <p:tags r:id="rId1"/>
            </p:custDataLst>
          </p:nvPr>
        </p:nvSpPr>
        <p:spPr>
          <a:xfrm>
            <a:off x="2063750" y="188595"/>
            <a:ext cx="2840990" cy="840105"/>
          </a:xfrm>
          <a:prstGeom prst="round2DiagRect">
            <a:avLst/>
          </a:prstGeom>
          <a:gradFill flip="none" rotWithShape="1">
            <a:gsLst>
              <a:gs pos="0">
                <a:schemeClr val="accent5">
                  <a:lumMod val="89000"/>
                </a:schemeClr>
              </a:gs>
              <a:gs pos="23000">
                <a:schemeClr val="accent5">
                  <a:lumMod val="89000"/>
                </a:schemeClr>
              </a:gs>
              <a:gs pos="69000">
                <a:schemeClr val="accent5">
                  <a:lumMod val="75000"/>
                </a:schemeClr>
              </a:gs>
              <a:gs pos="97000">
                <a:schemeClr val="accent5">
                  <a:lumMod val="70000"/>
                </a:schemeClr>
              </a:gs>
            </a:gsLst>
            <a:path path="circle">
              <a:fillToRect l="50000" t="50000" r="50000" b="50000"/>
            </a:path>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1088390" rtl="0" eaLnBrk="1" fontAlgn="auto" latinLnBrk="0" hangingPunct="1">
              <a:lnSpc>
                <a:spcPct val="100000"/>
              </a:lnSpc>
              <a:spcBef>
                <a:spcPts val="0"/>
              </a:spcBef>
              <a:spcAft>
                <a:spcPts val="0"/>
              </a:spcAft>
              <a:buClrTx/>
              <a:buSzTx/>
              <a:buFontTx/>
              <a:buNone/>
              <a:defRPr/>
            </a:pPr>
            <a:endParaRPr kumimoji="0" lang="zh-CN" altLang="en-US" sz="21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6" name="标题 58369"/>
          <p:cNvSpPr>
            <a:spLocks noGrp="1"/>
          </p:cNvSpPr>
          <p:nvPr>
            <p:custDataLst>
              <p:tags r:id="rId2"/>
            </p:custDataLst>
          </p:nvPr>
        </p:nvSpPr>
        <p:spPr>
          <a:xfrm>
            <a:off x="2495550" y="260350"/>
            <a:ext cx="2305050" cy="609600"/>
          </a:xfrm>
          <a:prstGeom prst="rect">
            <a:avLst/>
          </a:prstGeom>
        </p:spPr>
        <p:txBody>
          <a:bodyPr vert="horz" lIns="108850" tIns="54425" rIns="108850" bIns="54425" rtlCol="0" anchor="ctr" anchorCtr="0">
            <a:noAutofit/>
          </a:bodyPr>
          <a:lstStyle>
            <a:lvl1pPr algn="ctr" defTabSz="1088390" rtl="0" eaLnBrk="1" latinLnBrk="0" hangingPunct="1">
              <a:spcBef>
                <a:spcPct val="0"/>
              </a:spcBef>
              <a:buNone/>
              <a:defRPr sz="5200" kern="1200">
                <a:solidFill>
                  <a:schemeClr val="tx1"/>
                </a:solidFill>
                <a:latin typeface="+mj-lt"/>
                <a:ea typeface="+mj-ea"/>
                <a:cs typeface="+mj-cs"/>
              </a:defRPr>
            </a:lvl1pPr>
          </a:lstStyle>
          <a:p>
            <a:pPr algn="l"/>
            <a:r>
              <a:rPr lang="zh-CN" altLang="en-US" sz="32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任务训练</a:t>
            </a:r>
            <a:endParaRPr lang="zh-CN" altLang="en-US" sz="32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602" name="组合 7"/>
          <p:cNvGrpSpPr/>
          <p:nvPr/>
        </p:nvGrpSpPr>
        <p:grpSpPr bwMode="auto">
          <a:xfrm>
            <a:off x="1919605" y="476885"/>
            <a:ext cx="9623425" cy="3996281"/>
            <a:chOff x="527" y="2629"/>
            <a:chExt cx="22118" cy="6772"/>
          </a:xfrm>
        </p:grpSpPr>
        <p:sp>
          <p:nvSpPr>
            <p:cNvPr id="10" name="TextBox 9"/>
            <p:cNvSpPr txBox="1"/>
            <p:nvPr/>
          </p:nvSpPr>
          <p:spPr>
            <a:xfrm>
              <a:off x="3777" y="2629"/>
              <a:ext cx="6180" cy="676"/>
            </a:xfrm>
            <a:prstGeom prst="rect">
              <a:avLst/>
            </a:prstGeom>
            <a:noFill/>
          </p:spPr>
          <p:txBody>
            <a:bodyPr>
              <a:spAutoFit/>
            </a:bodyPr>
            <a:lstStyle/>
            <a:p>
              <a:pPr>
                <a:defRPr/>
              </a:pPr>
              <a:r>
                <a:rPr lang="zh-CN" altLang="en-US" sz="2000" b="1" dirty="0">
                  <a:solidFill>
                    <a:schemeClr val="accent5">
                      <a:lumMod val="75000"/>
                    </a:schemeClr>
                  </a:solidFill>
                  <a:latin typeface="+mn-ea"/>
                </a:rPr>
                <a:t>能力目标</a:t>
              </a:r>
              <a:endParaRPr lang="zh-CN" altLang="en-US" sz="2000" b="1" dirty="0">
                <a:solidFill>
                  <a:schemeClr val="accent5">
                    <a:lumMod val="75000"/>
                  </a:schemeClr>
                </a:solidFill>
                <a:latin typeface="+mn-ea"/>
              </a:endParaRPr>
            </a:p>
          </p:txBody>
        </p:sp>
        <p:grpSp>
          <p:nvGrpSpPr>
            <p:cNvPr id="25609" name="组合 4"/>
            <p:cNvGrpSpPr/>
            <p:nvPr/>
          </p:nvGrpSpPr>
          <p:grpSpPr bwMode="auto">
            <a:xfrm>
              <a:off x="2344" y="2668"/>
              <a:ext cx="904" cy="594"/>
              <a:chOff x="1283260" y="1736400"/>
              <a:chExt cx="779351" cy="511273"/>
            </a:xfrm>
          </p:grpSpPr>
          <p:sp>
            <p:nvSpPr>
              <p:cNvPr id="4" name="矩形 3"/>
              <p:cNvSpPr/>
              <p:nvPr/>
            </p:nvSpPr>
            <p:spPr>
              <a:xfrm>
                <a:off x="1283260" y="1736400"/>
                <a:ext cx="142972" cy="502988"/>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0" name="矩形 19"/>
              <p:cNvSpPr/>
              <p:nvPr/>
            </p:nvSpPr>
            <p:spPr>
              <a:xfrm>
                <a:off x="1654117" y="1744687"/>
                <a:ext cx="408494" cy="502986"/>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p>
            </p:txBody>
          </p:sp>
        </p:grpSp>
        <p:sp>
          <p:nvSpPr>
            <p:cNvPr id="25610" name="文本框 2"/>
            <p:cNvSpPr txBox="1">
              <a:spLocks noChangeArrowheads="1"/>
            </p:cNvSpPr>
            <p:nvPr/>
          </p:nvSpPr>
          <p:spPr bwMode="auto">
            <a:xfrm>
              <a:off x="527" y="3585"/>
              <a:ext cx="12457" cy="32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50000"/>
                </a:lnSpc>
              </a:pPr>
              <a:r>
                <a:rPr lang="en-US" sz="2000" dirty="0">
                  <a:latin typeface="+mn-ea"/>
                  <a:ea typeface="+mn-ea"/>
                </a:rPr>
                <a:t>1</a:t>
              </a:r>
              <a:r>
                <a:rPr altLang="zh-CN" sz="2000" dirty="0">
                  <a:latin typeface="+mn-ea"/>
                  <a:ea typeface="+mn-ea"/>
                </a:rPr>
                <a:t>.能够运用所学知识进行初步的经营计划编制</a:t>
              </a:r>
              <a:endParaRPr altLang="zh-CN" sz="2000" dirty="0">
                <a:latin typeface="+mn-ea"/>
                <a:ea typeface="+mn-ea"/>
              </a:endParaRPr>
            </a:p>
            <a:p>
              <a:pPr>
                <a:lnSpc>
                  <a:spcPct val="150000"/>
                </a:lnSpc>
              </a:pPr>
              <a:r>
                <a:rPr lang="en-US" sz="2000" dirty="0">
                  <a:latin typeface="+mn-ea"/>
                  <a:ea typeface="+mn-ea"/>
                </a:rPr>
                <a:t>2</a:t>
              </a:r>
              <a:r>
                <a:rPr altLang="zh-CN" sz="2000" dirty="0">
                  <a:latin typeface="+mn-ea"/>
                  <a:ea typeface="+mn-ea"/>
                </a:rPr>
                <a:t>.能够根据进行基本的企业组织设计</a:t>
              </a:r>
              <a:endParaRPr altLang="zh-CN" sz="2000" dirty="0">
                <a:latin typeface="+mn-ea"/>
                <a:ea typeface="+mn-ea"/>
              </a:endParaRPr>
            </a:p>
            <a:p>
              <a:pPr>
                <a:lnSpc>
                  <a:spcPct val="150000"/>
                </a:lnSpc>
              </a:pPr>
              <a:r>
                <a:rPr lang="en-US" sz="2000" dirty="0">
                  <a:latin typeface="+mn-ea"/>
                  <a:ea typeface="+mn-ea"/>
                </a:rPr>
                <a:t>3</a:t>
              </a:r>
              <a:r>
                <a:rPr altLang="zh-CN" sz="2000" dirty="0">
                  <a:latin typeface="+mn-ea"/>
                  <a:ea typeface="+mn-ea"/>
                </a:rPr>
                <a:t>.能够运用有效的领导力提升企业管理能力</a:t>
              </a:r>
              <a:endParaRPr altLang="zh-CN" sz="2000" dirty="0">
                <a:latin typeface="+mn-ea"/>
                <a:ea typeface="+mn-ea"/>
              </a:endParaRPr>
            </a:p>
            <a:p>
              <a:pPr>
                <a:lnSpc>
                  <a:spcPct val="150000"/>
                </a:lnSpc>
              </a:pPr>
              <a:r>
                <a:rPr lang="en-US" sz="2000" dirty="0">
                  <a:latin typeface="+mn-ea"/>
                  <a:ea typeface="+mn-ea"/>
                </a:rPr>
                <a:t>4 </a:t>
              </a:r>
              <a:r>
                <a:rPr altLang="zh-CN" sz="2000" dirty="0">
                  <a:latin typeface="+mn-ea"/>
                  <a:ea typeface="+mn-ea"/>
                </a:rPr>
                <a:t>能够对企业组织活动进行基本的管理控制；</a:t>
              </a:r>
              <a:endParaRPr altLang="zh-CN" sz="2000" dirty="0">
                <a:latin typeface="+mn-ea"/>
                <a:ea typeface="+mn-ea"/>
              </a:endParaRPr>
            </a:p>
          </p:txBody>
        </p:sp>
        <p:sp>
          <p:nvSpPr>
            <p:cNvPr id="49" name="Text Box 10"/>
            <p:cNvSpPr txBox="1">
              <a:spLocks noChangeArrowheads="1"/>
            </p:cNvSpPr>
            <p:nvPr/>
          </p:nvSpPr>
          <p:spPr bwMode="auto">
            <a:xfrm>
              <a:off x="17803" y="8581"/>
              <a:ext cx="4842" cy="820"/>
            </a:xfrm>
            <a:prstGeom prst="rect">
              <a:avLst/>
            </a:prstGeom>
            <a:noFill/>
            <a:ln w="9525">
              <a:noFill/>
              <a:miter lim="800000"/>
            </a:ln>
          </p:spPr>
          <p:txBody>
            <a:bodyPr lIns="34294" tIns="17147" rIns="34294" bIns="17147">
              <a:spAutoFit/>
            </a:bodyPr>
            <a:lstStyle/>
            <a:p>
              <a:pPr>
                <a:lnSpc>
                  <a:spcPct val="150000"/>
                </a:lnSpc>
                <a:defRPr/>
              </a:pPr>
              <a:r>
                <a:rPr lang="zh-CN" altLang="en-US" sz="1950" b="1" dirty="0">
                  <a:solidFill>
                    <a:schemeClr val="accent5">
                      <a:lumMod val="75000"/>
                    </a:schemeClr>
                  </a:solidFill>
                  <a:latin typeface="+mn-ea"/>
                </a:rPr>
                <a:t>让我们共同学习</a:t>
              </a:r>
              <a:endParaRPr lang="zh-CN" altLang="en-US" sz="1950" b="1" dirty="0">
                <a:solidFill>
                  <a:schemeClr val="accent5">
                    <a:lumMod val="75000"/>
                  </a:schemeClr>
                </a:solidFill>
                <a:latin typeface="+mn-ea"/>
              </a:endParaRPr>
            </a:p>
          </p:txBody>
        </p:sp>
      </p:grpSp>
      <p:pic>
        <p:nvPicPr>
          <p:cNvPr id="11" name="图片 10"/>
          <p:cNvPicPr>
            <a:picLocks noChangeAspect="1"/>
          </p:cNvPicPr>
          <p:nvPr/>
        </p:nvPicPr>
        <p:blipFill>
          <a:blip r:embed="rId1">
            <a:extLst>
              <a:ext uri="{28A0092B-C50C-407E-A947-70E740481C1C}">
                <a14:useLocalDpi xmlns:a14="http://schemas.microsoft.com/office/drawing/2010/main" val="0"/>
              </a:ext>
            </a:extLst>
          </a:blip>
          <a:srcRect t="5168"/>
          <a:stretch>
            <a:fillRect/>
          </a:stretch>
        </p:blipFill>
        <p:spPr bwMode="auto">
          <a:xfrm>
            <a:off x="7896225" y="2204721"/>
            <a:ext cx="3390900" cy="2144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TextBox 9"/>
          <p:cNvSpPr txBox="1"/>
          <p:nvPr/>
        </p:nvSpPr>
        <p:spPr>
          <a:xfrm>
            <a:off x="3338414" y="3774146"/>
            <a:ext cx="2944813" cy="400110"/>
          </a:xfrm>
          <a:prstGeom prst="rect">
            <a:avLst/>
          </a:prstGeom>
          <a:noFill/>
        </p:spPr>
        <p:txBody>
          <a:bodyPr>
            <a:spAutoFit/>
          </a:bodyPr>
          <a:lstStyle/>
          <a:p>
            <a:pPr>
              <a:defRPr/>
            </a:pPr>
            <a:r>
              <a:rPr lang="zh-CN" altLang="en-US" sz="2000" b="1" dirty="0">
                <a:solidFill>
                  <a:schemeClr val="accent5">
                    <a:lumMod val="75000"/>
                  </a:schemeClr>
                </a:solidFill>
                <a:latin typeface="+mn-ea"/>
              </a:rPr>
              <a:t>素质目标</a:t>
            </a:r>
            <a:endParaRPr lang="zh-CN" altLang="en-US" sz="2000" b="1" dirty="0">
              <a:solidFill>
                <a:schemeClr val="accent5">
                  <a:lumMod val="75000"/>
                </a:schemeClr>
              </a:solidFill>
              <a:latin typeface="+mn-ea"/>
            </a:endParaRPr>
          </a:p>
        </p:txBody>
      </p:sp>
      <p:sp>
        <p:nvSpPr>
          <p:cNvPr id="25607" name="矩形 11"/>
          <p:cNvSpPr>
            <a:spLocks noChangeArrowheads="1"/>
          </p:cNvSpPr>
          <p:nvPr/>
        </p:nvSpPr>
        <p:spPr bwMode="auto">
          <a:xfrm>
            <a:off x="2125345" y="4295775"/>
            <a:ext cx="5345430" cy="1938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lvl="0">
              <a:lnSpc>
                <a:spcPct val="150000"/>
              </a:lnSpc>
            </a:pPr>
            <a:r>
              <a:rPr altLang="zh-CN" sz="2000" dirty="0">
                <a:latin typeface="+mn-ea"/>
                <a:ea typeface="+mn-ea"/>
              </a:rPr>
              <a:t>1.培养长远意识、全局意识和系统思维、底线思维、</a:t>
            </a:r>
            <a:endParaRPr altLang="zh-CN" sz="2000" dirty="0">
              <a:latin typeface="+mn-ea"/>
              <a:ea typeface="+mn-ea"/>
            </a:endParaRPr>
          </a:p>
          <a:p>
            <a:pPr lvl="0">
              <a:lnSpc>
                <a:spcPct val="150000"/>
              </a:lnSpc>
            </a:pPr>
            <a:r>
              <a:rPr altLang="zh-CN" sz="2000" dirty="0">
                <a:latin typeface="+mn-ea"/>
                <a:ea typeface="+mn-ea"/>
              </a:rPr>
              <a:t>2.培养创新意识、责任意识、担当意识和团队协作精神；</a:t>
            </a:r>
            <a:endParaRPr altLang="zh-CN" sz="2000" dirty="0">
              <a:latin typeface="+mn-ea"/>
              <a:ea typeface="+mn-ea"/>
            </a:endParaRPr>
          </a:p>
        </p:txBody>
      </p:sp>
      <p:sp>
        <p:nvSpPr>
          <p:cNvPr id="15" name="矩形 14"/>
          <p:cNvSpPr/>
          <p:nvPr/>
        </p:nvSpPr>
        <p:spPr bwMode="auto">
          <a:xfrm>
            <a:off x="2935316" y="3771932"/>
            <a:ext cx="190473" cy="344849"/>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p>
        </p:txBody>
      </p:sp>
      <p:sp>
        <p:nvSpPr>
          <p:cNvPr id="16" name="矩形 15"/>
          <p:cNvSpPr/>
          <p:nvPr/>
        </p:nvSpPr>
        <p:spPr bwMode="auto">
          <a:xfrm>
            <a:off x="2729060" y="3758329"/>
            <a:ext cx="66665" cy="344851"/>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anim calcmode="lin" valueType="num">
                                      <p:cBhvr>
                                        <p:cTn id="8" dur="500" fill="hold"/>
                                        <p:tgtEl>
                                          <p:spTgt spid="11"/>
                                        </p:tgtEl>
                                        <p:attrNameLst>
                                          <p:attrName>ppt_x</p:attrName>
                                        </p:attrNameLst>
                                      </p:cBhvr>
                                      <p:tavLst>
                                        <p:tav tm="0">
                                          <p:val>
                                            <p:strVal val="#ppt_x"/>
                                          </p:val>
                                        </p:tav>
                                        <p:tav tm="100000">
                                          <p:val>
                                            <p:strVal val="#ppt_x"/>
                                          </p:val>
                                        </p:tav>
                                      </p:tavLst>
                                    </p:anim>
                                    <p:anim calcmode="lin" valueType="num">
                                      <p:cBhvr>
                                        <p:cTn id="9" dur="5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对角圆角矩形 6"/>
          <p:cNvSpPr/>
          <p:nvPr/>
        </p:nvSpPr>
        <p:spPr>
          <a:xfrm>
            <a:off x="2135505" y="620395"/>
            <a:ext cx="2637790" cy="840105"/>
          </a:xfrm>
          <a:prstGeom prst="round2DiagRect">
            <a:avLst/>
          </a:prstGeom>
          <a:gradFill flip="none" rotWithShape="1">
            <a:gsLst>
              <a:gs pos="0">
                <a:schemeClr val="accent5">
                  <a:lumMod val="89000"/>
                </a:schemeClr>
              </a:gs>
              <a:gs pos="23000">
                <a:schemeClr val="accent5">
                  <a:lumMod val="89000"/>
                </a:schemeClr>
              </a:gs>
              <a:gs pos="69000">
                <a:schemeClr val="accent5">
                  <a:lumMod val="75000"/>
                </a:schemeClr>
              </a:gs>
              <a:gs pos="97000">
                <a:schemeClr val="accent5">
                  <a:lumMod val="70000"/>
                </a:schemeClr>
              </a:gs>
            </a:gsLst>
            <a:path path="circle">
              <a:fillToRect l="50000" t="50000" r="50000" b="50000"/>
            </a:path>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390" rtl="0" eaLnBrk="1" fontAlgn="auto" latinLnBrk="0" hangingPunct="1">
              <a:lnSpc>
                <a:spcPct val="100000"/>
              </a:lnSpc>
              <a:spcBef>
                <a:spcPts val="0"/>
              </a:spcBef>
              <a:spcAft>
                <a:spcPts val="0"/>
              </a:spcAft>
              <a:buClrTx/>
              <a:buSzTx/>
              <a:buFontTx/>
              <a:buNone/>
              <a:defRPr/>
            </a:pPr>
            <a:endParaRPr kumimoji="0" lang="zh-CN" altLang="en-US" sz="21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8" name="文本框 7"/>
          <p:cNvSpPr txBox="1"/>
          <p:nvPr/>
        </p:nvSpPr>
        <p:spPr>
          <a:xfrm>
            <a:off x="2423795" y="692785"/>
            <a:ext cx="2481580" cy="554355"/>
          </a:xfrm>
          <a:prstGeom prst="rect">
            <a:avLst/>
          </a:prstGeom>
          <a:noFill/>
        </p:spPr>
        <p:txBody>
          <a:bodyPr wrap="square" rtlCol="0">
            <a:noAutofit/>
          </a:bodyPr>
          <a:lstStyle/>
          <a:p>
            <a:pPr marL="0" marR="0" lvl="0" indent="0" algn="l" defTabSz="1088390" rtl="0" eaLnBrk="1" fontAlgn="auto" latinLnBrk="0" hangingPunct="1">
              <a:lnSpc>
                <a:spcPct val="100000"/>
              </a:lnSpc>
              <a:spcBef>
                <a:spcPts val="0"/>
              </a:spcBef>
              <a:spcAft>
                <a:spcPts val="0"/>
              </a:spcAft>
              <a:buClrTx/>
              <a:buSzTx/>
              <a:buFontTx/>
              <a:buNone/>
              <a:defRPr/>
            </a:pPr>
            <a:r>
              <a:rPr kumimoji="0" lang="zh-CN" altLang="en-US" sz="3600" b="1" i="0" u="none" strike="noStrike" kern="1200" cap="none" spc="0" normalizeH="0" baseline="0" noProof="0" dirty="0">
                <a:ln>
                  <a:noFill/>
                </a:ln>
                <a:solidFill>
                  <a:prstClr val="white"/>
                </a:solidFill>
                <a:effectLst/>
                <a:uLnTx/>
                <a:uFillTx/>
                <a:latin typeface="Arial" panose="020B0604020202020204"/>
                <a:ea typeface="微软雅黑" panose="020B0503020204020204" pitchFamily="34" charset="-122"/>
                <a:cs typeface="+mn-cs"/>
              </a:rPr>
              <a:t>课程思政</a:t>
            </a:r>
            <a:endParaRPr kumimoji="0" lang="zh-CN" altLang="en-US" sz="3600" b="1" i="0" u="none" strike="noStrike" kern="1200" cap="none" spc="0" normalizeH="0" baseline="0" noProof="0" dirty="0">
              <a:ln>
                <a:noFill/>
              </a:ln>
              <a:solidFill>
                <a:prstClr val="white"/>
              </a:solidFill>
              <a:effectLst/>
              <a:uLnTx/>
              <a:uFillTx/>
              <a:latin typeface="Arial" panose="020B0604020202020204"/>
              <a:ea typeface="微软雅黑" panose="020B0503020204020204" pitchFamily="34" charset="-122"/>
              <a:cs typeface="+mn-cs"/>
            </a:endParaRPr>
          </a:p>
        </p:txBody>
      </p:sp>
      <p:sp>
        <p:nvSpPr>
          <p:cNvPr id="1108995" name="文本占位符 1108994"/>
          <p:cNvSpPr>
            <a:spLocks noGrp="1"/>
          </p:cNvSpPr>
          <p:nvPr>
            <p:ph type="body" idx="1"/>
            <p:custDataLst>
              <p:tags r:id="rId1"/>
            </p:custDataLst>
          </p:nvPr>
        </p:nvSpPr>
        <p:spPr>
          <a:xfrm>
            <a:off x="1703705" y="1628775"/>
            <a:ext cx="8752205" cy="2376805"/>
          </a:xfrm>
        </p:spPr>
        <p:txBody>
          <a:bodyPr lIns="0" rIns="0">
            <a:normAutofit/>
          </a:bodyPr>
          <a:p>
            <a:pPr lvl="1">
              <a:buNone/>
            </a:pPr>
            <a:r>
              <a:rPr lang="en-US" altLang="zh-CN" sz="28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      1</a:t>
            </a:r>
            <a:r>
              <a:rPr lang="zh-CN" altLang="en-US" sz="28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、阅读案例</a:t>
            </a:r>
            <a:r>
              <a:rPr lang="en-US" altLang="zh-CN" sz="28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a:t>
            </a:r>
            <a:r>
              <a:rPr sz="28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鸿星尔克</a:t>
            </a:r>
            <a:r>
              <a:rPr lang="zh-CN" sz="28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积极承担</a:t>
            </a:r>
            <a:r>
              <a:rPr sz="28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社会责任</a:t>
            </a:r>
            <a:r>
              <a:rPr lang="en-US" altLang="zh-CN" sz="28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8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，谈谈你如何认识民族品牌发展与爱国爱民、承担社会责任的关系。</a:t>
            </a:r>
            <a:r>
              <a:rPr lang="en-US" altLang="zh-CN" sz="28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P43</a:t>
            </a:r>
            <a:endParaRPr lang="zh-CN" altLang="en-US" sz="28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pPr lvl="1">
              <a:buNone/>
            </a:pPr>
            <a:r>
              <a:rPr lang="en-US" altLang="zh-CN" sz="28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      2</a:t>
            </a:r>
            <a:r>
              <a:rPr lang="zh-CN" altLang="en-US" sz="28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8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阅读案例</a:t>
            </a:r>
            <a:r>
              <a:rPr lang="en-US" altLang="zh-CN" sz="28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sz="28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共同富裕道路上的民营企业家</a:t>
            </a:r>
            <a:r>
              <a:rPr lang="en-US" altLang="zh-CN" sz="28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8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8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谈谈你认为民营企业应如何践行共同富裕。</a:t>
            </a:r>
            <a:r>
              <a:rPr lang="en-US" altLang="zh-CN" sz="28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P45</a:t>
            </a:r>
            <a:endParaRPr lang="en-US" altLang="zh-CN" sz="28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2" name="图片 1"/>
          <p:cNvPicPr>
            <a:picLocks noChangeAspect="1"/>
          </p:cNvPicPr>
          <p:nvPr>
            <p:custDataLst>
              <p:tags r:id="rId2"/>
            </p:custDataLst>
          </p:nvPr>
        </p:nvPicPr>
        <p:blipFill>
          <a:blip r:embed="rId3"/>
          <a:stretch>
            <a:fillRect/>
          </a:stretch>
        </p:blipFill>
        <p:spPr>
          <a:xfrm>
            <a:off x="6541135" y="3980180"/>
            <a:ext cx="3865880" cy="2245360"/>
          </a:xfrm>
          <a:prstGeom prst="rect">
            <a:avLst/>
          </a:prstGeom>
        </p:spPr>
      </p:pic>
      <p:pic>
        <p:nvPicPr>
          <p:cNvPr id="3" name="图片 2"/>
          <p:cNvPicPr>
            <a:picLocks noChangeAspect="1"/>
          </p:cNvPicPr>
          <p:nvPr>
            <p:custDataLst>
              <p:tags r:id="rId4"/>
            </p:custDataLst>
          </p:nvPr>
        </p:nvPicPr>
        <p:blipFill>
          <a:blip r:embed="rId5"/>
          <a:stretch>
            <a:fillRect/>
          </a:stretch>
        </p:blipFill>
        <p:spPr>
          <a:xfrm>
            <a:off x="2538095" y="4005580"/>
            <a:ext cx="3917950" cy="2200910"/>
          </a:xfrm>
          <a:prstGeom prst="rect">
            <a:avLst/>
          </a:prstGeom>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1BCC2C28-871D-48CB-8BE0-2867F7803ADB-1" descr="导图1"/>
          <p:cNvPicPr>
            <a:picLocks noChangeAspect="1"/>
          </p:cNvPicPr>
          <p:nvPr/>
        </p:nvPicPr>
        <p:blipFill>
          <a:blip r:embed="rId1"/>
          <a:stretch>
            <a:fillRect/>
          </a:stretch>
        </p:blipFill>
        <p:spPr>
          <a:xfrm>
            <a:off x="1775460" y="1916430"/>
            <a:ext cx="9730105" cy="3143250"/>
          </a:xfrm>
          <a:prstGeom prst="rect">
            <a:avLst/>
          </a:prstGeom>
        </p:spPr>
      </p:pic>
      <p:sp>
        <p:nvSpPr>
          <p:cNvPr id="7" name="对角圆角矩形 6"/>
          <p:cNvSpPr/>
          <p:nvPr>
            <p:custDataLst>
              <p:tags r:id="rId2"/>
            </p:custDataLst>
          </p:nvPr>
        </p:nvSpPr>
        <p:spPr>
          <a:xfrm>
            <a:off x="2135505" y="620395"/>
            <a:ext cx="2637790" cy="840105"/>
          </a:xfrm>
          <a:prstGeom prst="round2DiagRect">
            <a:avLst/>
          </a:prstGeom>
          <a:gradFill flip="none" rotWithShape="1">
            <a:gsLst>
              <a:gs pos="0">
                <a:schemeClr val="accent5">
                  <a:lumMod val="89000"/>
                </a:schemeClr>
              </a:gs>
              <a:gs pos="23000">
                <a:schemeClr val="accent5">
                  <a:lumMod val="89000"/>
                </a:schemeClr>
              </a:gs>
              <a:gs pos="69000">
                <a:schemeClr val="accent5">
                  <a:lumMod val="75000"/>
                </a:schemeClr>
              </a:gs>
              <a:gs pos="97000">
                <a:schemeClr val="accent5">
                  <a:lumMod val="70000"/>
                </a:schemeClr>
              </a:gs>
            </a:gsLst>
            <a:path path="circle">
              <a:fillToRect l="50000" t="50000" r="50000" b="50000"/>
            </a:path>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1088390" rtl="0" eaLnBrk="1" fontAlgn="auto" latinLnBrk="0" hangingPunct="1">
              <a:lnSpc>
                <a:spcPct val="100000"/>
              </a:lnSpc>
              <a:spcBef>
                <a:spcPts val="0"/>
              </a:spcBef>
              <a:spcAft>
                <a:spcPts val="0"/>
              </a:spcAft>
              <a:buClrTx/>
              <a:buSzTx/>
              <a:buFontTx/>
              <a:buNone/>
              <a:defRPr/>
            </a:pPr>
            <a:endParaRPr kumimoji="0" lang="zh-CN" altLang="en-US" sz="21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8" name="文本框 7"/>
          <p:cNvSpPr txBox="1"/>
          <p:nvPr>
            <p:custDataLst>
              <p:tags r:id="rId3"/>
            </p:custDataLst>
          </p:nvPr>
        </p:nvSpPr>
        <p:spPr>
          <a:xfrm>
            <a:off x="2423795" y="692785"/>
            <a:ext cx="2263775" cy="554355"/>
          </a:xfrm>
          <a:prstGeom prst="rect">
            <a:avLst/>
          </a:prstGeom>
          <a:noFill/>
        </p:spPr>
        <p:txBody>
          <a:bodyPr wrap="square" rtlCol="0">
            <a:noAutofit/>
          </a:bodyPr>
          <a:p>
            <a:pPr marL="0" marR="0" lvl="0" indent="0" algn="l" defTabSz="1088390" rtl="0" eaLnBrk="1" fontAlgn="auto" latinLnBrk="0" hangingPunct="1">
              <a:lnSpc>
                <a:spcPct val="100000"/>
              </a:lnSpc>
              <a:spcBef>
                <a:spcPts val="0"/>
              </a:spcBef>
              <a:spcAft>
                <a:spcPts val="0"/>
              </a:spcAft>
              <a:buClrTx/>
              <a:buSzTx/>
              <a:buFontTx/>
              <a:buNone/>
              <a:defRPr/>
            </a:pPr>
            <a:r>
              <a:rPr kumimoji="0" lang="zh-CN" altLang="en-US" sz="3600" b="1" i="0" u="none" strike="noStrike" kern="1200" cap="none" spc="0" normalizeH="0" baseline="0" noProof="0" dirty="0">
                <a:ln>
                  <a:noFill/>
                </a:ln>
                <a:solidFill>
                  <a:prstClr val="white"/>
                </a:solidFill>
                <a:effectLst/>
                <a:uLnTx/>
                <a:uFillTx/>
                <a:latin typeface="Arial" panose="020B0604020202020204"/>
                <a:ea typeface="微软雅黑" panose="020B0503020204020204" pitchFamily="34" charset="-122"/>
                <a:cs typeface="+mn-cs"/>
              </a:rPr>
              <a:t>课程总结</a:t>
            </a:r>
            <a:endParaRPr kumimoji="0" lang="zh-CN" altLang="en-US" sz="3600" b="1" i="0" u="none" strike="noStrike" kern="1200" cap="none" spc="0" normalizeH="0" baseline="0" noProof="0" dirty="0">
              <a:ln>
                <a:noFill/>
              </a:ln>
              <a:solidFill>
                <a:prstClr val="white"/>
              </a:solidFill>
              <a:effectLst/>
              <a:uLnTx/>
              <a:uFillTx/>
              <a:latin typeface="Arial" panose="020B0604020202020204"/>
              <a:ea typeface="微软雅黑" panose="020B0503020204020204" pitchFamily="34" charset="-122"/>
              <a:cs typeface="+mn-cs"/>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0" name="图片 149"/>
          <p:cNvPicPr>
            <a:picLocks noChangeAspect="1"/>
          </p:cNvPicPr>
          <p:nvPr/>
        </p:nvPicPr>
        <p:blipFill rotWithShape="1">
          <a:blip r:embed="rId1" cstate="print">
            <a:extLst>
              <a:ext uri="{28A0092B-C50C-407E-A947-70E740481C1C}">
                <a14:useLocalDpi xmlns:a14="http://schemas.microsoft.com/office/drawing/2010/main" val="0"/>
              </a:ext>
            </a:extLst>
          </a:blip>
          <a:srcRect t="7180" b="8199"/>
          <a:stretch>
            <a:fillRect/>
          </a:stretch>
        </p:blipFill>
        <p:spPr>
          <a:xfrm>
            <a:off x="2205" y="-19046"/>
            <a:ext cx="12187592" cy="6875458"/>
          </a:xfrm>
          <a:prstGeom prst="rect">
            <a:avLst/>
          </a:prstGeom>
        </p:spPr>
      </p:pic>
      <p:sp>
        <p:nvSpPr>
          <p:cNvPr id="13" name="矩形 12"/>
          <p:cNvSpPr/>
          <p:nvPr/>
        </p:nvSpPr>
        <p:spPr>
          <a:xfrm>
            <a:off x="-32121" y="-36483"/>
            <a:ext cx="12245353" cy="6879873"/>
          </a:xfrm>
          <a:prstGeom prst="rect">
            <a:avLst/>
          </a:prstGeom>
          <a:gradFill flip="none" rotWithShape="1">
            <a:gsLst>
              <a:gs pos="0">
                <a:schemeClr val="accent1">
                  <a:lumMod val="5000"/>
                  <a:lumOff val="95000"/>
                </a:schemeClr>
              </a:gs>
              <a:gs pos="48000">
                <a:schemeClr val="bg1">
                  <a:alpha val="20000"/>
                </a:schemeClr>
              </a:gs>
              <a:gs pos="100000">
                <a:schemeClr val="bg1"/>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grpSp>
        <p:nvGrpSpPr>
          <p:cNvPr id="31" name="组合 30"/>
          <p:cNvGrpSpPr/>
          <p:nvPr/>
        </p:nvGrpSpPr>
        <p:grpSpPr>
          <a:xfrm>
            <a:off x="5325709" y="1341252"/>
            <a:ext cx="1540584" cy="1540584"/>
            <a:chOff x="1832348" y="1053530"/>
            <a:chExt cx="1540941" cy="1540941"/>
          </a:xfrm>
          <a:solidFill>
            <a:schemeClr val="accent5">
              <a:lumMod val="75000"/>
            </a:schemeClr>
          </a:solidFill>
        </p:grpSpPr>
        <p:sp>
          <p:nvSpPr>
            <p:cNvPr id="32" name="椭圆 31"/>
            <p:cNvSpPr/>
            <p:nvPr/>
          </p:nvSpPr>
          <p:spPr>
            <a:xfrm>
              <a:off x="1832348" y="1053530"/>
              <a:ext cx="1540941" cy="1540941"/>
            </a:xfrm>
            <a:prstGeom prst="ellipse">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sp>
          <p:nvSpPr>
            <p:cNvPr id="36" name="TextBox 32"/>
            <p:cNvSpPr>
              <a:spLocks noChangeArrowheads="1"/>
            </p:cNvSpPr>
            <p:nvPr/>
          </p:nvSpPr>
          <p:spPr bwMode="auto">
            <a:xfrm>
              <a:off x="1999499" y="1470057"/>
              <a:ext cx="1151277" cy="707886"/>
            </a:xfrm>
            <a:prstGeom prst="rect">
              <a:avLst/>
            </a:prstGeom>
            <a:gr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pPr defTabSz="1088390">
                <a:defRPr/>
              </a:pPr>
              <a:r>
                <a:rPr lang="en-US" altLang="zh-CN" sz="4000" b="1" dirty="0">
                  <a:solidFill>
                    <a:prstClr val="white"/>
                  </a:solidFill>
                  <a:latin typeface="微软雅黑" panose="020B0503020204020204" pitchFamily="34" charset="-122"/>
                  <a:ea typeface="微软雅黑" panose="020B0503020204020204" pitchFamily="34" charset="-122"/>
                  <a:sym typeface="经典特黑简" pitchFamily="1" charset="-122"/>
                </a:rPr>
                <a:t>End</a:t>
              </a:r>
              <a:endParaRPr lang="zh-CN" altLang="en-US" sz="4000" b="1" dirty="0">
                <a:solidFill>
                  <a:prstClr val="white"/>
                </a:solidFill>
                <a:latin typeface="微软雅黑" panose="020B0503020204020204" pitchFamily="34" charset="-122"/>
                <a:ea typeface="微软雅黑" panose="020B0503020204020204" pitchFamily="34" charset="-122"/>
                <a:sym typeface="经典特黑简" pitchFamily="1" charset="-122"/>
              </a:endParaRPr>
            </a:p>
          </p:txBody>
        </p:sp>
      </p:grpSp>
      <p:sp>
        <p:nvSpPr>
          <p:cNvPr id="42" name="TextBox 32"/>
          <p:cNvSpPr>
            <a:spLocks noChangeArrowheads="1"/>
          </p:cNvSpPr>
          <p:nvPr/>
        </p:nvSpPr>
        <p:spPr bwMode="auto">
          <a:xfrm>
            <a:off x="3281469" y="3225231"/>
            <a:ext cx="6204226" cy="163095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p>
            <a:pPr defTabSz="1088390">
              <a:defRPr/>
            </a:pPr>
            <a:r>
              <a:rPr lang="zh-CN" altLang="en-US" sz="5000" b="1" dirty="0">
                <a:solidFill>
                  <a:srgbClr val="2A8EA2"/>
                </a:solidFill>
                <a:latin typeface="微软雅黑" panose="020B0503020204020204" pitchFamily="34" charset="-122"/>
                <a:ea typeface="微软雅黑" panose="020B0503020204020204" pitchFamily="34" charset="-122"/>
                <a:sym typeface="经典特黑简" pitchFamily="1" charset="-122"/>
              </a:rPr>
              <a:t>努力学习  德技并修</a:t>
            </a:r>
            <a:endParaRPr lang="zh-CN" altLang="en-US" sz="5000" b="1" dirty="0">
              <a:solidFill>
                <a:srgbClr val="2A8EA2"/>
              </a:solidFill>
              <a:latin typeface="微软雅黑" panose="020B0503020204020204" pitchFamily="34" charset="-122"/>
              <a:ea typeface="微软雅黑" panose="020B0503020204020204" pitchFamily="34" charset="-122"/>
              <a:sym typeface="经典特黑简" pitchFamily="1" charset="-122"/>
            </a:endParaRPr>
          </a:p>
          <a:p>
            <a:pPr defTabSz="1088390">
              <a:defRPr/>
            </a:pPr>
            <a:endParaRPr lang="en-US" altLang="zh-CN" sz="5000" b="1" dirty="0">
              <a:solidFill>
                <a:prstClr val="black">
                  <a:lumMod val="85000"/>
                  <a:lumOff val="15000"/>
                </a:prstClr>
              </a:solidFill>
              <a:latin typeface="微软雅黑" panose="020B0503020204020204" pitchFamily="34" charset="-122"/>
              <a:ea typeface="微软雅黑" panose="020B0503020204020204" pitchFamily="34" charset="-122"/>
              <a:sym typeface="经典特黑简" pitchFamily="1" charset="-122"/>
            </a:endParaRPr>
          </a:p>
        </p:txBody>
      </p:sp>
      <p:cxnSp>
        <p:nvCxnSpPr>
          <p:cNvPr id="44" name="直接连接符 43"/>
          <p:cNvCxnSpPr/>
          <p:nvPr/>
        </p:nvCxnSpPr>
        <p:spPr>
          <a:xfrm>
            <a:off x="4007768" y="4206188"/>
            <a:ext cx="1727792" cy="0"/>
          </a:xfrm>
          <a:prstGeom prst="line">
            <a:avLst/>
          </a:prstGeom>
          <a:ln w="19050">
            <a:solidFill>
              <a:schemeClr val="accent5">
                <a:lumMod val="75000"/>
              </a:schemeClr>
            </a:solidFill>
          </a:ln>
        </p:spPr>
        <p:style>
          <a:lnRef idx="1">
            <a:schemeClr val="accent1"/>
          </a:lnRef>
          <a:fillRef idx="0">
            <a:schemeClr val="accent1"/>
          </a:fillRef>
          <a:effectRef idx="0">
            <a:schemeClr val="accent1"/>
          </a:effectRef>
          <a:fontRef idx="minor">
            <a:schemeClr val="tx1"/>
          </a:fontRef>
        </p:style>
      </p:cxnSp>
      <p:sp>
        <p:nvSpPr>
          <p:cNvPr id="101" name="等腰三角形 100"/>
          <p:cNvSpPr/>
          <p:nvPr/>
        </p:nvSpPr>
        <p:spPr>
          <a:xfrm rot="10800000">
            <a:off x="5979690" y="4105920"/>
            <a:ext cx="232620" cy="200535"/>
          </a:xfrm>
          <a:prstGeom prst="triangle">
            <a:avLst>
              <a:gd name="adj" fmla="val 48955"/>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cxnSp>
        <p:nvCxnSpPr>
          <p:cNvPr id="103" name="直接连接符 102"/>
          <p:cNvCxnSpPr/>
          <p:nvPr/>
        </p:nvCxnSpPr>
        <p:spPr>
          <a:xfrm>
            <a:off x="6447229" y="4206188"/>
            <a:ext cx="1727792" cy="0"/>
          </a:xfrm>
          <a:prstGeom prst="line">
            <a:avLst/>
          </a:prstGeom>
          <a:ln w="19050">
            <a:solidFill>
              <a:schemeClr val="accent5">
                <a:lumMod val="75000"/>
              </a:schemeClr>
            </a:solidFill>
          </a:ln>
        </p:spPr>
        <p:style>
          <a:lnRef idx="1">
            <a:schemeClr val="accent1"/>
          </a:lnRef>
          <a:fillRef idx="0">
            <a:schemeClr val="accent1"/>
          </a:fillRef>
          <a:effectRef idx="0">
            <a:schemeClr val="accent1"/>
          </a:effectRef>
          <a:fontRef idx="minor">
            <a:schemeClr val="tx1"/>
          </a:fontRef>
        </p:style>
      </p:cxnSp>
      <p:grpSp>
        <p:nvGrpSpPr>
          <p:cNvPr id="86" name="组合 85"/>
          <p:cNvGrpSpPr/>
          <p:nvPr/>
        </p:nvGrpSpPr>
        <p:grpSpPr>
          <a:xfrm>
            <a:off x="2205" y="4609480"/>
            <a:ext cx="3884180" cy="2248521"/>
            <a:chOff x="0" y="4653930"/>
            <a:chExt cx="3885079" cy="2249041"/>
          </a:xfrm>
          <a:solidFill>
            <a:schemeClr val="accent5">
              <a:lumMod val="75000"/>
            </a:schemeClr>
          </a:solidFill>
        </p:grpSpPr>
        <p:grpSp>
          <p:nvGrpSpPr>
            <p:cNvPr id="87" name="组合 86"/>
            <p:cNvGrpSpPr/>
            <p:nvPr/>
          </p:nvGrpSpPr>
          <p:grpSpPr>
            <a:xfrm>
              <a:off x="0" y="4653930"/>
              <a:ext cx="3885079" cy="2249041"/>
              <a:chOff x="0" y="4653930"/>
              <a:chExt cx="3885079" cy="2249041"/>
            </a:xfrm>
            <a:grpFill/>
          </p:grpSpPr>
          <p:sp>
            <p:nvSpPr>
              <p:cNvPr id="89" name="椭圆 88"/>
              <p:cNvSpPr/>
              <p:nvPr/>
            </p:nvSpPr>
            <p:spPr>
              <a:xfrm>
                <a:off x="2062758" y="4653930"/>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sp>
            <p:nvSpPr>
              <p:cNvPr id="90" name="椭圆 89"/>
              <p:cNvSpPr/>
              <p:nvPr/>
            </p:nvSpPr>
            <p:spPr>
              <a:xfrm>
                <a:off x="3291483" y="573025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sp>
            <p:nvSpPr>
              <p:cNvPr id="91" name="椭圆 90"/>
              <p:cNvSpPr/>
              <p:nvPr/>
            </p:nvSpPr>
            <p:spPr>
              <a:xfrm>
                <a:off x="1729383" y="621285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sp>
            <p:nvSpPr>
              <p:cNvPr id="92" name="椭圆 91"/>
              <p:cNvSpPr/>
              <p:nvPr/>
            </p:nvSpPr>
            <p:spPr>
              <a:xfrm>
                <a:off x="319683" y="675895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sp>
            <p:nvSpPr>
              <p:cNvPr id="93" name="椭圆 92"/>
              <p:cNvSpPr/>
              <p:nvPr/>
            </p:nvSpPr>
            <p:spPr>
              <a:xfrm>
                <a:off x="1424583" y="538735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sp>
            <p:nvSpPr>
              <p:cNvPr id="94" name="椭圆 93"/>
              <p:cNvSpPr/>
              <p:nvPr/>
            </p:nvSpPr>
            <p:spPr>
              <a:xfrm>
                <a:off x="761643" y="657607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sp>
            <p:nvSpPr>
              <p:cNvPr id="95" name="椭圆 94"/>
              <p:cNvSpPr/>
              <p:nvPr/>
            </p:nvSpPr>
            <p:spPr>
              <a:xfrm>
                <a:off x="2575203" y="589789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sp>
            <p:nvSpPr>
              <p:cNvPr id="96" name="椭圆 95"/>
              <p:cNvSpPr/>
              <p:nvPr/>
            </p:nvSpPr>
            <p:spPr>
              <a:xfrm>
                <a:off x="3741063" y="654559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cxnSp>
            <p:nvCxnSpPr>
              <p:cNvPr id="97" name="直接连接符 96"/>
              <p:cNvCxnSpPr>
                <a:endCxn id="93" idx="2"/>
              </p:cNvCxnSpPr>
              <p:nvPr/>
            </p:nvCxnSpPr>
            <p:spPr>
              <a:xfrm>
                <a:off x="0" y="5229994"/>
                <a:ext cx="1424583" cy="229369"/>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98" name="直接连接符 97"/>
              <p:cNvCxnSpPr>
                <a:stCxn id="93" idx="6"/>
                <a:endCxn id="95" idx="1"/>
              </p:cNvCxnSpPr>
              <p:nvPr/>
            </p:nvCxnSpPr>
            <p:spPr>
              <a:xfrm>
                <a:off x="1568599" y="5459363"/>
                <a:ext cx="1027695" cy="459623"/>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99" name="直接连接符 98"/>
              <p:cNvCxnSpPr>
                <a:stCxn id="95" idx="6"/>
                <a:endCxn id="96" idx="1"/>
              </p:cNvCxnSpPr>
              <p:nvPr/>
            </p:nvCxnSpPr>
            <p:spPr>
              <a:xfrm>
                <a:off x="2719219" y="5969903"/>
                <a:ext cx="1042935" cy="596783"/>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100" name="直接连接符 99"/>
              <p:cNvCxnSpPr>
                <a:stCxn id="93" idx="3"/>
                <a:endCxn id="94" idx="0"/>
              </p:cNvCxnSpPr>
              <p:nvPr/>
            </p:nvCxnSpPr>
            <p:spPr>
              <a:xfrm flipH="1">
                <a:off x="833651" y="5510280"/>
                <a:ext cx="612023" cy="1065795"/>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102" name="直接连接符 101"/>
              <p:cNvCxnSpPr>
                <a:endCxn id="94" idx="2"/>
              </p:cNvCxnSpPr>
              <p:nvPr/>
            </p:nvCxnSpPr>
            <p:spPr>
              <a:xfrm flipV="1">
                <a:off x="0" y="6648083"/>
                <a:ext cx="761643" cy="22071"/>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104" name="直接连接符 103"/>
              <p:cNvCxnSpPr>
                <a:stCxn id="94" idx="6"/>
                <a:endCxn id="91" idx="3"/>
              </p:cNvCxnSpPr>
              <p:nvPr/>
            </p:nvCxnSpPr>
            <p:spPr>
              <a:xfrm flipV="1">
                <a:off x="905659" y="6335780"/>
                <a:ext cx="844815" cy="312303"/>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105" name="直接连接符 104"/>
              <p:cNvCxnSpPr>
                <a:stCxn id="91" idx="4"/>
              </p:cNvCxnSpPr>
              <p:nvPr/>
            </p:nvCxnSpPr>
            <p:spPr>
              <a:xfrm flipH="1">
                <a:off x="1486694" y="6356871"/>
                <a:ext cx="314697" cy="502717"/>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106" name="直接连接符 105"/>
              <p:cNvCxnSpPr>
                <a:endCxn id="94" idx="5"/>
              </p:cNvCxnSpPr>
              <p:nvPr/>
            </p:nvCxnSpPr>
            <p:spPr>
              <a:xfrm flipH="1" flipV="1">
                <a:off x="884568" y="6699000"/>
                <a:ext cx="602126" cy="160588"/>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107" name="直接连接符 106"/>
              <p:cNvCxnSpPr>
                <a:stCxn id="96" idx="2"/>
              </p:cNvCxnSpPr>
              <p:nvPr/>
            </p:nvCxnSpPr>
            <p:spPr>
              <a:xfrm flipH="1">
                <a:off x="2782838" y="6617603"/>
                <a:ext cx="958225" cy="241985"/>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108" name="直接连接符 107"/>
              <p:cNvCxnSpPr/>
              <p:nvPr/>
            </p:nvCxnSpPr>
            <p:spPr>
              <a:xfrm flipV="1">
                <a:off x="0" y="4725938"/>
                <a:ext cx="694606" cy="504056"/>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109" name="直接连接符 108"/>
              <p:cNvCxnSpPr>
                <a:endCxn id="91" idx="1"/>
              </p:cNvCxnSpPr>
              <p:nvPr/>
            </p:nvCxnSpPr>
            <p:spPr>
              <a:xfrm>
                <a:off x="694606" y="4725938"/>
                <a:ext cx="1055868" cy="1508008"/>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110" name="直接连接符 109"/>
              <p:cNvCxnSpPr>
                <a:endCxn id="89" idx="1"/>
              </p:cNvCxnSpPr>
              <p:nvPr/>
            </p:nvCxnSpPr>
            <p:spPr>
              <a:xfrm flipV="1">
                <a:off x="694606" y="4675021"/>
                <a:ext cx="1389243" cy="50917"/>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111" name="直接连接符 110"/>
              <p:cNvCxnSpPr>
                <a:stCxn id="89" idx="5"/>
                <a:endCxn id="90" idx="1"/>
              </p:cNvCxnSpPr>
              <p:nvPr/>
            </p:nvCxnSpPr>
            <p:spPr>
              <a:xfrm>
                <a:off x="2185683" y="4776855"/>
                <a:ext cx="1126891" cy="974491"/>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112" name="直接连接符 111"/>
              <p:cNvCxnSpPr>
                <a:stCxn id="90" idx="2"/>
                <a:endCxn id="95" idx="7"/>
              </p:cNvCxnSpPr>
              <p:nvPr/>
            </p:nvCxnSpPr>
            <p:spPr>
              <a:xfrm flipH="1">
                <a:off x="2698128" y="5802263"/>
                <a:ext cx="593355" cy="116723"/>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113" name="直接连接符 112"/>
              <p:cNvCxnSpPr>
                <a:stCxn id="90" idx="4"/>
              </p:cNvCxnSpPr>
              <p:nvPr/>
            </p:nvCxnSpPr>
            <p:spPr>
              <a:xfrm flipH="1">
                <a:off x="3286894" y="5874271"/>
                <a:ext cx="76597" cy="985317"/>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114" name="直接连接符 113"/>
              <p:cNvCxnSpPr>
                <a:stCxn id="91" idx="5"/>
              </p:cNvCxnSpPr>
              <p:nvPr/>
            </p:nvCxnSpPr>
            <p:spPr>
              <a:xfrm>
                <a:off x="1852308" y="6335780"/>
                <a:ext cx="426474" cy="523808"/>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115" name="直接连接符 114"/>
              <p:cNvCxnSpPr>
                <a:stCxn id="89" idx="4"/>
                <a:endCxn id="91" idx="0"/>
              </p:cNvCxnSpPr>
              <p:nvPr/>
            </p:nvCxnSpPr>
            <p:spPr>
              <a:xfrm flipH="1">
                <a:off x="1801391" y="4797946"/>
                <a:ext cx="333375" cy="1414909"/>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116" name="直接连接符 115"/>
              <p:cNvCxnSpPr>
                <a:stCxn id="91" idx="2"/>
              </p:cNvCxnSpPr>
              <p:nvPr/>
            </p:nvCxnSpPr>
            <p:spPr>
              <a:xfrm flipH="1" flipV="1">
                <a:off x="0" y="5662042"/>
                <a:ext cx="1729383" cy="622821"/>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117" name="直接连接符 116"/>
              <p:cNvCxnSpPr>
                <a:stCxn id="92" idx="1"/>
              </p:cNvCxnSpPr>
              <p:nvPr/>
            </p:nvCxnSpPr>
            <p:spPr>
              <a:xfrm flipH="1" flipV="1">
                <a:off x="0" y="6166098"/>
                <a:ext cx="340774" cy="613948"/>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grpSp>
        <p:cxnSp>
          <p:nvCxnSpPr>
            <p:cNvPr id="88" name="直接连接符 87"/>
            <p:cNvCxnSpPr>
              <a:stCxn id="91" idx="6"/>
              <a:endCxn id="95" idx="2"/>
            </p:cNvCxnSpPr>
            <p:nvPr/>
          </p:nvCxnSpPr>
          <p:spPr>
            <a:xfrm flipV="1">
              <a:off x="1873399" y="5969903"/>
              <a:ext cx="701804" cy="314960"/>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grpSp>
      <p:grpSp>
        <p:nvGrpSpPr>
          <p:cNvPr id="118" name="组合 117"/>
          <p:cNvGrpSpPr/>
          <p:nvPr/>
        </p:nvGrpSpPr>
        <p:grpSpPr>
          <a:xfrm>
            <a:off x="9119637" y="0"/>
            <a:ext cx="3145491" cy="2906742"/>
            <a:chOff x="9119542" y="0"/>
            <a:chExt cx="3146219" cy="2907415"/>
          </a:xfrm>
          <a:solidFill>
            <a:schemeClr val="accent5">
              <a:lumMod val="75000"/>
            </a:schemeClr>
          </a:solidFill>
        </p:grpSpPr>
        <p:sp>
          <p:nvSpPr>
            <p:cNvPr id="119" name="椭圆 118"/>
            <p:cNvSpPr/>
            <p:nvPr/>
          </p:nvSpPr>
          <p:spPr>
            <a:xfrm>
              <a:off x="9119542" y="909514"/>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sp>
          <p:nvSpPr>
            <p:cNvPr id="120" name="椭圆 119"/>
            <p:cNvSpPr/>
            <p:nvPr/>
          </p:nvSpPr>
          <p:spPr>
            <a:xfrm>
              <a:off x="10948342" y="212828"/>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sp>
          <p:nvSpPr>
            <p:cNvPr id="121" name="椭圆 120"/>
            <p:cNvSpPr/>
            <p:nvPr/>
          </p:nvSpPr>
          <p:spPr>
            <a:xfrm>
              <a:off x="10396799" y="1504599"/>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sp>
          <p:nvSpPr>
            <p:cNvPr id="122" name="椭圆 121"/>
            <p:cNvSpPr/>
            <p:nvPr/>
          </p:nvSpPr>
          <p:spPr>
            <a:xfrm>
              <a:off x="11615999" y="1910999"/>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sp>
          <p:nvSpPr>
            <p:cNvPr id="123" name="椭圆 122"/>
            <p:cNvSpPr/>
            <p:nvPr/>
          </p:nvSpPr>
          <p:spPr>
            <a:xfrm>
              <a:off x="9407574" y="1413570"/>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sp>
          <p:nvSpPr>
            <p:cNvPr id="124" name="椭圆 123"/>
            <p:cNvSpPr/>
            <p:nvPr/>
          </p:nvSpPr>
          <p:spPr>
            <a:xfrm>
              <a:off x="10539688" y="2603742"/>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sp>
          <p:nvSpPr>
            <p:cNvPr id="125" name="椭圆 124"/>
            <p:cNvSpPr/>
            <p:nvPr/>
          </p:nvSpPr>
          <p:spPr>
            <a:xfrm>
              <a:off x="12121745" y="2763399"/>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sp>
          <p:nvSpPr>
            <p:cNvPr id="126" name="椭圆 125"/>
            <p:cNvSpPr/>
            <p:nvPr/>
          </p:nvSpPr>
          <p:spPr>
            <a:xfrm>
              <a:off x="11062203" y="978142"/>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cxnSp>
          <p:nvCxnSpPr>
            <p:cNvPr id="127" name="直接连接符 126"/>
            <p:cNvCxnSpPr>
              <a:stCxn id="123" idx="0"/>
            </p:cNvCxnSpPr>
            <p:nvPr/>
          </p:nvCxnSpPr>
          <p:spPr>
            <a:xfrm flipV="1">
              <a:off x="9479582" y="1"/>
              <a:ext cx="216024" cy="1413569"/>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128" name="直接连接符 127"/>
            <p:cNvCxnSpPr>
              <a:stCxn id="123" idx="5"/>
              <a:endCxn id="124" idx="1"/>
            </p:cNvCxnSpPr>
            <p:nvPr/>
          </p:nvCxnSpPr>
          <p:spPr>
            <a:xfrm>
              <a:off x="9530499" y="1536495"/>
              <a:ext cx="1030280" cy="1088338"/>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129" name="直接连接符 128"/>
            <p:cNvCxnSpPr>
              <a:stCxn id="124" idx="6"/>
              <a:endCxn id="125" idx="2"/>
            </p:cNvCxnSpPr>
            <p:nvPr/>
          </p:nvCxnSpPr>
          <p:spPr>
            <a:xfrm>
              <a:off x="10683704" y="2675750"/>
              <a:ext cx="1438041" cy="159657"/>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130" name="直接连接符 129"/>
            <p:cNvCxnSpPr>
              <a:stCxn id="126" idx="1"/>
            </p:cNvCxnSpPr>
            <p:nvPr/>
          </p:nvCxnSpPr>
          <p:spPr>
            <a:xfrm flipH="1" flipV="1">
              <a:off x="10343678" y="0"/>
              <a:ext cx="739616" cy="999233"/>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131" name="直接连接符 130"/>
            <p:cNvCxnSpPr>
              <a:stCxn id="126" idx="7"/>
            </p:cNvCxnSpPr>
            <p:nvPr/>
          </p:nvCxnSpPr>
          <p:spPr>
            <a:xfrm flipV="1">
              <a:off x="11185128" y="0"/>
              <a:ext cx="670718" cy="999233"/>
            </a:xfrm>
            <a:prstGeom prst="line">
              <a:avLst/>
            </a:prstGeom>
            <a:grpFill/>
            <a:ln>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132" name="直接连接符 131"/>
            <p:cNvCxnSpPr>
              <a:stCxn id="123" idx="6"/>
              <a:endCxn id="126" idx="2"/>
            </p:cNvCxnSpPr>
            <p:nvPr/>
          </p:nvCxnSpPr>
          <p:spPr>
            <a:xfrm flipV="1">
              <a:off x="9551590" y="1050150"/>
              <a:ext cx="1510613" cy="435428"/>
            </a:xfrm>
            <a:prstGeom prst="line">
              <a:avLst/>
            </a:prstGeom>
            <a:grpFill/>
            <a:ln>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133" name="直接连接符 132"/>
            <p:cNvCxnSpPr>
              <a:stCxn id="126" idx="3"/>
              <a:endCxn id="124" idx="7"/>
            </p:cNvCxnSpPr>
            <p:nvPr/>
          </p:nvCxnSpPr>
          <p:spPr>
            <a:xfrm flipH="1">
              <a:off x="10662613" y="1101067"/>
              <a:ext cx="420681" cy="1523766"/>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134" name="直接连接符 133"/>
            <p:cNvCxnSpPr>
              <a:stCxn id="122" idx="4"/>
              <a:endCxn id="125" idx="1"/>
            </p:cNvCxnSpPr>
            <p:nvPr/>
          </p:nvCxnSpPr>
          <p:spPr>
            <a:xfrm>
              <a:off x="11688007" y="2055015"/>
              <a:ext cx="454829" cy="729475"/>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135" name="直接连接符 134"/>
            <p:cNvCxnSpPr>
              <a:stCxn id="122" idx="1"/>
              <a:endCxn id="126" idx="5"/>
            </p:cNvCxnSpPr>
            <p:nvPr/>
          </p:nvCxnSpPr>
          <p:spPr>
            <a:xfrm flipH="1" flipV="1">
              <a:off x="11185128" y="1101067"/>
              <a:ext cx="451962" cy="831023"/>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136" name="直接连接符 135"/>
            <p:cNvCxnSpPr>
              <a:stCxn id="126" idx="6"/>
            </p:cNvCxnSpPr>
            <p:nvPr/>
          </p:nvCxnSpPr>
          <p:spPr>
            <a:xfrm>
              <a:off x="11206219" y="1050150"/>
              <a:ext cx="984194" cy="435428"/>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137" name="直接连接符 136"/>
            <p:cNvCxnSpPr>
              <a:endCxn id="119" idx="1"/>
            </p:cNvCxnSpPr>
            <p:nvPr/>
          </p:nvCxnSpPr>
          <p:spPr>
            <a:xfrm flipH="1">
              <a:off x="9140633" y="0"/>
              <a:ext cx="122925" cy="930605"/>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138" name="直接连接符 137"/>
            <p:cNvCxnSpPr>
              <a:stCxn id="119" idx="5"/>
              <a:endCxn id="121" idx="2"/>
            </p:cNvCxnSpPr>
            <p:nvPr/>
          </p:nvCxnSpPr>
          <p:spPr>
            <a:xfrm>
              <a:off x="9242467" y="1032439"/>
              <a:ext cx="1154332" cy="544168"/>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139" name="直接连接符 138"/>
            <p:cNvCxnSpPr>
              <a:stCxn id="121" idx="4"/>
              <a:endCxn id="124" idx="0"/>
            </p:cNvCxnSpPr>
            <p:nvPr/>
          </p:nvCxnSpPr>
          <p:spPr>
            <a:xfrm>
              <a:off x="10468807" y="1648615"/>
              <a:ext cx="142889" cy="955127"/>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140" name="直接连接符 139"/>
            <p:cNvCxnSpPr>
              <a:stCxn id="119" idx="6"/>
              <a:endCxn id="120" idx="3"/>
            </p:cNvCxnSpPr>
            <p:nvPr/>
          </p:nvCxnSpPr>
          <p:spPr>
            <a:xfrm flipV="1">
              <a:off x="9263558" y="335753"/>
              <a:ext cx="1705875" cy="645769"/>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141" name="直接连接符 140"/>
            <p:cNvCxnSpPr>
              <a:stCxn id="121" idx="5"/>
              <a:endCxn id="122" idx="2"/>
            </p:cNvCxnSpPr>
            <p:nvPr/>
          </p:nvCxnSpPr>
          <p:spPr>
            <a:xfrm>
              <a:off x="10519724" y="1627524"/>
              <a:ext cx="1096275" cy="355483"/>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142" name="直接连接符 141"/>
            <p:cNvCxnSpPr>
              <a:stCxn id="122" idx="3"/>
              <a:endCxn id="124" idx="6"/>
            </p:cNvCxnSpPr>
            <p:nvPr/>
          </p:nvCxnSpPr>
          <p:spPr>
            <a:xfrm flipH="1">
              <a:off x="10683704" y="2033924"/>
              <a:ext cx="953386" cy="641826"/>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143" name="直接连接符 142"/>
            <p:cNvCxnSpPr>
              <a:stCxn id="122" idx="6"/>
            </p:cNvCxnSpPr>
            <p:nvPr/>
          </p:nvCxnSpPr>
          <p:spPr>
            <a:xfrm>
              <a:off x="11760015" y="1983007"/>
              <a:ext cx="430398" cy="6627"/>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144" name="直接连接符 143"/>
            <p:cNvCxnSpPr>
              <a:stCxn id="120" idx="1"/>
            </p:cNvCxnSpPr>
            <p:nvPr/>
          </p:nvCxnSpPr>
          <p:spPr>
            <a:xfrm flipH="1" flipV="1">
              <a:off x="10703718" y="0"/>
              <a:ext cx="265715" cy="233919"/>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145" name="直接连接符 144"/>
            <p:cNvCxnSpPr>
              <a:stCxn id="120" idx="7"/>
            </p:cNvCxnSpPr>
            <p:nvPr/>
          </p:nvCxnSpPr>
          <p:spPr>
            <a:xfrm flipV="1">
              <a:off x="11071267" y="0"/>
              <a:ext cx="136507" cy="233919"/>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146" name="直接连接符 145"/>
            <p:cNvCxnSpPr>
              <a:stCxn id="120" idx="5"/>
            </p:cNvCxnSpPr>
            <p:nvPr/>
          </p:nvCxnSpPr>
          <p:spPr>
            <a:xfrm>
              <a:off x="11071267" y="335753"/>
              <a:ext cx="1119146" cy="285729"/>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147" name="直接连接符 146"/>
            <p:cNvCxnSpPr>
              <a:endCxn id="122" idx="0"/>
            </p:cNvCxnSpPr>
            <p:nvPr/>
          </p:nvCxnSpPr>
          <p:spPr>
            <a:xfrm flipH="1">
              <a:off x="11688007" y="837506"/>
              <a:ext cx="502406" cy="1073493"/>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148" name="直接连接符 147"/>
            <p:cNvCxnSpPr>
              <a:stCxn id="119" idx="6"/>
              <a:endCxn id="120" idx="3"/>
            </p:cNvCxnSpPr>
            <p:nvPr/>
          </p:nvCxnSpPr>
          <p:spPr>
            <a:xfrm flipV="1">
              <a:off x="9263558" y="335753"/>
              <a:ext cx="1705875" cy="645769"/>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149" name="直接连接符 148"/>
            <p:cNvCxnSpPr>
              <a:stCxn id="119" idx="7"/>
            </p:cNvCxnSpPr>
            <p:nvPr/>
          </p:nvCxnSpPr>
          <p:spPr>
            <a:xfrm flipV="1">
              <a:off x="9242467" y="0"/>
              <a:ext cx="669163" cy="930605"/>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18"/>
                                        </p:tgtEl>
                                        <p:attrNameLst>
                                          <p:attrName>style.visibility</p:attrName>
                                        </p:attrNameLst>
                                      </p:cBhvr>
                                      <p:to>
                                        <p:strVal val="visible"/>
                                      </p:to>
                                    </p:set>
                                    <p:animEffect transition="in" filter="fade">
                                      <p:cBhvr>
                                        <p:cTn id="7" dur="500"/>
                                        <p:tgtEl>
                                          <p:spTgt spid="118"/>
                                        </p:tgtEl>
                                      </p:cBhvr>
                                    </p:animEffect>
                                  </p:childTnLst>
                                </p:cTn>
                              </p:par>
                              <p:par>
                                <p:cTn id="8" presetID="10" presetClass="entr" presetSubtype="0" fill="hold" nodeType="withEffect">
                                  <p:stCondLst>
                                    <p:cond delay="0"/>
                                  </p:stCondLst>
                                  <p:childTnLst>
                                    <p:set>
                                      <p:cBhvr>
                                        <p:cTn id="9" dur="1" fill="hold">
                                          <p:stCondLst>
                                            <p:cond delay="0"/>
                                          </p:stCondLst>
                                        </p:cTn>
                                        <p:tgtEl>
                                          <p:spTgt spid="86"/>
                                        </p:tgtEl>
                                        <p:attrNameLst>
                                          <p:attrName>style.visibility</p:attrName>
                                        </p:attrNameLst>
                                      </p:cBhvr>
                                      <p:to>
                                        <p:strVal val="visible"/>
                                      </p:to>
                                    </p:set>
                                    <p:animEffect transition="in" filter="fade">
                                      <p:cBhvr>
                                        <p:cTn id="10" dur="500"/>
                                        <p:tgtEl>
                                          <p:spTgt spid="86"/>
                                        </p:tgtEl>
                                      </p:cBhvr>
                                    </p:animEffect>
                                  </p:childTnLst>
                                </p:cTn>
                              </p:par>
                            </p:childTnLst>
                          </p:cTn>
                        </p:par>
                        <p:par>
                          <p:cTn id="11" fill="hold">
                            <p:stCondLst>
                              <p:cond delay="500"/>
                            </p:stCondLst>
                            <p:childTnLst>
                              <p:par>
                                <p:cTn id="12" presetID="53" presetClass="entr" presetSubtype="16" fill="hold" nodeType="afterEffect">
                                  <p:stCondLst>
                                    <p:cond delay="0"/>
                                  </p:stCondLst>
                                  <p:childTnLst>
                                    <p:set>
                                      <p:cBhvr>
                                        <p:cTn id="13" dur="1" fill="hold">
                                          <p:stCondLst>
                                            <p:cond delay="0"/>
                                          </p:stCondLst>
                                        </p:cTn>
                                        <p:tgtEl>
                                          <p:spTgt spid="31"/>
                                        </p:tgtEl>
                                        <p:attrNameLst>
                                          <p:attrName>style.visibility</p:attrName>
                                        </p:attrNameLst>
                                      </p:cBhvr>
                                      <p:to>
                                        <p:strVal val="visible"/>
                                      </p:to>
                                    </p:set>
                                    <p:anim calcmode="lin" valueType="num">
                                      <p:cBhvr>
                                        <p:cTn id="14" dur="500" fill="hold"/>
                                        <p:tgtEl>
                                          <p:spTgt spid="31"/>
                                        </p:tgtEl>
                                        <p:attrNameLst>
                                          <p:attrName>ppt_w</p:attrName>
                                        </p:attrNameLst>
                                      </p:cBhvr>
                                      <p:tavLst>
                                        <p:tav tm="0">
                                          <p:val>
                                            <p:fltVal val="0"/>
                                          </p:val>
                                        </p:tav>
                                        <p:tav tm="100000">
                                          <p:val>
                                            <p:strVal val="#ppt_w"/>
                                          </p:val>
                                        </p:tav>
                                      </p:tavLst>
                                    </p:anim>
                                    <p:anim calcmode="lin" valueType="num">
                                      <p:cBhvr>
                                        <p:cTn id="15" dur="500" fill="hold"/>
                                        <p:tgtEl>
                                          <p:spTgt spid="31"/>
                                        </p:tgtEl>
                                        <p:attrNameLst>
                                          <p:attrName>ppt_h</p:attrName>
                                        </p:attrNameLst>
                                      </p:cBhvr>
                                      <p:tavLst>
                                        <p:tav tm="0">
                                          <p:val>
                                            <p:fltVal val="0"/>
                                          </p:val>
                                        </p:tav>
                                        <p:tav tm="100000">
                                          <p:val>
                                            <p:strVal val="#ppt_h"/>
                                          </p:val>
                                        </p:tav>
                                      </p:tavLst>
                                    </p:anim>
                                    <p:animEffect transition="in" filter="fade">
                                      <p:cBhvr>
                                        <p:cTn id="16" dur="500"/>
                                        <p:tgtEl>
                                          <p:spTgt spid="31"/>
                                        </p:tgtEl>
                                      </p:cBhvr>
                                    </p:animEffect>
                                  </p:childTnLst>
                                </p:cTn>
                              </p:par>
                            </p:childTnLst>
                          </p:cTn>
                        </p:par>
                        <p:par>
                          <p:cTn id="17" fill="hold">
                            <p:stCondLst>
                              <p:cond delay="1000"/>
                            </p:stCondLst>
                            <p:childTnLst>
                              <p:par>
                                <p:cTn id="18" presetID="22" presetClass="entr" presetSubtype="1" fill="hold" grpId="0" nodeType="afterEffect">
                                  <p:stCondLst>
                                    <p:cond delay="0"/>
                                  </p:stCondLst>
                                  <p:childTnLst>
                                    <p:set>
                                      <p:cBhvr>
                                        <p:cTn id="19" dur="1" fill="hold">
                                          <p:stCondLst>
                                            <p:cond delay="0"/>
                                          </p:stCondLst>
                                        </p:cTn>
                                        <p:tgtEl>
                                          <p:spTgt spid="42"/>
                                        </p:tgtEl>
                                        <p:attrNameLst>
                                          <p:attrName>style.visibility</p:attrName>
                                        </p:attrNameLst>
                                      </p:cBhvr>
                                      <p:to>
                                        <p:strVal val="visible"/>
                                      </p:to>
                                    </p:set>
                                    <p:animEffect transition="in" filter="wipe(up)">
                                      <p:cBhvr>
                                        <p:cTn id="20" dur="500"/>
                                        <p:tgtEl>
                                          <p:spTgt spid="42"/>
                                        </p:tgtEl>
                                      </p:cBhvr>
                                    </p:animEffect>
                                  </p:childTnLst>
                                </p:cTn>
                              </p:par>
                            </p:childTnLst>
                          </p:cTn>
                        </p:par>
                        <p:par>
                          <p:cTn id="21" fill="hold">
                            <p:stCondLst>
                              <p:cond delay="1500"/>
                            </p:stCondLst>
                            <p:childTnLst>
                              <p:par>
                                <p:cTn id="22" presetID="22" presetClass="entr" presetSubtype="8" fill="hold" nodeType="afterEffect">
                                  <p:stCondLst>
                                    <p:cond delay="0"/>
                                  </p:stCondLst>
                                  <p:childTnLst>
                                    <p:set>
                                      <p:cBhvr>
                                        <p:cTn id="23" dur="1" fill="hold">
                                          <p:stCondLst>
                                            <p:cond delay="0"/>
                                          </p:stCondLst>
                                        </p:cTn>
                                        <p:tgtEl>
                                          <p:spTgt spid="44"/>
                                        </p:tgtEl>
                                        <p:attrNameLst>
                                          <p:attrName>style.visibility</p:attrName>
                                        </p:attrNameLst>
                                      </p:cBhvr>
                                      <p:to>
                                        <p:strVal val="visible"/>
                                      </p:to>
                                    </p:set>
                                    <p:animEffect transition="in" filter="wipe(left)">
                                      <p:cBhvr>
                                        <p:cTn id="24" dur="500"/>
                                        <p:tgtEl>
                                          <p:spTgt spid="44"/>
                                        </p:tgtEl>
                                      </p:cBhvr>
                                    </p:animEffect>
                                  </p:childTnLst>
                                </p:cTn>
                              </p:par>
                              <p:par>
                                <p:cTn id="25" presetID="22" presetClass="entr" presetSubtype="2" fill="hold" nodeType="withEffect">
                                  <p:stCondLst>
                                    <p:cond delay="0"/>
                                  </p:stCondLst>
                                  <p:childTnLst>
                                    <p:set>
                                      <p:cBhvr>
                                        <p:cTn id="26" dur="1" fill="hold">
                                          <p:stCondLst>
                                            <p:cond delay="0"/>
                                          </p:stCondLst>
                                        </p:cTn>
                                        <p:tgtEl>
                                          <p:spTgt spid="103"/>
                                        </p:tgtEl>
                                        <p:attrNameLst>
                                          <p:attrName>style.visibility</p:attrName>
                                        </p:attrNameLst>
                                      </p:cBhvr>
                                      <p:to>
                                        <p:strVal val="visible"/>
                                      </p:to>
                                    </p:set>
                                    <p:animEffect transition="in" filter="wipe(right)">
                                      <p:cBhvr>
                                        <p:cTn id="27" dur="500"/>
                                        <p:tgtEl>
                                          <p:spTgt spid="103"/>
                                        </p:tgtEl>
                                      </p:cBhvr>
                                    </p:animEffect>
                                  </p:childTnLst>
                                </p:cTn>
                              </p:par>
                            </p:childTnLst>
                          </p:cTn>
                        </p:par>
                        <p:par>
                          <p:cTn id="28" fill="hold">
                            <p:stCondLst>
                              <p:cond delay="2000"/>
                            </p:stCondLst>
                            <p:childTnLst>
                              <p:par>
                                <p:cTn id="29" presetID="31" presetClass="entr" presetSubtype="0" fill="hold" grpId="0" nodeType="afterEffect">
                                  <p:stCondLst>
                                    <p:cond delay="0"/>
                                  </p:stCondLst>
                                  <p:childTnLst>
                                    <p:set>
                                      <p:cBhvr>
                                        <p:cTn id="30" dur="1" fill="hold">
                                          <p:stCondLst>
                                            <p:cond delay="0"/>
                                          </p:stCondLst>
                                        </p:cTn>
                                        <p:tgtEl>
                                          <p:spTgt spid="101"/>
                                        </p:tgtEl>
                                        <p:attrNameLst>
                                          <p:attrName>style.visibility</p:attrName>
                                        </p:attrNameLst>
                                      </p:cBhvr>
                                      <p:to>
                                        <p:strVal val="visible"/>
                                      </p:to>
                                    </p:set>
                                    <p:anim calcmode="lin" valueType="num">
                                      <p:cBhvr>
                                        <p:cTn id="31" dur="500" fill="hold"/>
                                        <p:tgtEl>
                                          <p:spTgt spid="101"/>
                                        </p:tgtEl>
                                        <p:attrNameLst>
                                          <p:attrName>ppt_w</p:attrName>
                                        </p:attrNameLst>
                                      </p:cBhvr>
                                      <p:tavLst>
                                        <p:tav tm="0">
                                          <p:val>
                                            <p:fltVal val="0"/>
                                          </p:val>
                                        </p:tav>
                                        <p:tav tm="100000">
                                          <p:val>
                                            <p:strVal val="#ppt_w"/>
                                          </p:val>
                                        </p:tav>
                                      </p:tavLst>
                                    </p:anim>
                                    <p:anim calcmode="lin" valueType="num">
                                      <p:cBhvr>
                                        <p:cTn id="32" dur="500" fill="hold"/>
                                        <p:tgtEl>
                                          <p:spTgt spid="101"/>
                                        </p:tgtEl>
                                        <p:attrNameLst>
                                          <p:attrName>ppt_h</p:attrName>
                                        </p:attrNameLst>
                                      </p:cBhvr>
                                      <p:tavLst>
                                        <p:tav tm="0">
                                          <p:val>
                                            <p:fltVal val="0"/>
                                          </p:val>
                                        </p:tav>
                                        <p:tav tm="100000">
                                          <p:val>
                                            <p:strVal val="#ppt_h"/>
                                          </p:val>
                                        </p:tav>
                                      </p:tavLst>
                                    </p:anim>
                                    <p:anim calcmode="lin" valueType="num">
                                      <p:cBhvr>
                                        <p:cTn id="33" dur="500" fill="hold"/>
                                        <p:tgtEl>
                                          <p:spTgt spid="101"/>
                                        </p:tgtEl>
                                        <p:attrNameLst>
                                          <p:attrName>style.rotation</p:attrName>
                                        </p:attrNameLst>
                                      </p:cBhvr>
                                      <p:tavLst>
                                        <p:tav tm="0">
                                          <p:val>
                                            <p:fltVal val="90"/>
                                          </p:val>
                                        </p:tav>
                                        <p:tav tm="100000">
                                          <p:val>
                                            <p:fltVal val="0"/>
                                          </p:val>
                                        </p:tav>
                                      </p:tavLst>
                                    </p:anim>
                                    <p:animEffect transition="in" filter="fade">
                                      <p:cBhvr>
                                        <p:cTn id="34" dur="500"/>
                                        <p:tgtEl>
                                          <p:spTgt spid="1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bldLvl="0"/>
      <p:bldP spid="101"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cstate="print">
            <a:duotone>
              <a:schemeClr val="bg2">
                <a:shade val="45000"/>
                <a:satMod val="135000"/>
              </a:schemeClr>
              <a:prstClr val="white"/>
            </a:duotone>
            <a:extLst>
              <a:ext uri="{BEBA8EAE-BF5A-486C-A8C5-ECC9F3942E4B}">
                <a14:imgProps xmlns:a14="http://schemas.microsoft.com/office/drawing/2010/main">
                  <a14:imgLayer r:embed="rId2">
                    <a14:imgEffect>
                      <a14:artisticBlur/>
                    </a14:imgEffect>
                  </a14:imgLayer>
                </a14:imgProps>
              </a:ext>
              <a:ext uri="{28A0092B-C50C-407E-A947-70E740481C1C}">
                <a14:useLocalDpi xmlns:a14="http://schemas.microsoft.com/office/drawing/2010/main" val="0"/>
              </a:ext>
            </a:extLst>
          </a:blip>
          <a:srcRect r="258" b="3088"/>
          <a:stretch>
            <a:fillRect/>
          </a:stretch>
        </p:blipFill>
        <p:spPr>
          <a:xfrm>
            <a:off x="1566276" y="-1"/>
            <a:ext cx="10596085" cy="6863669"/>
          </a:xfrm>
          <a:prstGeom prst="rect">
            <a:avLst/>
          </a:prstGeom>
        </p:spPr>
      </p:pic>
      <p:sp>
        <p:nvSpPr>
          <p:cNvPr id="7" name="矩形 6"/>
          <p:cNvSpPr/>
          <p:nvPr/>
        </p:nvSpPr>
        <p:spPr>
          <a:xfrm>
            <a:off x="1596541" y="0"/>
            <a:ext cx="10629250" cy="6872512"/>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sp>
        <p:nvSpPr>
          <p:cNvPr id="15" name="文本框 14"/>
          <p:cNvSpPr txBox="1"/>
          <p:nvPr>
            <p:custDataLst>
              <p:tags r:id="rId3"/>
            </p:custDataLst>
          </p:nvPr>
        </p:nvSpPr>
        <p:spPr>
          <a:xfrm>
            <a:off x="7827181" y="3726339"/>
            <a:ext cx="2053767" cy="646331"/>
          </a:xfrm>
          <a:prstGeom prst="rect">
            <a:avLst/>
          </a:prstGeom>
          <a:noFill/>
        </p:spPr>
        <p:txBody>
          <a:bodyPr vert="horz" wrap="none" rtlCol="0">
            <a:noAutofit/>
          </a:bodyPr>
          <a:lstStyle/>
          <a:p>
            <a:pPr defTabSz="1088390"/>
            <a:r>
              <a:rPr lang="en-US" altLang="zh-CN" sz="3600" spc="400" dirty="0">
                <a:solidFill>
                  <a:schemeClr val="accent5">
                    <a:lumMod val="75000"/>
                  </a:schemeClr>
                </a:solidFill>
                <a:latin typeface="Impact" panose="020B0806030902050204" pitchFamily="34" charset="0"/>
                <a:ea typeface="华文隶书" panose="02010800040101010101" pitchFamily="2" charset="-122"/>
                <a:cs typeface="Microsoft New Tai Lue" panose="020B0502040204020203" pitchFamily="34" charset="0"/>
              </a:rPr>
              <a:t>Chapter</a:t>
            </a:r>
            <a:endParaRPr lang="zh-CN" altLang="en-US" sz="3600" spc="400" dirty="0">
              <a:solidFill>
                <a:schemeClr val="accent5">
                  <a:lumMod val="75000"/>
                </a:schemeClr>
              </a:solidFill>
              <a:latin typeface="Impact" panose="020B0806030902050204" pitchFamily="34" charset="0"/>
              <a:ea typeface="华文隶书" panose="02010800040101010101" pitchFamily="2" charset="-122"/>
              <a:cs typeface="Microsoft New Tai Lue" panose="020B0502040204020203" pitchFamily="34" charset="0"/>
            </a:endParaRPr>
          </a:p>
        </p:txBody>
      </p:sp>
      <p:sp>
        <p:nvSpPr>
          <p:cNvPr id="16" name="文本框 15"/>
          <p:cNvSpPr txBox="1"/>
          <p:nvPr>
            <p:custDataLst>
              <p:tags r:id="rId4"/>
            </p:custDataLst>
          </p:nvPr>
        </p:nvSpPr>
        <p:spPr>
          <a:xfrm>
            <a:off x="4980203" y="4654510"/>
            <a:ext cx="5961270" cy="1294767"/>
          </a:xfrm>
          <a:prstGeom prst="rect">
            <a:avLst/>
          </a:prstGeom>
          <a:noFill/>
        </p:spPr>
        <p:txBody>
          <a:bodyPr wrap="square" rtlCol="0">
            <a:noAutofit/>
            <a:scene3d>
              <a:camera prst="orthographicFront"/>
              <a:lightRig rig="threePt" dir="t"/>
            </a:scene3d>
          </a:bodyPr>
          <a:lstStyle/>
          <a:p>
            <a:pPr algn="r" defTabSz="1088390">
              <a:lnSpc>
                <a:spcPct val="150000"/>
              </a:lnSpc>
            </a:pPr>
            <a:r>
              <a:rPr lang="zh-CN" altLang="en-US" sz="5400" dirty="0">
                <a:solidFill>
                  <a:schemeClr val="accent5">
                    <a:lumMod val="75000"/>
                  </a:schemeClr>
                </a:solidFill>
                <a:effectLst>
                  <a:outerShdw blurRad="38100" dist="19050" dir="2700000" algn="tl" rotWithShape="0">
                    <a:prstClr val="black">
                      <a:alpha val="40000"/>
                    </a:prstClr>
                  </a:outerShdw>
                </a:effectLst>
                <a:latin typeface="Bodoni MT Black" panose="02070A03080606020203" pitchFamily="18" charset="0"/>
                <a:ea typeface="微软雅黑" panose="020B0503020204020204" pitchFamily="34" charset="-122"/>
                <a:sym typeface="+mn-ea"/>
              </a:rPr>
              <a:t>企业计划职能</a:t>
            </a:r>
            <a:endParaRPr lang="zh-CN" altLang="en-US" sz="5400" b="1" dirty="0">
              <a:solidFill>
                <a:schemeClr val="accent5">
                  <a:lumMod val="75000"/>
                </a:schemeClr>
              </a:solidFill>
              <a:effectLst>
                <a:outerShdw blurRad="38100" dist="19050" dir="2700000" algn="tl" rotWithShape="0">
                  <a:prstClr val="black">
                    <a:alpha val="40000"/>
                  </a:prstClr>
                </a:outerShdw>
              </a:effectLst>
              <a:latin typeface="Bodoni MT Black" panose="02070A03080606020203" pitchFamily="18" charset="0"/>
              <a:ea typeface="微软雅黑" panose="020B0503020204020204" pitchFamily="34" charset="-122"/>
              <a:sym typeface="+mn-ea"/>
            </a:endParaRPr>
          </a:p>
        </p:txBody>
      </p:sp>
      <p:cxnSp>
        <p:nvCxnSpPr>
          <p:cNvPr id="17" name="直接连接符 16"/>
          <p:cNvCxnSpPr/>
          <p:nvPr>
            <p:custDataLst>
              <p:tags r:id="rId5"/>
            </p:custDataLst>
          </p:nvPr>
        </p:nvCxnSpPr>
        <p:spPr>
          <a:xfrm>
            <a:off x="7362828" y="4540172"/>
            <a:ext cx="3578645" cy="0"/>
          </a:xfrm>
          <a:prstGeom prst="line">
            <a:avLst/>
          </a:prstGeom>
          <a:noFill/>
          <a:ln w="38100" cap="flat" cmpd="sng" algn="ctr">
            <a:solidFill>
              <a:schemeClr val="bg1">
                <a:lumMod val="75000"/>
              </a:schemeClr>
            </a:solidFill>
            <a:prstDash val="solid"/>
            <a:miter lim="800000"/>
          </a:ln>
          <a:effectLst/>
        </p:spPr>
      </p:cxnSp>
      <p:sp>
        <p:nvSpPr>
          <p:cNvPr id="18" name="矩形 30"/>
          <p:cNvSpPr/>
          <p:nvPr/>
        </p:nvSpPr>
        <p:spPr>
          <a:xfrm>
            <a:off x="1560546" y="3953522"/>
            <a:ext cx="71991" cy="143983"/>
          </a:xfrm>
          <a:custGeom>
            <a:avLst/>
            <a:gdLst>
              <a:gd name="connsiteX0" fmla="*/ 0 w 72008"/>
              <a:gd name="connsiteY0" fmla="*/ 0 h 144016"/>
              <a:gd name="connsiteX1" fmla="*/ 72008 w 72008"/>
              <a:gd name="connsiteY1" fmla="*/ 0 h 144016"/>
              <a:gd name="connsiteX2" fmla="*/ 72008 w 72008"/>
              <a:gd name="connsiteY2" fmla="*/ 144016 h 144016"/>
              <a:gd name="connsiteX3" fmla="*/ 0 w 72008"/>
              <a:gd name="connsiteY3" fmla="*/ 144016 h 144016"/>
              <a:gd name="connsiteX4" fmla="*/ 0 w 72008"/>
              <a:gd name="connsiteY4" fmla="*/ 0 h 144016"/>
              <a:gd name="connsiteX0-1" fmla="*/ 0 w 72008"/>
              <a:gd name="connsiteY0-2" fmla="*/ 0 h 144016"/>
              <a:gd name="connsiteX1-3" fmla="*/ 72008 w 72008"/>
              <a:gd name="connsiteY1-4" fmla="*/ 0 h 144016"/>
              <a:gd name="connsiteX2-5" fmla="*/ 0 w 72008"/>
              <a:gd name="connsiteY2-6" fmla="*/ 144016 h 144016"/>
              <a:gd name="connsiteX3-7" fmla="*/ 0 w 72008"/>
              <a:gd name="connsiteY3-8" fmla="*/ 0 h 144016"/>
            </a:gdLst>
            <a:ahLst/>
            <a:cxnLst>
              <a:cxn ang="0">
                <a:pos x="connsiteX0-1" y="connsiteY0-2"/>
              </a:cxn>
              <a:cxn ang="0">
                <a:pos x="connsiteX1-3" y="connsiteY1-4"/>
              </a:cxn>
              <a:cxn ang="0">
                <a:pos x="connsiteX2-5" y="connsiteY2-6"/>
              </a:cxn>
              <a:cxn ang="0">
                <a:pos x="connsiteX3-7" y="connsiteY3-8"/>
              </a:cxn>
            </a:cxnLst>
            <a:rect l="l" t="t" r="r" b="b"/>
            <a:pathLst>
              <a:path w="72008" h="144016">
                <a:moveTo>
                  <a:pt x="0" y="0"/>
                </a:moveTo>
                <a:lnTo>
                  <a:pt x="72008" y="0"/>
                </a:lnTo>
                <a:lnTo>
                  <a:pt x="0" y="144016"/>
                </a:lnTo>
                <a:lnTo>
                  <a:pt x="0" y="0"/>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sp>
        <p:nvSpPr>
          <p:cNvPr id="19" name="文本框 18"/>
          <p:cNvSpPr txBox="1"/>
          <p:nvPr>
            <p:custDataLst>
              <p:tags r:id="rId6"/>
            </p:custDataLst>
          </p:nvPr>
        </p:nvSpPr>
        <p:spPr>
          <a:xfrm>
            <a:off x="9623575" y="1701208"/>
            <a:ext cx="1943766" cy="2879653"/>
          </a:xfrm>
          <a:prstGeom prst="rect">
            <a:avLst/>
          </a:prstGeom>
          <a:solidFill>
            <a:schemeClr val="bg1"/>
          </a:solidFill>
        </p:spPr>
        <p:txBody>
          <a:bodyPr vert="horz" wrap="none" rtlCol="0">
            <a:noAutofit/>
          </a:bodyPr>
          <a:lstStyle/>
          <a:p>
            <a:pPr defTabSz="1088390"/>
            <a:r>
              <a:rPr lang="en-US" altLang="zh-CN" sz="19995" spc="400" dirty="0">
                <a:solidFill>
                  <a:schemeClr val="accent5">
                    <a:lumMod val="75000"/>
                  </a:schemeClr>
                </a:solidFill>
                <a:latin typeface="Impact" panose="020B0806030902050204" pitchFamily="34" charset="0"/>
                <a:ea typeface="华文隶书" panose="02010800040101010101" pitchFamily="2" charset="-122"/>
                <a:cs typeface="Microsoft New Tai Lue" panose="020B0502040204020203" pitchFamily="34" charset="0"/>
              </a:rPr>
              <a:t>1</a:t>
            </a:r>
            <a:endParaRPr lang="zh-CN" altLang="en-US" sz="19995" spc="400" dirty="0">
              <a:solidFill>
                <a:schemeClr val="accent5">
                  <a:lumMod val="75000"/>
                </a:schemeClr>
              </a:solidFill>
              <a:latin typeface="Impact" panose="020B0806030902050204" pitchFamily="34" charset="0"/>
              <a:ea typeface="华文隶书" panose="02010800040101010101" pitchFamily="2" charset="-122"/>
              <a:cs typeface="Microsoft New Tai Lue" panose="020B0502040204020203" pitchFamily="34" charset="0"/>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500"/>
                                        <p:tgtEl>
                                          <p:spTgt spid="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ipe(left)">
                                      <p:cBhvr>
                                        <p:cTn id="11" dur="500"/>
                                        <p:tgtEl>
                                          <p:spTgt spid="1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fade">
                                      <p:cBhvr>
                                        <p:cTn id="15" dur="500"/>
                                        <p:tgtEl>
                                          <p:spTgt spid="19"/>
                                        </p:tgtEl>
                                      </p:cBhvr>
                                    </p:animEffect>
                                  </p:childTnLst>
                                </p:cTn>
                              </p:par>
                            </p:childTnLst>
                          </p:cTn>
                        </p:par>
                        <p:par>
                          <p:cTn id="16" fill="hold">
                            <p:stCondLst>
                              <p:cond delay="1500"/>
                            </p:stCondLst>
                            <p:childTnLst>
                              <p:par>
                                <p:cTn id="17" presetID="22" presetClass="entr" presetSubtype="2" fill="hold"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ipe(right)">
                                      <p:cBhvr>
                                        <p:cTn id="19" dur="500"/>
                                        <p:tgtEl>
                                          <p:spTgt spid="17"/>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wipe(left)">
                                      <p:cBhvr>
                                        <p:cTn id="2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15" grpId="0"/>
      <p:bldP spid="16" grpId="0"/>
      <p:bldP spid="19"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95714" name="Rectangle 2"/>
          <p:cNvSpPr>
            <a:spLocks noGrp="1" noChangeArrowheads="1"/>
          </p:cNvSpPr>
          <p:nvPr>
            <p:ph type="title" idx="4294967295"/>
            <p:custDataLst>
              <p:tags r:id="rId1"/>
            </p:custDataLst>
          </p:nvPr>
        </p:nvSpPr>
        <p:spPr>
          <a:xfrm>
            <a:off x="1847691" y="548643"/>
            <a:ext cx="5703887" cy="698820"/>
          </a:xfrm>
        </p:spPr>
        <p:txBody>
          <a:bodyPr/>
          <a:p>
            <a:pPr algn="l"/>
            <a:r>
              <a:rPr lang="zh-CN" altLang="en-US" sz="3200" b="1" dirty="0">
                <a:solidFill>
                  <a:schemeClr val="accent1"/>
                </a:solidFill>
                <a:latin typeface="+mj-ea"/>
              </a:rPr>
              <a:t>导入案例</a:t>
            </a:r>
            <a:endParaRPr lang="zh-CN" altLang="en-US" sz="3200" b="1" dirty="0">
              <a:solidFill>
                <a:schemeClr val="accent1"/>
              </a:solidFill>
              <a:latin typeface="+mj-ea"/>
            </a:endParaRPr>
          </a:p>
        </p:txBody>
      </p:sp>
      <p:pic>
        <p:nvPicPr>
          <p:cNvPr id="4" name="图片 3"/>
          <p:cNvPicPr>
            <a:picLocks noChangeAspect="1"/>
          </p:cNvPicPr>
          <p:nvPr>
            <p:custDataLst>
              <p:tags r:id="rId2"/>
            </p:custDataLst>
          </p:nvPr>
        </p:nvPicPr>
        <p:blipFill>
          <a:blip r:embed="rId3"/>
          <a:stretch>
            <a:fillRect/>
          </a:stretch>
        </p:blipFill>
        <p:spPr>
          <a:xfrm>
            <a:off x="2927350" y="1412875"/>
            <a:ext cx="7111365" cy="3609340"/>
          </a:xfrm>
          <a:prstGeom prst="rect">
            <a:avLst/>
          </a:prstGeom>
          <a:noFill/>
          <a:ln>
            <a:noFill/>
          </a:ln>
        </p:spPr>
      </p:pic>
      <p:sp>
        <p:nvSpPr>
          <p:cNvPr id="100" name="文本框 99"/>
          <p:cNvSpPr txBox="1"/>
          <p:nvPr/>
        </p:nvSpPr>
        <p:spPr>
          <a:xfrm>
            <a:off x="3647440" y="5733415"/>
            <a:ext cx="6132195" cy="521970"/>
          </a:xfrm>
          <a:prstGeom prst="rect">
            <a:avLst/>
          </a:prstGeom>
          <a:noFill/>
          <a:ln w="9525">
            <a:noFill/>
          </a:ln>
        </p:spPr>
        <p:txBody>
          <a:bodyPr wrap="square">
            <a:spAutoFit/>
          </a:bodyPr>
          <a:p>
            <a:pPr indent="0" algn="ctr"/>
            <a:r>
              <a:rPr lang="zh-CN" sz="2800" b="1">
                <a:solidFill>
                  <a:srgbClr val="FF0000"/>
                </a:solidFill>
                <a:latin typeface="微软雅黑" panose="020B0503020204020204" pitchFamily="34" charset="-122"/>
                <a:ea typeface="微软雅黑" panose="020B0503020204020204" pitchFamily="34" charset="-122"/>
              </a:rPr>
              <a:t>腾讯组织结构四个发展阶段的启示</a:t>
            </a:r>
            <a:endParaRPr lang="zh-CN" altLang="en-US" sz="2800" b="1">
              <a:solidFill>
                <a:srgbClr val="FF0000"/>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2047240" y="1721485"/>
            <a:ext cx="9251315" cy="4154170"/>
          </a:xfrm>
          <a:prstGeom prst="rect">
            <a:avLst/>
          </a:prstGeom>
          <a:noFill/>
        </p:spPr>
        <p:txBody>
          <a:bodyPr wrap="square" rtlCol="0" anchor="t">
            <a:spAutoFit/>
          </a:bodyPr>
          <a:p>
            <a:r>
              <a:rPr lang="zh-CN" altLang="en-US" sz="2400" b="1">
                <a:solidFill>
                  <a:schemeClr val="accent3"/>
                </a:solidFill>
              </a:rPr>
              <a:t>（一）计划的概念</a:t>
            </a:r>
            <a:endParaRPr lang="zh-CN" altLang="en-US" sz="2400" b="1">
              <a:solidFill>
                <a:schemeClr val="accent3"/>
              </a:solidFill>
            </a:endParaRPr>
          </a:p>
          <a:p>
            <a:r>
              <a:rPr lang="en-US" altLang="zh-CN" sz="2400"/>
              <a:t>      </a:t>
            </a:r>
            <a:r>
              <a:rPr lang="zh-CN" altLang="en-US" sz="2400"/>
              <a:t>企业经营计划是指在经营决策基础上，根据经营目标对企业的生产经营活动和所需要的各项资源，从时间和空间上进行具体统筹安排所形成的计划体系。</a:t>
            </a:r>
            <a:endParaRPr lang="zh-CN" altLang="en-US" sz="2400"/>
          </a:p>
          <a:p>
            <a:endParaRPr lang="zh-CN" altLang="en-US" sz="2400"/>
          </a:p>
          <a:p>
            <a:r>
              <a:rPr lang="en-US" altLang="zh-CN" sz="2400"/>
              <a:t>       </a:t>
            </a:r>
            <a:r>
              <a:rPr lang="zh-CN" altLang="en-US" sz="2400"/>
              <a:t>狭义的计划是计划工作中计划编制的结果。主要内容包括：在什么时间，由什么人，采取什么方法，去开展什么活动以最终实现既定的目标。</a:t>
            </a:r>
            <a:endParaRPr lang="zh-CN" altLang="en-US" sz="2400"/>
          </a:p>
          <a:p>
            <a:r>
              <a:rPr lang="en-US" altLang="zh-CN" sz="2400"/>
              <a:t>        </a:t>
            </a:r>
            <a:r>
              <a:rPr lang="zh-CN" altLang="en-US" sz="2400"/>
              <a:t>广义的计划是指人们编制计划、执行计划以及检查计划执行情况等一系列计划管理工作，简称计划工作。计划工作是一项既广泛又复杂的管理工作，它涉及组织的每一项活</a:t>
            </a:r>
            <a:endParaRPr lang="zh-CN" altLang="en-US" sz="2400"/>
          </a:p>
        </p:txBody>
      </p:sp>
      <p:sp>
        <p:nvSpPr>
          <p:cNvPr id="1395714" name="Rectangle 2"/>
          <p:cNvSpPr>
            <a:spLocks noGrp="1" noChangeArrowheads="1"/>
          </p:cNvSpPr>
          <p:nvPr>
            <p:ph type="title" idx="4294967295"/>
            <p:custDataLst>
              <p:tags r:id="rId1"/>
            </p:custDataLst>
          </p:nvPr>
        </p:nvSpPr>
        <p:spPr>
          <a:xfrm>
            <a:off x="1847691" y="548643"/>
            <a:ext cx="5703887" cy="698820"/>
          </a:xfrm>
        </p:spPr>
        <p:txBody>
          <a:bodyPr/>
          <a:p>
            <a:pPr algn="l"/>
            <a:r>
              <a:rPr lang="zh-CN" altLang="en-US" sz="3200" b="1" dirty="0">
                <a:solidFill>
                  <a:schemeClr val="accent1"/>
                </a:solidFill>
                <a:latin typeface="+mj-ea"/>
              </a:rPr>
              <a:t>一、计划的概念与内容</a:t>
            </a:r>
            <a:endParaRPr lang="zh-CN" altLang="en-US" sz="3200" b="1" dirty="0">
              <a:solidFill>
                <a:schemeClr val="accent1"/>
              </a:solidFill>
              <a:latin typeface="+mj-ea"/>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291" name="文本占位符 12290"/>
          <p:cNvSpPr>
            <a:spLocks noGrp="1"/>
          </p:cNvSpPr>
          <p:nvPr>
            <p:ph type="body" idx="4294967295"/>
          </p:nvPr>
        </p:nvSpPr>
        <p:spPr>
          <a:xfrm>
            <a:off x="1919605" y="620395"/>
            <a:ext cx="8733155" cy="5669280"/>
          </a:xfrm>
        </p:spPr>
        <p:txBody>
          <a:bodyPr>
            <a:normAutofit lnSpcReduction="10000"/>
          </a:bodyPr>
          <a:p>
            <a:pPr>
              <a:lnSpc>
                <a:spcPct val="90000"/>
              </a:lnSpc>
            </a:pPr>
            <a:r>
              <a:rPr lang="zh-CN" altLang="en-US" b="1" dirty="0"/>
              <a:t>计划工作内容常用“</a:t>
            </a:r>
            <a:r>
              <a:rPr lang="en-US" altLang="zh-CN" b="1">
                <a:solidFill>
                  <a:srgbClr val="FF3300"/>
                </a:solidFill>
                <a:latin typeface="Times New Roman" panose="02020603050405020304" pitchFamily="18" charset="0"/>
              </a:rPr>
              <a:t>5W+H</a:t>
            </a:r>
            <a:r>
              <a:rPr lang="en-US" altLang="zh-CN" b="1"/>
              <a:t>”</a:t>
            </a:r>
            <a:r>
              <a:rPr lang="zh-CN" altLang="en-US" b="1" dirty="0"/>
              <a:t>来表示</a:t>
            </a:r>
            <a:endParaRPr lang="zh-CN" altLang="en-US" b="1" dirty="0"/>
          </a:p>
          <a:p>
            <a:pPr>
              <a:lnSpc>
                <a:spcPct val="90000"/>
              </a:lnSpc>
            </a:pPr>
            <a:r>
              <a:rPr lang="en-US" altLang="zh-CN">
                <a:solidFill>
                  <a:srgbClr val="FF3300"/>
                </a:solidFill>
                <a:latin typeface="Times New Roman" panose="02020603050405020304" pitchFamily="18" charset="0"/>
              </a:rPr>
              <a:t>Why</a:t>
            </a:r>
            <a:r>
              <a:rPr lang="en-US" altLang="zh-CN">
                <a:latin typeface="Arial" panose="020B0604020202020204" pitchFamily="34" charset="0"/>
              </a:rPr>
              <a:t>——</a:t>
            </a:r>
            <a:r>
              <a:rPr lang="zh-CN" altLang="en-US" sz="2800" dirty="0"/>
              <a:t>为什么要做？即明确计划工作的原因及目的</a:t>
            </a:r>
            <a:endParaRPr lang="zh-CN" altLang="en-US" sz="2800" dirty="0"/>
          </a:p>
          <a:p>
            <a:pPr>
              <a:lnSpc>
                <a:spcPct val="90000"/>
              </a:lnSpc>
            </a:pPr>
            <a:r>
              <a:rPr lang="en-US" altLang="zh-CN">
                <a:solidFill>
                  <a:srgbClr val="FF3300"/>
                </a:solidFill>
                <a:latin typeface="Times New Roman" panose="02020603050405020304" pitchFamily="18" charset="0"/>
              </a:rPr>
              <a:t>What</a:t>
            </a:r>
            <a:r>
              <a:rPr lang="en-US" altLang="zh-CN">
                <a:latin typeface="Arial" panose="020B0604020202020204" pitchFamily="34" charset="0"/>
              </a:rPr>
              <a:t>——</a:t>
            </a:r>
            <a:r>
              <a:rPr lang="zh-CN" altLang="en-US" sz="2800" dirty="0"/>
              <a:t>做什么？即明确活动的内容及要求</a:t>
            </a:r>
            <a:endParaRPr lang="zh-CN" altLang="en-US" sz="2800" dirty="0"/>
          </a:p>
          <a:p>
            <a:pPr>
              <a:lnSpc>
                <a:spcPct val="90000"/>
              </a:lnSpc>
            </a:pPr>
            <a:r>
              <a:rPr lang="en-US" altLang="zh-CN">
                <a:solidFill>
                  <a:srgbClr val="FF3300"/>
                </a:solidFill>
                <a:latin typeface="Times New Roman" panose="02020603050405020304" pitchFamily="18" charset="0"/>
              </a:rPr>
              <a:t>Who</a:t>
            </a:r>
            <a:r>
              <a:rPr lang="en-US" altLang="zh-CN">
                <a:latin typeface="Arial" panose="020B0604020202020204" pitchFamily="34" charset="0"/>
              </a:rPr>
              <a:t>——</a:t>
            </a:r>
            <a:r>
              <a:rPr lang="zh-CN" altLang="en-US" sz="2800" dirty="0"/>
              <a:t>谁去做？即规定由哪些部门和人员负责实施计划</a:t>
            </a:r>
            <a:endParaRPr lang="zh-CN" altLang="en-US" sz="2800" dirty="0"/>
          </a:p>
          <a:p>
            <a:pPr>
              <a:lnSpc>
                <a:spcPct val="90000"/>
              </a:lnSpc>
            </a:pPr>
            <a:r>
              <a:rPr lang="en-US" altLang="zh-CN">
                <a:solidFill>
                  <a:srgbClr val="FF3300"/>
                </a:solidFill>
                <a:latin typeface="Times New Roman" panose="02020603050405020304" pitchFamily="18" charset="0"/>
              </a:rPr>
              <a:t>When</a:t>
            </a:r>
            <a:r>
              <a:rPr lang="en-US" altLang="zh-CN" sz="3400">
                <a:latin typeface="Arial" panose="020B0604020202020204" pitchFamily="34" charset="0"/>
              </a:rPr>
              <a:t>——</a:t>
            </a:r>
            <a:r>
              <a:rPr lang="zh-CN" altLang="en-US" sz="2800" dirty="0"/>
              <a:t>何时做？即规定计划中各项工作的起始时间和完成时间</a:t>
            </a:r>
            <a:endParaRPr lang="zh-CN" altLang="en-US" sz="2800" dirty="0"/>
          </a:p>
          <a:p>
            <a:pPr>
              <a:lnSpc>
                <a:spcPct val="90000"/>
              </a:lnSpc>
            </a:pPr>
            <a:r>
              <a:rPr lang="en-US" altLang="zh-CN">
                <a:solidFill>
                  <a:srgbClr val="FF3300"/>
                </a:solidFill>
                <a:latin typeface="Times New Roman" panose="02020603050405020304" pitchFamily="18" charset="0"/>
              </a:rPr>
              <a:t>Where</a:t>
            </a:r>
            <a:r>
              <a:rPr lang="en-US" altLang="zh-CN" sz="3400">
                <a:latin typeface="Arial" panose="020B0604020202020204" pitchFamily="34" charset="0"/>
              </a:rPr>
              <a:t>——</a:t>
            </a:r>
            <a:r>
              <a:rPr lang="zh-CN" altLang="en-US" sz="2800" dirty="0"/>
              <a:t>何地做？即规定计划的实施地点</a:t>
            </a:r>
            <a:endParaRPr lang="zh-CN" altLang="en-US" sz="2800" dirty="0"/>
          </a:p>
          <a:p>
            <a:pPr>
              <a:lnSpc>
                <a:spcPct val="90000"/>
              </a:lnSpc>
            </a:pPr>
            <a:r>
              <a:rPr lang="en-US" altLang="zh-CN">
                <a:solidFill>
                  <a:srgbClr val="FF3300"/>
                </a:solidFill>
                <a:latin typeface="Times New Roman" panose="02020603050405020304" pitchFamily="18" charset="0"/>
              </a:rPr>
              <a:t>How</a:t>
            </a:r>
            <a:r>
              <a:rPr lang="en-US" altLang="zh-CN" sz="3400">
                <a:latin typeface="Arial" panose="020B0604020202020204" pitchFamily="34" charset="0"/>
              </a:rPr>
              <a:t>——</a:t>
            </a:r>
            <a:r>
              <a:rPr lang="zh-CN" altLang="en-US" sz="2800" dirty="0"/>
              <a:t>如何做？即制定实现计划的手段和措施</a:t>
            </a:r>
            <a:endParaRPr lang="zh-CN" altLang="en-US" sz="2800" dirty="0"/>
          </a:p>
          <a:p>
            <a:pPr>
              <a:lnSpc>
                <a:spcPct val="90000"/>
              </a:lnSpc>
            </a:pPr>
            <a:endParaRPr lang="zh-CN" altLang="en-US" sz="2800" dirty="0"/>
          </a:p>
        </p:txBody>
      </p:sp>
    </p:spTree>
  </p:cSld>
  <p:clrMapOvr>
    <a:masterClrMapping/>
  </p:clrMapOvr>
  <p:transition>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847850" y="764540"/>
            <a:ext cx="9759950" cy="5908040"/>
          </a:xfrm>
          <a:prstGeom prst="rect">
            <a:avLst/>
          </a:prstGeom>
          <a:noFill/>
          <a:ln w="9525">
            <a:noFill/>
          </a:ln>
        </p:spPr>
        <p:txBody>
          <a:bodyPr wrap="square">
            <a:spAutoFit/>
          </a:bodyPr>
          <a:p>
            <a:pPr indent="0"/>
            <a:endParaRPr lang="zh-CN" b="0">
              <a:ea typeface="宋体" panose="02010600030101010101" pitchFamily="2" charset="-122"/>
            </a:endParaRPr>
          </a:p>
          <a:p>
            <a:pPr indent="0"/>
            <a:r>
              <a:rPr lang="zh-CN" sz="2400" b="1">
                <a:solidFill>
                  <a:schemeClr val="accent3"/>
                </a:solidFill>
                <a:ea typeface="宋体" panose="02010600030101010101" pitchFamily="2" charset="-122"/>
              </a:rPr>
              <a:t>1、组织因素</a:t>
            </a:r>
            <a:r>
              <a:rPr lang="zh-CN" sz="2400" b="0">
                <a:solidFill>
                  <a:schemeClr val="accent3"/>
                </a:solidFill>
                <a:ea typeface="宋体" panose="02010600030101010101" pitchFamily="2" charset="-122"/>
              </a:rPr>
              <a:t>高级管理者制定战略计划，较低级别的管理者制定作业计划。</a:t>
            </a:r>
            <a:endParaRPr lang="zh-CN" sz="2400" b="0">
              <a:solidFill>
                <a:schemeClr val="accent3"/>
              </a:solidFill>
              <a:ea typeface="宋体" panose="02010600030101010101" pitchFamily="2" charset="-122"/>
            </a:endParaRPr>
          </a:p>
          <a:p>
            <a:pPr indent="0"/>
            <a:r>
              <a:rPr lang="zh-CN" sz="2400" b="1">
                <a:solidFill>
                  <a:schemeClr val="accent3"/>
                </a:solidFill>
                <a:ea typeface="宋体" panose="02010600030101010101" pitchFamily="2" charset="-122"/>
              </a:rPr>
              <a:t>2、远景规划</a:t>
            </a:r>
            <a:r>
              <a:rPr lang="zh-CN" sz="2400" b="0">
                <a:solidFill>
                  <a:schemeClr val="accent3"/>
                </a:solidFill>
                <a:ea typeface="宋体" panose="02010600030101010101" pitchFamily="2" charset="-122"/>
              </a:rPr>
              <a:t>在编制战略计划时，使命和远景始终指引着战略制定的方向；而核心价值观引导着战略的思考方式以及执行策略。</a:t>
            </a:r>
            <a:endParaRPr lang="zh-CN" sz="2400" b="0">
              <a:solidFill>
                <a:schemeClr val="accent3"/>
              </a:solidFill>
              <a:ea typeface="宋体" panose="02010600030101010101" pitchFamily="2" charset="-122"/>
            </a:endParaRPr>
          </a:p>
          <a:p>
            <a:pPr indent="0"/>
            <a:r>
              <a:rPr lang="zh-CN" sz="2400" b="1">
                <a:solidFill>
                  <a:schemeClr val="accent3"/>
                </a:solidFill>
                <a:ea typeface="宋体" panose="02010600030101010101" pitchFamily="2" charset="-122"/>
              </a:rPr>
              <a:t>3、环境因素</a:t>
            </a:r>
            <a:r>
              <a:rPr lang="zh-CN" sz="2400" b="0">
                <a:solidFill>
                  <a:schemeClr val="accent3"/>
                </a:solidFill>
                <a:ea typeface="宋体" panose="02010600030101010101" pitchFamily="2" charset="-122"/>
              </a:rPr>
              <a:t>稳定的环境制定具体计划，动态的环境制定有弹性的计划。</a:t>
            </a:r>
            <a:endParaRPr lang="zh-CN" sz="2400" b="0">
              <a:solidFill>
                <a:schemeClr val="accent3"/>
              </a:solidFill>
              <a:ea typeface="宋体" panose="02010600030101010101" pitchFamily="2" charset="-122"/>
            </a:endParaRPr>
          </a:p>
          <a:p>
            <a:pPr indent="0"/>
            <a:r>
              <a:rPr lang="zh-CN" sz="2400" b="1">
                <a:solidFill>
                  <a:schemeClr val="accent3"/>
                </a:solidFill>
                <a:ea typeface="宋体" panose="02010600030101010101" pitchFamily="2" charset="-122"/>
              </a:rPr>
              <a:t>4、制定者的因素</a:t>
            </a:r>
            <a:r>
              <a:rPr lang="zh-CN" sz="2400" b="0">
                <a:solidFill>
                  <a:schemeClr val="accent3"/>
                </a:solidFill>
                <a:ea typeface="宋体" panose="02010600030101010101" pitchFamily="2" charset="-122"/>
              </a:rPr>
              <a:t>制定者编制计划的经验是否丰富，计划目标是否清晰，客户需求是否了解，计划编制是否重视，沟通是否充分等会影响计划的编制。在编制计划时，尽可能召集相关项目专家和熟悉相关业务的客户参与。</a:t>
            </a:r>
            <a:endParaRPr lang="zh-CN" sz="2400" b="0">
              <a:solidFill>
                <a:schemeClr val="accent3"/>
              </a:solidFill>
              <a:ea typeface="宋体" panose="02010600030101010101" pitchFamily="2" charset="-122"/>
            </a:endParaRPr>
          </a:p>
          <a:p>
            <a:pPr indent="0"/>
            <a:r>
              <a:rPr lang="zh-CN" sz="2400" b="1">
                <a:solidFill>
                  <a:schemeClr val="accent3"/>
                </a:solidFill>
                <a:ea typeface="宋体" panose="02010600030101010101" pitchFamily="2" charset="-122"/>
              </a:rPr>
              <a:t>5、管理因素</a:t>
            </a:r>
            <a:r>
              <a:rPr lang="zh-CN" sz="2400" b="0">
                <a:solidFill>
                  <a:schemeClr val="accent3"/>
                </a:solidFill>
                <a:ea typeface="宋体" panose="02010600030101010101" pitchFamily="2" charset="-122"/>
              </a:rPr>
              <a:t>以企业盈利为核心，业务管理和行为管理为出发点，从人力资源、运作成本、技术支持、文化理念和制度等多方面入手，站在企业管理层的角度，宏观的发现、调整企业内部运作的大方向和环境。</a:t>
            </a:r>
            <a:endParaRPr lang="zh-CN" altLang="en-US" sz="2400" b="0">
              <a:solidFill>
                <a:schemeClr val="accent3"/>
              </a:solidFill>
              <a:ea typeface="宋体" panose="02010600030101010101" pitchFamily="2" charset="-122"/>
            </a:endParaRPr>
          </a:p>
        </p:txBody>
      </p:sp>
      <p:sp>
        <p:nvSpPr>
          <p:cNvPr id="2" name="文本框 1"/>
          <p:cNvSpPr txBox="1"/>
          <p:nvPr/>
        </p:nvSpPr>
        <p:spPr>
          <a:xfrm>
            <a:off x="1991995" y="332740"/>
            <a:ext cx="6096000" cy="521970"/>
          </a:xfrm>
          <a:prstGeom prst="rect">
            <a:avLst/>
          </a:prstGeom>
          <a:noFill/>
        </p:spPr>
        <p:txBody>
          <a:bodyPr wrap="square" rtlCol="0" anchor="t">
            <a:spAutoFit/>
          </a:bodyPr>
          <a:p>
            <a:r>
              <a:rPr lang="zh-CN" sz="2800" b="1">
                <a:solidFill>
                  <a:schemeClr val="accent3"/>
                </a:solidFill>
                <a:latin typeface="微软雅黑" panose="020B0503020204020204" pitchFamily="34" charset="-122"/>
                <a:ea typeface="微软雅黑" panose="020B0503020204020204" pitchFamily="34" charset="-122"/>
                <a:sym typeface="+mn-ea"/>
              </a:rPr>
              <a:t>（二）影响计划的因素</a:t>
            </a:r>
            <a:endParaRPr lang="zh-CN" altLang="en-US" sz="2800" b="1">
              <a:solidFill>
                <a:schemeClr val="accent3"/>
              </a:solidFill>
              <a:latin typeface="微软雅黑" panose="020B0503020204020204" pitchFamily="34" charset="-122"/>
              <a:ea typeface="微软雅黑" panose="020B0503020204020204" pitchFamily="34" charset="-122"/>
              <a:sym typeface="+mn-ea"/>
            </a:endParaRPr>
          </a:p>
        </p:txBody>
      </p:sp>
    </p:spTree>
  </p:cSld>
  <p:clrMapOvr>
    <a:masterClrMapping/>
  </p:clrMapOvr>
</p:sld>
</file>

<file path=ppt/tags/tag1.xml><?xml version="1.0" encoding="utf-8"?>
<p:tagLst xmlns:p="http://schemas.openxmlformats.org/presentationml/2006/main">
  <p:tag name="MH" val="20160418164542"/>
  <p:tag name="MH_LIBRARY" val="GRAPHIC"/>
  <p:tag name="MH_TYPE" val="SubTitle"/>
  <p:tag name="MH_ORDER" val="1"/>
</p:tagLst>
</file>

<file path=ppt/tags/tag10.xml><?xml version="1.0" encoding="utf-8"?>
<p:tagLst xmlns:p="http://schemas.openxmlformats.org/presentationml/2006/main">
  <p:tag name="MH" val="20161028152942"/>
  <p:tag name="MH_LIBRARY" val="GRAPHIC"/>
  <p:tag name="MH_ORDER" val="TextBox 13"/>
</p:tagLst>
</file>

<file path=ppt/tags/tag11.xml><?xml version="1.0" encoding="utf-8"?>
<p:tagLst xmlns:p="http://schemas.openxmlformats.org/presentationml/2006/main">
  <p:tag name="KSO_WM_BEAUTIFY_FLAG" val=""/>
</p:tagLst>
</file>

<file path=ppt/tags/tag12.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9.xml><?xml version="1.0" encoding="utf-8"?>
<p:tagLst xmlns:p="http://schemas.openxmlformats.org/presentationml/2006/main">
  <p:tag name="MH" val="20161028152942"/>
  <p:tag name="MH_LIBRARY" val="GRAPHIC"/>
  <p:tag name="MH_ORDER" val="TextBox 13"/>
</p:tagLst>
</file>

<file path=ppt/tags/tag2.xml><?xml version="1.0" encoding="utf-8"?>
<p:tagLst xmlns:p="http://schemas.openxmlformats.org/presentationml/2006/main">
  <p:tag name="MH" val="20160418164542"/>
  <p:tag name="MH_LIBRARY" val="GRAPHIC"/>
  <p:tag name="MH_TYPE" val="SubTitle"/>
  <p:tag name="MH_ORDER" val="1"/>
</p:tagLst>
</file>

<file path=ppt/tags/tag20.xml><?xml version="1.0" encoding="utf-8"?>
<p:tagLst xmlns:p="http://schemas.openxmlformats.org/presentationml/2006/main">
  <p:tag name="MH" val="20161028152942"/>
  <p:tag name="MH_LIBRARY" val="GRAPHIC"/>
  <p:tag name="MH_ORDER" val="TextBox 14"/>
</p:tagLst>
</file>

<file path=ppt/tags/tag21.xml><?xml version="1.0" encoding="utf-8"?>
<p:tagLst xmlns:p="http://schemas.openxmlformats.org/presentationml/2006/main">
  <p:tag name="MH" val="20161028152942"/>
  <p:tag name="MH_LIBRARY" val="GRAPHIC"/>
  <p:tag name="MH_ORDER" val="Straight Connector 15"/>
</p:tagLst>
</file>

<file path=ppt/tags/tag22.xml><?xml version="1.0" encoding="utf-8"?>
<p:tagLst xmlns:p="http://schemas.openxmlformats.org/presentationml/2006/main">
  <p:tag name="MH" val="20161028152942"/>
  <p:tag name="MH_LIBRARY" val="GRAPHIC"/>
  <p:tag name="MH_ORDER" val="TextBox 13"/>
</p:tagLst>
</file>

<file path=ppt/tags/tag23.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5.xml><?xml version="1.0" encoding="utf-8"?>
<p:tagLst xmlns:p="http://schemas.openxmlformats.org/presentationml/2006/main">
  <p:tag name="KSO_WM_BEAUTIFY_FLAG" val=""/>
</p:tagLst>
</file>

<file path=ppt/tags/tag26.xml><?xml version="1.0" encoding="utf-8"?>
<p:tagLst xmlns:p="http://schemas.openxmlformats.org/presentationml/2006/main">
  <p:tag name="KSO_WM_BEAUTIFY_FLAG" val=""/>
</p:tagLst>
</file>

<file path=ppt/tags/tag27.xml><?xml version="1.0" encoding="utf-8"?>
<p:tagLst xmlns:p="http://schemas.openxmlformats.org/presentationml/2006/main">
  <p:tag name="KSO_WM_BEAUTIFY_FLAG" val=""/>
</p:tagLst>
</file>

<file path=ppt/tags/tag28.xml><?xml version="1.0" encoding="utf-8"?>
<p:tagLst xmlns:p="http://schemas.openxmlformats.org/presentationml/2006/main">
  <p:tag name="KSO_WM_BEAUTIFY_FLAG" val=""/>
</p:tagLst>
</file>

<file path=ppt/tags/tag29.xml><?xml version="1.0" encoding="utf-8"?>
<p:tagLst xmlns:p="http://schemas.openxmlformats.org/presentationml/2006/main">
  <p:tag name="KSO_WM_BEAUTIFY_FLAG" val=""/>
</p:tagLst>
</file>

<file path=ppt/tags/tag3.xml><?xml version="1.0" encoding="utf-8"?>
<p:tagLst xmlns:p="http://schemas.openxmlformats.org/presentationml/2006/main">
  <p:tag name="MH" val="20160418164542"/>
  <p:tag name="MH_LIBRARY" val="GRAPHIC"/>
  <p:tag name="MH_TYPE" val="SubTitle"/>
  <p:tag name="MH_ORDER" val="1"/>
</p:tagLst>
</file>

<file path=ppt/tags/tag30.xml><?xml version="1.0" encoding="utf-8"?>
<p:tagLst xmlns:p="http://schemas.openxmlformats.org/presentationml/2006/main">
  <p:tag name="KSO_WM_BEAUTIFY_FLAG" val=""/>
</p:tagLst>
</file>

<file path=ppt/tags/tag31.xml><?xml version="1.0" encoding="utf-8"?>
<p:tagLst xmlns:p="http://schemas.openxmlformats.org/presentationml/2006/main">
  <p:tag name="MH" val="20161028152942"/>
  <p:tag name="MH_LIBRARY" val="GRAPHIC"/>
  <p:tag name="MH_ORDER" val="TextBox 13"/>
</p:tagLst>
</file>

<file path=ppt/tags/tag32.xml><?xml version="1.0" encoding="utf-8"?>
<p:tagLst xmlns:p="http://schemas.openxmlformats.org/presentationml/2006/main">
  <p:tag name="MH" val="20161028152942"/>
  <p:tag name="MH_LIBRARY" val="GRAPHIC"/>
  <p:tag name="MH_ORDER" val="TextBox 14"/>
</p:tagLst>
</file>

<file path=ppt/tags/tag33.xml><?xml version="1.0" encoding="utf-8"?>
<p:tagLst xmlns:p="http://schemas.openxmlformats.org/presentationml/2006/main">
  <p:tag name="MH" val="20161028152942"/>
  <p:tag name="MH_LIBRARY" val="GRAPHIC"/>
  <p:tag name="MH_ORDER" val="Straight Connector 15"/>
</p:tagLst>
</file>

<file path=ppt/tags/tag34.xml><?xml version="1.0" encoding="utf-8"?>
<p:tagLst xmlns:p="http://schemas.openxmlformats.org/presentationml/2006/main">
  <p:tag name="MH" val="20161028152942"/>
  <p:tag name="MH_LIBRARY" val="GRAPHIC"/>
  <p:tag name="MH_ORDER" val="TextBox 13"/>
</p:tagLst>
</file>

<file path=ppt/tags/tag35.xml><?xml version="1.0" encoding="utf-8"?>
<p:tagLst xmlns:p="http://schemas.openxmlformats.org/presentationml/2006/main">
  <p:tag name="KSO_WM_BEAUTIFY_FLAG" val=""/>
</p:tagLst>
</file>

<file path=ppt/tags/tag36.xml><?xml version="1.0" encoding="utf-8"?>
<p:tagLst xmlns:p="http://schemas.openxmlformats.org/presentationml/2006/main">
  <p:tag name="KSO_WM_BEAUTIFY_FLAG" val=""/>
</p:tagLst>
</file>

<file path=ppt/tags/tag37.xml><?xml version="1.0" encoding="utf-8"?>
<p:tagLst xmlns:p="http://schemas.openxmlformats.org/presentationml/2006/main">
  <p:tag name="KSO_WM_BEAUTIFY_FLAG" val=""/>
</p:tagLst>
</file>

<file path=ppt/tags/tag38.xml><?xml version="1.0" encoding="utf-8"?>
<p:tagLst xmlns:p="http://schemas.openxmlformats.org/presentationml/2006/main">
  <p:tag name="KSO_WM_BEAUTIFY_FLAG" val=""/>
</p:tagLst>
</file>

<file path=ppt/tags/tag39.xml><?xml version="1.0" encoding="utf-8"?>
<p:tagLst xmlns:p="http://schemas.openxmlformats.org/presentationml/2006/main">
  <p:tag name="KSO_WM_BEAUTIFY_FLAG" val=""/>
</p:tagLst>
</file>

<file path=ppt/tags/tag4.xml><?xml version="1.0" encoding="utf-8"?>
<p:tagLst xmlns:p="http://schemas.openxmlformats.org/presentationml/2006/main">
  <p:tag name="MH" val="20160418164542"/>
  <p:tag name="MH_LIBRARY" val="GRAPHIC"/>
  <p:tag name="MH_TYPE" val="SubTitle"/>
  <p:tag name="MH_ORDER" val="1"/>
</p:tagLst>
</file>

<file path=ppt/tags/tag40.xml><?xml version="1.0" encoding="utf-8"?>
<p:tagLst xmlns:p="http://schemas.openxmlformats.org/presentationml/2006/main">
  <p:tag name="KSO_WM_BEAUTIFY_FLAG" val=""/>
</p:tagLst>
</file>

<file path=ppt/tags/tag41.xml><?xml version="1.0" encoding="utf-8"?>
<p:tagLst xmlns:p="http://schemas.openxmlformats.org/presentationml/2006/main">
  <p:tag name="KSO_WM_BEAUTIFY_FLAG" val=""/>
</p:tagLst>
</file>

<file path=ppt/tags/tag42.xml><?xml version="1.0" encoding="utf-8"?>
<p:tagLst xmlns:p="http://schemas.openxmlformats.org/presentationml/2006/main">
  <p:tag name="KSO_WM_BEAUTIFY_FLAG" val=""/>
</p:tagLst>
</file>

<file path=ppt/tags/tag43.xml><?xml version="1.0" encoding="utf-8"?>
<p:tagLst xmlns:p="http://schemas.openxmlformats.org/presentationml/2006/main">
  <p:tag name="KSO_WM_BEAUTIFY_FLAG" val=""/>
</p:tagLst>
</file>

<file path=ppt/tags/tag44.xml><?xml version="1.0" encoding="utf-8"?>
<p:tagLst xmlns:p="http://schemas.openxmlformats.org/presentationml/2006/main">
  <p:tag name="KSO_WM_BEAUTIFY_FLAG" val=""/>
</p:tagLst>
</file>

<file path=ppt/tags/tag45.xml><?xml version="1.0" encoding="utf-8"?>
<p:tagLst xmlns:p="http://schemas.openxmlformats.org/presentationml/2006/main">
  <p:tag name="KSO_WM_BEAUTIFY_FLAG" val=""/>
</p:tagLst>
</file>

<file path=ppt/tags/tag46.xml><?xml version="1.0" encoding="utf-8"?>
<p:tagLst xmlns:p="http://schemas.openxmlformats.org/presentationml/2006/main">
  <p:tag name="KSO_WM_BEAUTIFY_FLAG" val=""/>
</p:tagLst>
</file>

<file path=ppt/tags/tag47.xml><?xml version="1.0" encoding="utf-8"?>
<p:tagLst xmlns:p="http://schemas.openxmlformats.org/presentationml/2006/main">
  <p:tag name="KSO_WM_BEAUTIFY_FLAG" val=""/>
</p:tagLst>
</file>

<file path=ppt/tags/tag48.xml><?xml version="1.0" encoding="utf-8"?>
<p:tagLst xmlns:p="http://schemas.openxmlformats.org/presentationml/2006/main">
  <p:tag name="MH" val="20161028152942"/>
  <p:tag name="MH_LIBRARY" val="GRAPHIC"/>
  <p:tag name="MH_ORDER" val="TextBox 13"/>
</p:tagLst>
</file>

<file path=ppt/tags/tag49.xml><?xml version="1.0" encoding="utf-8"?>
<p:tagLst xmlns:p="http://schemas.openxmlformats.org/presentationml/2006/main">
  <p:tag name="MH" val="20161028152942"/>
  <p:tag name="MH_LIBRARY" val="GRAPHIC"/>
  <p:tag name="MH_ORDER" val="TextBox 14"/>
</p:tagLst>
</file>

<file path=ppt/tags/tag5.xml><?xml version="1.0" encoding="utf-8"?>
<p:tagLst xmlns:p="http://schemas.openxmlformats.org/presentationml/2006/main">
  <p:tag name="MH" val="20160418164542"/>
  <p:tag name="MH_LIBRARY" val="GRAPHIC"/>
  <p:tag name="MH_TYPE" val="SubTitle"/>
  <p:tag name="MH_ORDER" val="1"/>
</p:tagLst>
</file>

<file path=ppt/tags/tag50.xml><?xml version="1.0" encoding="utf-8"?>
<p:tagLst xmlns:p="http://schemas.openxmlformats.org/presentationml/2006/main">
  <p:tag name="MH" val="20161028152942"/>
  <p:tag name="MH_LIBRARY" val="GRAPHIC"/>
  <p:tag name="MH_ORDER" val="Straight Connector 15"/>
</p:tagLst>
</file>

<file path=ppt/tags/tag51.xml><?xml version="1.0" encoding="utf-8"?>
<p:tagLst xmlns:p="http://schemas.openxmlformats.org/presentationml/2006/main">
  <p:tag name="MH" val="20161028152942"/>
  <p:tag name="MH_LIBRARY" val="GRAPHIC"/>
  <p:tag name="MH_ORDER" val="TextBox 13"/>
</p:tagLst>
</file>

<file path=ppt/tags/tag52.xml><?xml version="1.0" encoding="utf-8"?>
<p:tagLst xmlns:p="http://schemas.openxmlformats.org/presentationml/2006/main">
  <p:tag name="KSO_WM_BEAUTIFY_FLAG" val=""/>
</p:tagLst>
</file>

<file path=ppt/tags/tag53.xml><?xml version="1.0" encoding="utf-8"?>
<p:tagLst xmlns:p="http://schemas.openxmlformats.org/presentationml/2006/main">
  <p:tag name="KSO_WM_BEAUTIFY_FLAG" val=""/>
</p:tagLst>
</file>

<file path=ppt/tags/tag54.xml><?xml version="1.0" encoding="utf-8"?>
<p:tagLst xmlns:p="http://schemas.openxmlformats.org/presentationml/2006/main">
  <p:tag name="KSO_WM_BEAUTIFY_FLAG" val=""/>
</p:tagLst>
</file>

<file path=ppt/tags/tag55.xml><?xml version="1.0" encoding="utf-8"?>
<p:tagLst xmlns:p="http://schemas.openxmlformats.org/presentationml/2006/main">
  <p:tag name="KSO_WM_BEAUTIFY_FLAG" val=""/>
</p:tagLst>
</file>

<file path=ppt/tags/tag56.xml><?xml version="1.0" encoding="utf-8"?>
<p:tagLst xmlns:p="http://schemas.openxmlformats.org/presentationml/2006/main">
  <p:tag name="KSO_WM_BEAUTIFY_FLAG" val=""/>
</p:tagLst>
</file>

<file path=ppt/tags/tag57.xml><?xml version="1.0" encoding="utf-8"?>
<p:tagLst xmlns:p="http://schemas.openxmlformats.org/presentationml/2006/main">
  <p:tag name="MH" val="20161031110627"/>
  <p:tag name="MH_LIBRARY" val="GRAPHIC"/>
  <p:tag name="MH_TYPE" val="Text"/>
  <p:tag name="MH_ORDER" val="1"/>
</p:tagLst>
</file>

<file path=ppt/tags/tag58.xml><?xml version="1.0" encoding="utf-8"?>
<p:tagLst xmlns:p="http://schemas.openxmlformats.org/presentationml/2006/main">
  <p:tag name="MH" val="20161031110627"/>
  <p:tag name="MH_LIBRARY" val="GRAPHIC"/>
  <p:tag name="MH_TYPE" val="Other"/>
  <p:tag name="MH_ORDER" val="2"/>
</p:tagLst>
</file>

<file path=ppt/tags/tag59.xml><?xml version="1.0" encoding="utf-8"?>
<p:tagLst xmlns:p="http://schemas.openxmlformats.org/presentationml/2006/main">
  <p:tag name="MH" val="20161031110627"/>
  <p:tag name="MH_LIBRARY" val="GRAPHIC"/>
  <p:tag name="MH_TYPE" val="Other"/>
  <p:tag name="MH_ORDER" val="3"/>
</p:tagLst>
</file>

<file path=ppt/tags/tag6.xml><?xml version="1.0" encoding="utf-8"?>
<p:tagLst xmlns:p="http://schemas.openxmlformats.org/presentationml/2006/main">
  <p:tag name="REFSHAPE" val="808719020"/>
</p:tagLst>
</file>

<file path=ppt/tags/tag60.xml><?xml version="1.0" encoding="utf-8"?>
<p:tagLst xmlns:p="http://schemas.openxmlformats.org/presentationml/2006/main">
  <p:tag name="KSO_WM_BEAUTIFY_FLAG" val=""/>
</p:tagLst>
</file>

<file path=ppt/tags/tag61.xml><?xml version="1.0" encoding="utf-8"?>
<p:tagLst xmlns:p="http://schemas.openxmlformats.org/presentationml/2006/main">
  <p:tag name="KSO_WM_BEAUTIFY_FLAG" val=""/>
</p:tagLst>
</file>

<file path=ppt/tags/tag62.xml><?xml version="1.0" encoding="utf-8"?>
<p:tagLst xmlns:p="http://schemas.openxmlformats.org/presentationml/2006/main">
  <p:tag name="KSO_WM_BEAUTIFY_FLAG" val=""/>
</p:tagLst>
</file>

<file path=ppt/tags/tag63.xml><?xml version="1.0" encoding="utf-8"?>
<p:tagLst xmlns:p="http://schemas.openxmlformats.org/presentationml/2006/main">
  <p:tag name="KSO_WM_BEAUTIFY_FLAG" val=""/>
</p:tagLst>
</file>

<file path=ppt/tags/tag64.xml><?xml version="1.0" encoding="utf-8"?>
<p:tagLst xmlns:p="http://schemas.openxmlformats.org/presentationml/2006/main">
  <p:tag name="KSO_WM_BEAUTIFY_FLAG" val=""/>
</p:tagLst>
</file>

<file path=ppt/tags/tag65.xml><?xml version="1.0" encoding="utf-8"?>
<p:tagLst xmlns:p="http://schemas.openxmlformats.org/presentationml/2006/main">
  <p:tag name="KSO_WM_BEAUTIFY_FLAG" val=""/>
</p:tagLst>
</file>

<file path=ppt/tags/tag66.xml><?xml version="1.0" encoding="utf-8"?>
<p:tagLst xmlns:p="http://schemas.openxmlformats.org/presentationml/2006/main">
  <p:tag name="KSO_WM_BEAUTIFY_FLAG" val=""/>
</p:tagLst>
</file>

<file path=ppt/tags/tag68.xml><?xml version="1.0" encoding="utf-8"?>
<p:tagLst xmlns:p="http://schemas.openxmlformats.org/presentationml/2006/main">
  <p:tag name="KSO_WPP_MARK_KEY" val="5c3ce29f-b84f-4ae2-b3a1-7467817fbd2b"/>
  <p:tag name="COMMONDATA" val="eyJoZGlkIjoiYzkxNzRmZjM3YjY4NTZlNDFhNWRmN2JjNWZhMDlhYjYifQ=="/>
</p:tagLst>
</file>

<file path=ppt/tags/tag7.xml><?xml version="1.0" encoding="utf-8"?>
<p:tagLst xmlns:p="http://schemas.openxmlformats.org/presentationml/2006/main">
  <p:tag name="MH" val="20161028152942"/>
  <p:tag name="MH_LIBRARY" val="GRAPHIC"/>
  <p:tag name="MH_ORDER" val="TextBox 13"/>
</p:tagLst>
</file>

<file path=ppt/tags/tag8.xml><?xml version="1.0" encoding="utf-8"?>
<p:tagLst xmlns:p="http://schemas.openxmlformats.org/presentationml/2006/main">
  <p:tag name="MH" val="20161028152942"/>
  <p:tag name="MH_LIBRARY" val="GRAPHIC"/>
  <p:tag name="MH_ORDER" val="TextBox 14"/>
</p:tagLst>
</file>

<file path=ppt/tags/tag9.xml><?xml version="1.0" encoding="utf-8"?>
<p:tagLst xmlns:p="http://schemas.openxmlformats.org/presentationml/2006/main">
  <p:tag name="MH" val="20161028152942"/>
  <p:tag name="MH_LIBRARY" val="GRAPHIC"/>
  <p:tag name="MH_ORDER" val="Straight Connector 15"/>
</p:tagLst>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蓝色暖调">
      <a:dk1>
        <a:sysClr val="windowText" lastClr="000000"/>
      </a:dk1>
      <a:lt1>
        <a:sysClr val="window" lastClr="FFFFFF"/>
      </a:lt1>
      <a:dk2>
        <a:srgbClr val="242852"/>
      </a:dk2>
      <a:lt2>
        <a:srgbClr val="ACCBF9"/>
      </a:lt2>
      <a:accent1>
        <a:srgbClr val="4A66AC"/>
      </a:accent1>
      <a:accent2>
        <a:srgbClr val="629DD1"/>
      </a:accent2>
      <a:accent3>
        <a:srgbClr val="297FD5"/>
      </a:accent3>
      <a:accent4>
        <a:srgbClr val="7F8FA9"/>
      </a:accent4>
      <a:accent5>
        <a:srgbClr val="5AA2AE"/>
      </a:accent5>
      <a:accent6>
        <a:srgbClr val="9D90A0"/>
      </a:accent6>
      <a:hlink>
        <a:srgbClr val="9454C3"/>
      </a:hlink>
      <a:folHlink>
        <a:srgbClr val="3EBBF0"/>
      </a:folHlink>
    </a:clrScheme>
    <a:fontScheme name="自定义 1">
      <a:majorFont>
        <a:latin typeface="Arial Black"/>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customXml/item1.xml><?xml version="1.0" encoding="utf-8"?>
<s:customData xmlns="http://www.wps.cn/officeDocument/2013/wpsCustomData" xmlns:s="http://www.wps.cn/officeDocument/2013/wpsCustomData">
  <extobjs>
    <extobj name="1BCC2C28-871D-48CB-8BE0-2867F7803ADB-1">
      <extobjdata type="1BCC2C28-871D-48CB-8BE0-2867F7803ADB" data="ewoJIkZpbGVDb250ZW50IiA6ICJVRXNEQkJRQUFBQUlBTnhabTFlZEI3VVJzUUVBQURZRUFBQU1BQUFBWkc5amRXMWxiblF1ZUcxc2ZaUmhiNkpBRUlhL043bi9RUGlPTHFzSVdMeW1LYTF0WXE5TnROZlBlekNWT1dHWHJFdXJhZnJmYjlscXE2c2VKQVRtZVdmZVpXWWh1VmhWcGZNS2NvbUNqMXkvUTF3SGVDWnk1UE9SK3pTNzhTTDM0dWVQc3lRVldWTUJWODd2THkzcFJCM2ZkVFRaalJFVEdUZVlqOXozdkI5UkVnVjlqL1JpMyt0bk5QYitERWpzaFRrTGFOZ2JaR0hNUGx4ZDM5Rkg4aWhGRFZJaExEY1JFNzFzbEppd3RXaTB0M1p3dTd0d2hoV1V5T0VaYzFVWVRnalpsMXl4c3RUSkowdE1DL0UybHFLcGY3RUtqdkMwUmhQdEJQdnh5MHpoSzl6eEhGWXR0MXlubVFUZzM4dWkwVkhCTGVDOE1Lc0txU1Y0TEpsNkViSnE0UnZ5ZlhpdkovU3kvcS9rU2dKVGtHOW04OWtiTTdGRGxaQXRUcThua3lNdUNDZm94aURWbDFaQUNlMTVQdlZvNlBqK2tNUkRTbzlXTzVIZzk0ZEJhSFdBeldIWkttdDlZOVZpdFM1bmpTdnBIdXlnWk15NFVnKzEwaTNZelg4V2NwR3l0Y2svMzU3a25OZ3VmNFdjWWJab2RUMkxJZjltOW13VmsycjdtaGE3UVk3TDRnUTBpZTJlTnYySkluc3ZmeVp2QlVFNHNBVlBITlh1dDJCTnJHQjhEbWJsKytaSjk3QlArdTNsWWxvQXFGYVZkTGQvQVAzd0QxQkxBd1FVQUFBQUNBQTlvNWhYMjY1NkNlZ1BBQUEwRWdBQUNBQUFBRzF0TG1KcmFYZHBOWmVGZHZJTTEyMXhsd0l0N2hHQ0V3SWhnVUFJN2lVNEZLbENDeTFTb2ZxOHZmVy8zempqM01JY2U2ODExNVVKOW52c3pIbldzZm00WDUrVUkrOVJEZUozbHJKNXdnZEJiYVpRcmZoZ1ZjQWZaeHZNOTlyRjVSR0hvNlFHUjliUis3dnlLaDJScThUUmZ6Z1dkTFArRVlNVHEvZytQUjlram8xQldXazdGaVpQVHVKTXdzRnhmMzV3bWs1WG4yb1RDU1VFTE0rVi9scWo0WGxsWTVNNFY5bmVFVWlHUTlmSnI2aDV1TkI2RzV2UnVKbENoOUpYdUhDRktZMitVdVE5VnhjNHdha1ZWRncxNlU0c0d4UUVUODBpeUxqZjNkQXdrT1c2VlB1SGV0aGU4TXNDQ2Mxamx5aWJVNGFSR2VOcW10UGJXRXJ2bUo1YVJoVWlPWUo0dG9Rb2F6cUppL1NMOGNFZmZaTVVzQmtuZmNCcktianBhblhYYmNxUVlTdnN1WVJpQlVCK1JueGFKR1dscDAvVW1MNlRKNEZSU012NkdycGpsWTJZUHc3Tko1dllUUTNtL2xWZmI2OS83aHU2VDJhVHRTYldEMGVZT3RybEFGeXNGTlNZZTM4ZFcwMEVmbm9OZHE0dTRqVytZUEFIOUhIUXRWTUdzdHJJTmFWQjZsUWtQbXczajRxdGgvV0hvV0toZ1BoVHpJRElocUNVUE1nUHBaaE9NYTlrZmZwamFuL1F3Yk9sekhPL0xsOFJsQlJCOXE5WUpLdllPVWE5enZ3RVJTY1hzOWl4MW9rSjlWcjNaRmV1OEZYcVNkdGZpSDE3OFJBdlBINXNIN3g2TWRsZk1XOHlIelhTOFI4cXk1dHFpTktDb1FLQWZVZFJmYWduQU1iVmV2dFpSTFY4SXJIZUlFREl0MXpEN2c1RjNsOC81NEZTSjRZMXVINHJMOE1XOW5lOG9USTAzYkpmcjREUkQwN0NZWi9mb25RVGhUcVh6M3pPZHUrWm9INU1hZEdKMEJLcG95Um1KdlFvMnJLd2s5M3p2NGk5dFJ6YmNtaUowem9tYW5HNFFUa05Sc0NqYnZXYVBlUVVmYmREZ1REeCszbVZON29HamZNKysyaFhteU0rZmV6SlpiSVFFSHExUHlGRThWU2FLSXo5MTRNM2xWdHZGYmcrenpkWjNseXBvTHliNk9HV3BzQlFTR08zLy9HLzdpaDhlQ0FIM3dUR2FaZy9EWnlOSElQYXVpdURrR0F3RXdna2M0Zk5rYU5PWWxsTFB6ZG1td0xNNlhKNkRVUE1pYVJ6ek1idElka2M4M0hoVjVscSs5ZDlwVG9XLzQvLzh2L2Qvd0dQb1dFMmZISFJ6WjJpZUNmUmg0d0lyMmRWNnVLeHgyenRxTEFXSmxQSi91TjgxTElCZ0tMOVUzL1dnQ1FYSTEyTm1mOVhNd0w1VG1jd0xyS3JJLyt3aitKQ0UyOEgyZlo1TnNBU2hvSlBIREZFWHM3SmIrVU9TNFptWjY5ZktOajU0Mzh1QURUR1dBYmYzOXlrMU9CQ25sRHRuODV2UXlNaUhhUXNVc2RQcVhwL00zVlFLVHNTNC83cTNtK3dXMHNhYXp5Tk1jcG13OE5iZG1FMU1VcGo2MkxtZk82aDI2cGpBRVR6em43Smx1YUJHbDlNR2lFdC9kZ3U0eG5SWHgrNnFUM2NtNG1FN0dOLzR2UTdwSGpEclJLTTIrZ2xodHY1ZE94TU91aTM3bm9mWENJbEpHV2YxVTJlTTFBcDNwYWJCSi9uczNGcnBXVVBPZU5mT2dxYzBuanQ1M0pxZUE4bXVtbjhhYk5vNzBSbUdvWkNGbm5jYjFsZEg3WVdpWFBxR1FkTWJLTlVRa01neUdYRHA5VnNybTREQTRHLy9ObWZCMFc4OXY1N255MzNlUUdPc2Z4WTYxajFvb0htbVVYaGVrTWJTMzVGcmhlcHdkUmhkMFB4OVpjRG1HektkYnVDMzQwN0dWd09va0c1bVZERlJmWDVTOFZPYXEwS2hQNndhM3ZVN3FyaEpEbC8vSCt4RjNiTUNUYzJ2WEdUaUxYam1wK0FNbVk0OXN0SlNuTi9sb0lLbUVXL0FOa09SbnFFV29QQURUaE4yaHRpblcvYnhGcUh3eUx4ZFdGRmNYVGMwdlV6VUh6eWJaOXNqeTFBUGs3KzhiOHp5SUhadERnWWZMRHlIMzZNc2h6dzhmRmlXRkVVdUJOeDhoQnB0YkVhNUFmVFJFQUJzd1cyS0l1VnBKQTh6ZG8wT214ZlFmc2hET2VsL05WZS9WRTREZ3VGZENhdityaXBHK21ZQUUyay9MY1pEVGVnRlRRZlAydXlnUFJDOVBEemRGODBTazk3alZwUm40bDU3OUpMVklhRlJDVktSTXlJaG5lQ3VGNEVZRnIrOXkvblRoaGRsMXA1cnN6S0ZaK1VvKzlSTUVTalowaktsOCt4cVNnWmdUejV5M3JabmZHRzVFVHUrbVZpUUIxd05yZHAzcStGVWlncG9EaFowN0JRTEVhaFhoUEhWNUZGYWpvVkhDdWRoUFRNNFl3OUZtb3ZBazZuWFl6SERwVXBKQThFUVZRYzBGbnIwMjJCcC9CSEZ5bDlQaXhTbmxjbXp3Q1lUWFE0L1lXRlFUZURsSk1PRENpeWhRdDlzdU5YQ1QzMTlpVE9PcjcvWjU2cnhwazUwOXJubnQyWU4wN0tlWE8xWUdBbExZTDc1aFhZamo2VXh1OFdlaG9GNzdma2QxVG04S0VuK1B6OWpoRllOZUVzaVEvNjlyaWpKRWJHdDRlWXo4UjJpVWU4YzdTNGJaM2trRUVvWjFUdHJmeTIybUhRcFkva0hqdjV5VVFka1E2dGNPTXYvenRPbmlMZ3BKMlpNU0RqamJzcGxVa0w3OWoySVRtYUZ3eUQ1WDNWWkF3WWFNaVJ5eVl1NVNhZVpKNlFFYjIzV2xHZFRPT1M3RkowbHljYytZeW9NVmJVSG5PSXErZU9JdXZPWjgzbkFsSUFoT2N1TjU5eWdSQ3BaM3BKWmxBOER5SlVRaExQTXJWcVhxK0RQQUYzc3BqL3gzcjVtaG1wbDlTUXlCcmhLT09Ca0d2M2J4Y1JsMWpZL1EwVUwzTG9KUnBCWjBOQ0I4RHhtODluZ3l6a2gzU2liUXk5Y0paTVhBcmROc2YzbU0wblNZV0QyOUorNWNSR3ZFdy9zcnM5ejFFaVBEQnp6RVFNM3N4U1RwSFNod1hJN3IrY1h3VGZ2cjJVRitZb3dYYXFaZDZaWkF0MjRERldQaklLUVlLTzZxV2EzbnBMcmltVlRXRGh4Yk8xNitKVXBBVEhyb3pVd01vbS9mZDZ4UER1NWt1UEprc2FtcEtSd2NEZ0V1VjVOTFY3UTFuVDZJcFY1cWczR1Nnb0pLTWVmNisxQURPVXJkV3RFQms4MlJkSFBTUHk2ME5TVW9Mc3dNZjBOMFBVbDREd3pFaS8rUjEzUmh5RDJzYUJwUHQyQWw5d1Fwejc5NjgzaFVicGxmajRIYVh0YmZkd2NTTHo5bHExN0duVVMzSWJTK3l1WUxGZllKeDJiQWJhcjF4NDJ6SG9QRkJtdDhjVVRFYVpjbTdKMDRxRkpGSUxSZXBNRjR6R25RRi9sUDNJdHJpUktIem04WVgvK084SGtGcEhmRDhmZ0hwbDA3amZZdFlrdGZ2Y29hTHVGTVEra1Y0WlQ2N2lIWHhRYi94ckRrczJTd0xJMk12TWZpUHJsaXJZVEVLaE1LZldlUmllWUNxT3o4cnhPTzdLRThBaGVBdEtlY2xnNkhWUUo2TTEzckJnUWdZY0h1b0wvZkYvTDNtVXdaaUpZeWYvSzVFcUZKdzdMZkxMUC8vQkxoSWlqMHc0T011K1FJcWUyRE0wOXo2T29wQU1pVEVQQmNxaXBIdWw4djFkMCtxMkhFdmpWUWZuODdIbGJrcXhzMktHUGZUZXl5b2lJeGFpN1gzd2JTaTRRQ2RtbTZuakIvTGVnU2N1cEkyR3RMUTVhbjVUZlQ2cFM5U0J6eTMyN1IvMjNTRHRnRWZjY1NVYUdVRnVJNTFCcjE1MWlIVndzUitWc3prWitQcFUvK0RRTW50U2hkb1N5NGVqVFZYVzh0ek9ZcDY1QmtNYVE5YmQxd0NUcC9CUXlDWllrbmRFUE8wTjIzNUVGVFNTOXNNQ3BwcTd0RHU0am9jcytUdEdGWVFYME1hZFFaQWxtWUl6cVhlZk9qbFlESXhicDRXYlk5VEVCYUhLVUJ3eVA1YnVtTFJNSnB1ZS9MN2laYnBKWFEyNzh0NCtNZTgzWG92T2lTUEI5MDBleW5VZGovZVJMVEhvUnkzajVNRm1vZnV0K1hXZ0kvbzRKczFNZ3NlWFVTcW9BS0RKMjdCVmNOUkZWd3MxU1B6MVl5cmtiTEsvNFR3WGxwaWp2dllKUXR4MjhyY2EvZW0wR2J2b1ROMnUvL21QbTNsYlhkZUY4WU04YlROYXFWVWxYaEVHRWpvZjNmTTF0cXVrQStPYlZYRTl6cjVmbHdXR2dLUlhSOXZzdnpUM1NaQk83L2Jvd2pTNnJrbEdub0thT2gwbmh6bC9KNXprNDNDazFXbU9RdzV5NGhncXg2alBxTHZ3QlJkRXN3SnBvWFIxVVYvRmlyNFVqOHU2YnI0RWdGd0Vlc2VlS01LblJSYWFGTkJTTDRYbC9rdXMxRmFIa1lucU1zUlp4cmdzVDk3MHJQQkM3amJaWjVrL2N5TW02MWdTSHdpSW1OY2xkNW5TbHVvWFU0MkkxRWFia2NTdTNwMjVLZ0M2a1JpbGkwc0l0cGsxQVFtMUVZWnRnYWlTS0MwZGRjenVJR3U5VGUzK0thUVg0RjRkZi82YWlKUkRkZDdpYzdIZ29kRU9XZzN5SUc1YkxUdWVYZHdyYkxSYTBCMHNHRnpob3FvUHRaSE5Ld3g5SGVwRE02YVIwMVJCWUVadmQ1ZmVFR0xDNmNnU081YTZ5amd4WktjcGtKNm5OVE1sbkw4NXZybnJkbCtQNStTOTdsOCtNcG04dThlSW83bmY0eHdLQVRyZDFDai90KzErZmFyU0V1Yy8xVU51L0dNa0Q3ekdiaFdWUlZVaVJIWnludEl1WTFjM2ZwcnA5eXdST2YyTWJLWStzKzRhMVZ4MEQ4RmlEOXRsalFVekFUWklQN2h1Vjk0OWJpa0E2c211ZlpnYklUcFplR0lMRXVSNW14QkZKYkMvZnNlU2lGam55bHdidUVwazEyL2Z4QWYxd29uN2RWZmZXZ05XZmRxaGtlZHZ0bThmNHA1RVFqcTVBTGJzVFpaeVJyN1MwTGc2UEx3Sko1b2VlRWpqNDAyMy9VeWNBQllFZGpxaXJmcnEyU3JWcGVDWnZZZ3lvK0kwR2craDhaTUI3QXBVNi9rZkFuWkRQb3dZQUNvZDhmbjhTTmE2RHRDY2NpdUNxT1ZyR1gwbzltRnNtUGxwdDRzckFtc3cwL0RmNTYyNGRqczJ1U3YzN1VaK3J6M1c5UlhCVVhhN2prbmNXdmNwdHo3ZVhtcGxaT3ljeHREekhSTnc0a1lpVThEZXVWSDA5WHBpaWlRQ2dMMEh2YUtGa2t2T3Q3blhQUEFBdU9xSkEyc1p1U2JwUWxraUNKN1JXcmEwejhwcXNIOG9ONTJkS3MrWFRWMkFrL0R4d3VBd1RoTzZxOC91YnU2UDZJdEE3SFNxdFVyb0s1SVlmTWhSVFZZWU45dnNPWjl6c1NVdThmL0s4cUI5N0R0RkMzQmFaSmRVRHEwdmtnUk5tWkVVakl6UXJ6NlgwVU9iZGdpTnVUV2oxbWlwelh6QU1oRmxmTHY1dmJxeFlJaEFscStYT1lQMysxc2QzOFRoVW9oUFBSWW9ORS9yT0hQbTlTaEM1TEk5WWZRTXA2UElUSzdDbDhLaHYwK0x1dFZSZkpSQ2pabEVBQXprY3VzM0FEamo0R2FCTlVIK1JONERrVVJRQjFJeXlFdVVtcjlja1ZoRXV5WHhOUE1mOFNJbk56R2R3TC9zNmVxN3gxODVGSlI5c2RGbWY0SDRadTVDL0FlZHRjdHdkd0llMVIyVmt5TnlJNC9jV3NPa0xzNnZ3eDFENWJUYXpSQnk2cVR1ZTM1THFRTm5mL2wvcWpET29kMzZuRXVaQUJFckhUM0g4UmpPcWlIMFBEZjZKalVsUUphNC9YMFJWdTNJNWVxaS9zcXg2ZitYLzYvL2YvK2EvdmJ2cjhsVjV4SjZwMVcvS3NTVUxyM1hvS1lIcnNiVDZoQ1dPZ3loaUl3ZFBpKy9KRlo1NktJNUIwOU8wMmZNcGoyR2hPTy9wdjM5ZWNCNnY5YXdjUndnWXY1Mnk2eE9oR3hCcU5sckp2Q0puZTlQOXgwUkFQdXBIR2RlajVBZmlRYzA2bVhQejNYb1hOQ2QzS1pBWUczN2JieGk4bWM4cXhKMmtOSzduMG9TRjNWVWlwUkMxRDQ4TmtRQlVpT0ZRanpCVEJ1N0xVbjUwMU5aSXppc2JhSzJaSW5JMERhdTNoZUNQTlVOWS9HZkVpYXgxZThrajVGVEZBZ2djWXZ6ei9uVGpCazErMkFlblMreE5zTFhkb2w1eFB1ek45bktxc2cwTDZTcHpYZE9SMWZReldsRFUySVVwMUdLNmJpSGRZRU9qTStzbjc5bGtUVU8yRTNBc054QUp2SktyNHFSY1U3c3hLZzFoRnpiaDMwcUdHdVl0U2l6bzlJZ2ZnWW9jMmZ6MUxINFZpTGxBQVg0QWsrWjlDWnhYYmd6bkhqNkZtOVRaL2RWSFZ6RlA3RFF3YkdBQTAzeHdMUkdBTWxIQW1ncTYzM3Y1VjRWWGM3NFVMK1pjbCtXaXZmOHhRbGk1YW1DK29tWVQyUDN1elF4bTh5SmVNckp5YWNnN3U0RHBmbXQvbERjTVdTdGJsZmVNS3o1bzE1TVNBVVZGSUc0bTZIZVhCZ0w0UGRuTXZyUC8xazJFS0pUU2YvSktMZE1qZHc4N2QvOW4zd3NHd0lhb0lqV2JLNHhtRFgxNzcxTElWT1lBR2xicEh4NzNJeTBhb2h3RWFCa3FEaklaMXBXWXA5OGhkT3lCdFhYcmQxVllPckEwbW5LUnJxcW5hb0ZTWHBrd0NsWDhUZEtWNUVJNGxhR0lWQVJDRU96TUZtdDVDSUNNQlFBL1lpU1VjSkhlaS82UDFCTEF3UVVBQUFBQ0FEY1dadFg4STVzdmxjREFBQW1DUUFBRHdBQUFHMXRjR0ZuWlM5d1lXZGxMbUpwYnAzVVcwaFRjUndIOE4vdmVKdzdLQk5TZkRBTExTTWtrdW9oSWlTN0tIU0JYRkpTNUVPQlRvZzVZOTd2TStkMnBuUHpsdVh5VHRUeVlYYlIwSG1sb0I3Q29CNEZvV0JuWjRJUHZ0ZEQvN056ZEc0ZTRaZ1BRL2h5UHQvRDcvOC9QL1I5c1RpUlNrcFVaNitQVGE4UGpaODhEWmZiQVFxdTJBQTBPZVNuSUpjbC8xM051cFoxSFc5b2I2cnl0RnJ0TFcxK2JwSHhZVFhjeGdLOGkvZnd2Z1hnWmFFVklNTndERXVvZERyS2pxQXVqc09FNkJ6YnB6dVBjcTJRK2dld1ZDWmg0ZkZod0xLSTVNTEVKU2twbDBsRXJWSklPa2xpSkVsc2ppMHhreUxKOG1mQWF2bmtKMkN0ZlBJYnNGNCsyUVJzM0VvTW9ZU0ZCOGNCbTJXVFg1bUFMU2ovMEZsQTgzYWtFNk9OSDI5STA4VnZnSlk5b2xWQWRvOW9IYkI5TzlLSEloWkdqd0xhNWFQVUU0Q09QWjQ2QTlpMXgxUG5BWXVwZ3pUbHhLZ3VoR2dxcGhmVlBjaDBJNmdRZTVIcVF4cXBIcVI5OHkyK0dSZnZHZU83TElFV2U2QjFBY2hmWEt5RzF1a054b1RvdFBTVTlKVFEzUUxVVVNrMDFZOVJ6NEtxQzlVRHlEd1BxaTVKSGRoUzE4Y3QzT1I4U0ZVWE15VnhxSWxxeFRhMGtwZE5WS1dsYWxMSnpiVjBkRXVqMHl2WC9ZN1hIUHN4VEM4bE9tM0REdXhFWjZRdm5yVkJ1Yy9QbWZrNWE1aGZKcng5UTVOSnNHT1NRTkxyS3BJbDNhaGNEM2pHT0xZblRDOFgzcjZpcXFadWx5N09wb0k2Rk5SZmJPbURrZm9nMHFMTHU4eitWMCs0cFduZmpJT3p0SEdlMldDSGthbU1pNVowRGEyaGM5ajNSYXRFTjQwQlZ1MUw1OS9OY2NNZEVscTlDL1VKNkJKZ3pmN1ErWDV5b3J5N2cvTTZKYm8yZ2xaNTF3UjZEYkJPQ1UwNHp1TUt6YVIvMXYvaHFVVFh5OU5rV1RYc3BIRXpYdEtISXZXZDM0NTRXOExtM2o2eWRiWUdwakdpckRCK1JmaWVrZ0diL3I5c3J0Yy9iSllLbW1VT2xoUmtBSm93dkNGUGVVUEFzMGhtSnpXMG9IekZPY0JXVkhJWTRqcllIaEhYWS9jdERQSjk3cUN2WTh5aXJ4SjFtM3RsVVRpT3QwQ1doWEtkbkRBMzd5UWRPMjY5anJHRTAzK1BMQWowZHlCYlNEa2RNTFVSMXpjejRmTjYrYW5Sd0pTYkhMSVUyYnord1VtcGpJMHMreXFVYlFEYUZKV0pheTFzU3VRdU9VWTRkaUJZb0dmYXd3dnlhNWJKTVpnT0FObDcreW9JTEZuSnR5YWg5c2pwendwb0dwQlZxdkNDYnJzN2RvT2VjY2k2cDRBc2FJWFhNalNRME5lclo3cGszV3lBZjFCTEF3UVVBQUFBQ0FEY1dadFhqZGhrdHh3TUFBQlN0QUFBRFFBQUFIQmhaMlV2Y0dGblpTNTRiV3p0WFZ0djNNWVZmdSt2V0REUG9qaERjb2FFTG9HMXNob0RkcUJhaW1QM2paRW9hZUhkNVdLMWN1dzhOYTN0dUUyZ3RHbHJvRzZhMUhsb2pUN0lLSm9FdmlaL1JpdkovNkxESVhkNXZ5MkgxRW9lR1RKNG04T1p3L20rNzNEbUREWC83dTFPdTNITDdPKzJyTzZDQUVSSmFKamREV3V6MWQxZUVENVlYNW5SaEhjWDUxZU5iYk54YVhsQmtDWDdCMGprc3ZVN1BYTkJzTThJamZlTkR0bCs4L2lITi8vNGJnWUlqVjliVm9kWUV4cS8ybXR0M0x4aTdONWNFQ1RCc2JQYXQzcTdpL01mdGpZSE80MXJDd0xFTWhKbUYrZmZNMXZiT3dQN0NKQTB5VDdTdkU3M1pLUUpqU1ZxYnRVMlk1KzVZWjlSRlltZWdONkp0WTIrMVc3VGNwS29BaDBBelR0OHd6Mk1GRTIxajg3NnFuUFp1R1B0RFVndDFuckdCbW04ZmFsTVRWNkxISEd1dGZjZDQrYkd3T3BmYUxlMnU3UysxUFRJM2txcjNWNngraDFqUUk2dTlsdmR3Wm81Mk9zMVZscURnYlcyWTVvRDJyRDN2TTFyM3VhU3NYRnp1Mi90ZFRmcExuVVphUzRnelhhOFJYWjBMRFErNkxiSVpxY2pOQzZiVzRNclJuKzdaVDlNK3lGWlBmL3VWYnVRLzhDU1JhclI4UjBodFZ6Zk1Udk8wN2I5ZTlWb2RUK3lQcmI5MjdpNHRVWGFTamVkSjM1eHMyOThMTGhGbWxiYjZsTXZqYTA0QmV4amltZDYzYndkUHJTMlkvUk03OWdzUFVnOFN3L2JOUUdTUE9weFY2NDByVzZYK3R5K2M5L283bTRSQi90NmxCVHNUdjYrcENpNktDc0ozVW5DSW9CcXVFdk4rbTVCSytROHpuRFhEanpveTYydWU1bXovZUc0TXRRM1YrMUhPdXBTZ250OTAralorL1RjNkpodDFHMzJtdFZ1YlpMN09GNzJIRTdydWs3NjFZS0FCTnZBTzF0Ymltci9JOC9PM0NMN0JMQk9sM1FOampiZCtzMzZHa1h1YXQ0eTI4dkd3Q0NOM2V1WmZRZVBicC8yenYzU3REcm1vTjh5ZDhmYmR4ck50clZyYmpydXVHTGRNdGV0eFhucWRwWDRIR01jZGp2MU9oWkpGOFpScjQ4TU5QZjZQa3NhaUhsODFNNk1ERVV0YXVjQ2JZQXVLakxTdytXV2FEa0FSYWdxSUZ5d1Nic2pFbFVKUkFvdXA5eHdkbHpoMlpGanZFM3FMK3J2dGNHZHRqbW1peVdUNEc5MTBMZytvcnNiRHJ1UlV4ZTdtKzRKVlpaRTk1eUNGVkpwKzdRUERZMlZ0bm5ib29aSmFkSXBka2dIN1pxN3U2T2EwUnNIVWFWWGp5b2M3eWFPcWlwUk5jTUtWaE9pYWxKUW5TS21rS1NLbUFHbUFHQ0NLYWdoRVNHT3FYb3hOY01RVkRNVG9XcG1VbGpOVEJPdUlBR1RETm5pU3EwZVZ6d0NQQTFjTVlOVldneVlpcXZVSURBVldMVkhnVDVrc1lvQ0FXYUNMSW00QXNONFpDa3FFS3NXTEhBV2dRV1Vjc0NDUUl5UUdmVTRoR0l5b3V4S2prMEFxWWlKVWRFUUtCUHJNUk5uNVlMTENTamFYNVlTQ3pXVEN5MG5GaW9OUkVsVm9uano0Q2dCUUNURE9RMzFERGpTMERBSEh0bThsYVhpRVNHT3h5cndtQWdtbkFMSDNGaUtNWklKcFpneW1VaUtxMnlOUUZJWkFRbXllUlZMQlpMR2hhMWVJTVYyenFKSW1nQklFK0RvbEdHa3NZSVJtN0gzVkJqcFhJOXFobEZxZ0pnWFI1TUVkNVBFZHFjYzJxbUFGWlRZREdLa1FVblZKUTZsV0NoSkZiMXFnYkl2V2pFR0NyOW1SVzFrUm9iUklwbUJZVXhOR2FMUUd5cU1SeUhPR2tuTWk4THFCenpjcG5BVXNrWmhJb2dpdVNDRnhTeGlJUXRCa1FKWitJbldzVDcwWkkvRDUwVlA5Y01UQ0hJTnF4YzljY3hlRkQvRkphaTRBcDJxQUNHWkVZVHMyekdBRUpaa0VTWWt4N21ES0J4Q2tha3NXQTVDUmZwL2ZCdzRVejRRTEJ3SEZnOEQ2NDBDa1FhaXlVMGVDREZVUk0wOXJXVE5ldVVGb1ZJOUNKMm1jQkF5QjJIcE1MQmdGRmcwQ0t3ekJpeUFuY3daNDd6WVFkVmpSK01DVmpOMjhnZUJSV1BBd2lGZ3JSRmdmZ0NwRWlzQWFaVURTTlZrRHFCWUFHbFZSWUQ1a3k2U1FWZ2c2MktDcEl0SmNpN3FUcm53d1RIdWhjd1BSeVN4ZVNGVHBPcmhxR3NjanBYQWtVSE9SZkdVaXdreUxtcE91Q2dBSTUwVmpLb2YxMENBcTFyTk1DcVFjVkU0NGFKNHZrVzk2UmI1UWVTT1dUTUFVZlhqRWdoeUxhb2JSQVh5TFlxblcweVFiVkZ6c2tVQklLbU1nQ1I1Nlg5R3EzdHAwelFTVUFSMFhRd3ZRa2V5S0pNZkg2Q0tyRU12REtYTXZtK3YxbmI2dkNRWlc2cVRGdVNWejF4eGtodGtzVGZLaFNoN1lYZUNneFV0NkYwWmhMeExub0NlNEY1eUxRQUlwN25ZdnZOUzI5cTQyYkMzblBwNFhvNXA0NmlKemcrOTE0N1JOellHaEFjdVhhZURkQ3RHcDlXK3N5QU1mem80ZWYzMHpkL3Z2WG41SjZHeDF2ckU3b0NrcXFPK0tEUmNvKzk0eGxhSnJlMiswZHNaR2FOZkIxZ1FDTE92OVd3SDJtNm1yWEI4MXVzMVZwMExtOWVkT2c5Nm84M0RWNThlUG50MGZQRDQrSS8zVHo3OTR1UjNyK2RuQnozUy9wNzluMU4rZHV5QThhRUF2WDFFOTl6Um96bkNjbk1BU0hORms4dEFtTzNJazBISWZUS3E4MlJFZFV4V3lTT3h3YXdZaEVXa3kvUmlsTU5JL0t1d0MyR3ZBNEd4Q1g4dG9mOEd6aXBXVFJXQkZydzloTEx6aFlpVUFkNzRHem9qVklvSXNNdXRhdGlrUjZTaEJxUzZZY1JHWGsyQTE0TFltdENxSzdvSVZPVFVCSWRyMHN4cy9uTEtyYjEyQko1bWVwZElzaFgvVEtWWURjeDRuR20rWDBxcFF6UDJqc3VaWGt4Nm5nV3hjU0gyOWt1WlRXcG1Yc0ZvMG9FNmFmUlZrMHNkKzhzcDF1NVk2VDExcG9Mb1hXdnZVdTUzdmpHeUcveENpUmI4UW9rUy9rS0pyUWpCTDVTNGpPWFdJMDcwb1YvMGlmWFdScExxcXlBb1Nvcjd5RHpKUnhJU1FiVnplN0Y2SEJhbm5FSVB3eUczY25yaGRVb3dBRUtoRmduOWduN0hxcGpnZFBLT0JiVUFlRXZIQXVOV3k2Tld5NUw5TDlUcVl2R0JFaGNmdUhaVDRnTXdjWHp3NXJ2N3c2ZXZKbzBQZ3N0ODF5M2ZFUnFqQlNJSUdjd0JXU2EvYXJub0laN2U4MFlOS29nVisrUjRJVmR4SlNJdUlObElmQU1ZbUVodVJJR1hyNXhjN1NkMktvK0paSTBDWkkzRFhJM0NYSTB6cVZxcmlhb1pKZU55cXVaVXpZQ3FqL2IvUFh6d1l3VlVyVWVwR2hPYTF1ZUFRaWhia1RsZGM3b3VRZGRBWWtqWEFPcWlWdTNhQ1U3WG5LNFowUFh4eTd2SEx6OWpUOWNPa2dOMERaVTVBQkg1TFRZTHdhbjZURkExOW5hWFczMXpZOUN5dWs2ZDZxTndwU1lLNTRNam5NS25oOEpQRGg0UEgzeFZBWVdyRVFvSGhMNkJSaWhjSXIvRkVuVTVqWE1hejBuajQreDcwdmRTV1p5eUJ3NHhpdXhNUkxnVHI0b21ZaTN5WVQ2WHhrRmNUczFwc2ppWVR0S1dvbTUydmp6dk9CbEJiODRwNG1SN2ZlSFVjN1pVTlZNN0hIMzg2TzdSdjM0Ny9QbUh3MmY3dy92M2hnZlBKK2RyWjY0b3dOZTRJQ0UzM3JmY1pyRGxaaGVXWmZnNXhRUUZlQWwyTFZzK0Z6dkg1RklSYjlzZ3pPM3QySG9XZG5ocWEvUEppVysrczNvNXdRRTFnU0Uxd1dFeGdabGlvdVVVRTgyTFJCUEZCS1dKaWNMRkpJZVlZQ25Helg0eFViaVk1QmFUNC8rK0hIN3pPVk1OMGFkRFEwWm9MS0VoYVNhNGhqRHoxbHVnSVZESyswSUNhT0pucW9hb3FxaW9DZlNtWUs0aE9UUkV4K1AwMm5nTklUNE9kV2F1SVlrYTh1cmg4TUdQeDA4K0g3NzRrcVdTd0dMZjFLL3ViY1RGWkptM2tSUVRYRW1ZZWV0dFVCSllrNUxZZit1REt3bFhraHFVaEtqSDhPQ1JOOEQxOFBuUi8vN0tWRW1LcHZad0plRktjdTZWUk1tckpEaTBPQzJrSWhEUzcvL0ZpZ2hTdUlSa3pvNGdKVmsrdE1pZlZTcXJIRkNTWWNpUEhxMVBtVEw0MS9ZNWVVYUJDWkEvZkZ0cXd0cjljNzUrb1NpYXNsK1ZVR0N0bEVna0ZPY0N3Y1JUYjRNNDFEV0RydXBjSWFaMi92eU1TOFhMUHg5OWM1ZXBQUEQ1OGJkVUp2ajhlTEpVNUowZkx5c1ZDSEtwbUZxcEFCSWtqK2ZNYXNYSndVOG5CNCtaYXNXVXpJTnpyZUJhTVRWYUlRTjJXa0ZlM2JBSVFUeVJLWExjTjdxNFdreUpXcHluMlF2bnl4TGpjYW5oVjE4Y3Z2NzYrQzlQU2l5a2dHRXhrWXV1bE9CaXdzV2tZakZKWEZuTlhEUmtkbFBlUkRRa1VWVVRSQU54MGVCVDNqV0t4dEhENThOWFh4THBLTHVVSTBZeGluNjZrRTk1bnhQRm1ONHA3L29VUTgyckdIcTJZbWd3UlRGMHJoaDVYak13anJyWnJ4ZzZWNHg4aW5IeW0zdEVMZzZmL2Vmd3hZdmo3Lzk1OHYyVHcyZjc3cW5mdnpqNitpbFREVUZUb2lGNmVRMUpNY0UxaEptM3pwT0c0THdhSXFlbVJ3R3N5L1RMN2JHejM0ck8xU05UUFdCS2ZoUmluaDkxbmtURCtaUmVZR3pxMmY1dy85dmhnNytWRUFvdEloUkZ2OGRVbFZESTVkS21Fb3B6Z1dEaXFmTWtEbnBPY2NpeEpoeGdsRHlQb1dJdUVIeEZlSjFLY2ZMelo4ZFBTcXdJajZxRElrMkhPdkFWNFh4RmVPMUtvZVNkOFM2ckZFamlTakcxU25HV0VtbkhTbEQyMnlBeFNqQWwwOWhjQ2JnUzFLOEVlYWV4U3l1QnpKVmdhcFhnVE9YSmVzTkhKWmRreDBqQmxNeFBjeW5nVWxDUEZNeXVrc29zL3VML1VFc0RCQlFBQUFBSUFOeFptMWZLVUZGaXlRRUFBTzhGQUFBVkFBQUFjbVZzY3k5d1lXZGxYMlp2Y20xaGRITXVlRzFzcFpUZFNzTXdHSWJQQmU4aFpNZmExS2E2UWVyUVNVRVFGRGQvVHN1V2JjRzBIVnNWNTdrWDRMSDNvQmNnZWplQ3V3dS85R2R0d2dvVjI1UG1JOCtidDIrK2hIVWZRNGtlK0h3aDRzakQ5aTdCaUVmRGVDU2lpWWV2QnY1T0czY1B0N2VZSDgvRElJRXZCQS9yeFRLZUwvSlJXVUdudDZEaEhtQjA3ZUhXZU93UTlXS3JaaUx0RkJPenAzNmlpOUZneWtPZTFxRFFrSFAzZEU0TlJaUjQyREVjb2tzK2hqRWg5V2FkZG8zV2ZxRkZYZlUyMGFLR0w1c1VHb1FFWTVldVFXWnBTVE5mU09tSGlaYThxdVVXSWMvQmNzWTkzSStsR0dHVXdxY25tWHRyTTBTZFdnaHMxa0F1cVljNkZmZUdYM1ltSW03NlY3VmNGY0s3NFdJeVRkSXRWbkJtdnFQN3FCQjJTVUNtbC9GOWxIVXViWVJUV3VKT2hZQk02Z2hiczFndUNMaWExUXRtSGs2cnpRd1F6Y0NmNVpobEpNcDYwMkJ1SnF4cStYclF4SDN4QlBzR3JlSUhvWkJMRDM5L3ZmMTh2cTllbjFjZkwwYkxya0YzdndCVnIyNGtVZDdNclkybnZsUnkxa3FRZmo5WlNwN3Q5ajgwYWVtdTNWelR1RHpnck9uWnNXTVpEKy9NTU5OaS9pdnFCMlpxQjFRc2tNdVJGQk4xaStvK0t3UTkyRXhVVDd5NUtyc0lKdng4bHNBRlhWVlZWYVQ2d1NIcXNTdlhEYk0wQkk1aGNYbi9BbEJMQXdRVUFBQUFDQURjV1p0WEpQRGIrRG9BQUFBNkFBQUFFZ0FBQUhKbGJITXZjR0ZuWlY5eVpXeHpMbmh0YkxPeHI4ak5VU2hMTFNyT3pNK3pWVExVTTFCU1NNMUx6ay9KekV1M1ZTb3RTZE8xVUxLMzQrV3lDVXJOU1N3QnFpbk95Q3dvMWdlS0FBQlFTd01FRkFBQUFBZ0EzRm1iVnk5TmRXWXZCQUFBMkRzQUFBa0FBQUIwYUdWdFpTNTRiV3p0Vzg5dW0wZ1l2NiswNzRCbUw3dUhGakRnUHhMZUtzbkdVcVJtMWNaV2V4NWdzRWZCakFWNGsreDlINkRuWGxmYTIvWUJxdlp0S3JWdjBaa0JqSTBabGszaWhOakRDYjYvODMzZmIvNHhZTCs0bmdmS0h5aUtNUW1IUUgrdUFRV0ZMdkZ3T0IyQ1plSS82NE1Ydi83NGd6MlpvVG1LNloxQ3IvUkp1WUE0ZE1qVkVGQ2wzK0VjRGNHcEY4RXJvSno2UG5JVFRqLzdiUWhNRFdTS2hmSUpDVWlVYVIyRlV4U2tvc2E2SkpmbWdtT1hPenh5WFJRbXVqWUVQNW1lMjNOY2tKRUdsT0liZld1ZzVSU2RVaXpVTjMwL3B4aVU0cm85NUt4a0xFcnBPajNUNmVXVVBxVm9HdlF0TTZlWWxJTDhidGN5Y2txSFdYWUhYbUc1eTd6M0lkSmhUdW14RmpyUTh6U2dyb2V1RnJGdlpTUk4ybVlpdDdQSDVjL2hJcFV1TVRoelBJTUxOQ0xSSENiSzZ5VjJMODloZkRrRXovU3ltWlhHQ0FkQnBqQzVXVkR2WXhKZ1R5UmVWRVVwb3FIUW9XbDl3eEtSWFJ1QmIraXFoVCtSeUVzY29scUpsZFJiaEtlemhIazJoQjRMazlSeDB4RHZHbVlhYXU1Vm1JdmFTRzExclppUFhPdEhyVzJuUHMwWFpCbXlFWXVKbXJ1REFRN3BtTllGRzNqb2xPQ2dYQ0IvOVN6QnNkbmczWUJEbHhYUCtMTGloVWxaOFgyZTdOc3hJY2gxUVNrSjdVYUZMRFhYa0tWdUh1WEJscHJQZzMwTlZLYkRNRkRQNzZCQlBoTnFqbTU2YllQQStoelEvMiswdklKSmdxS1FiN2s3Y2kvNS85QWxMTDNzMmhuN3FTUy9BZkpQNElKSjh2N1Z2QXZ1c0VzZDBKcjlYbXZkWUJzbGF5MXJ2UzB0YTkzcVdqZVlRSGRXNi9WbDFLQmUvRFQwanFLSVhIRlpDeWhqL0NjNnVPMjZyWW9PYyt3VEhMa0JhbmJRY3hiT1VJUVRVVDkvNUYwaXN0cTVTM3pJYzRPT2ZoQUQyUk4rcFNEZkt1ZDhDUUNoeWIwSGdLM1d6RHYyOGRKeDltTk8yc2MzbDA4SFpaeC9vQUNRdzB6T2x3QVFtdHg3QU5ocXpWeGlqeW1OUlBJanQ0Zjd5STFtMUtNcXZSSjR5bjJsSGVEaC9BTWRQVnF4cDVWb3FVbE9tOUN5dTdsR1FxQW1PUklDcllNQTVZa1hGZllFWFNlOCtYR1YyUlZYMUt6YlZkMVc2d3czOXNvWGZjWmRGMzJ5TVR0dXpLT0FJM1dqOGV1Qmdpc251UFgxNVJhUG9Ydlo4Tk5tY2VQWE9PVnhoRHVZUm14MXBwd1RObXpTdmNUeDVYU0VrL3l4NGxlaHJjRXEvVmVJZWNuK0ZQcnkrZCt2bno1OGUvL1h0NC92bEorLy9QM1BMOExmaGtZa1ROSS9xVjdHbGFObklhRHdXMzRncC9lQk1ncmdsS09Xa2JmOVZtZXAycHA1cjlhMDNKcldQbXVkZzRuMEZ0Ym9Za2VBeGd6NURPSmJ1T2V6ZTZOZjVFNUltSnV2aW9PeCtXcEFHU2MzQWVMbno1TVpYUktHS0k3TGZWR3NwZXU3VWJOVmNmdlRaYXc0dEFsWllIZmQwd2pITTVZajVoVFBVMkpsT3pjMVY5SU5oSzNieTF5Z0FDYVloUEVNTDFhK1dWdGZ3V1RHUUNCTTZ6RWJTMkYwazJ0MU5ORkJ3M0krWDVlenVvSTZ3U0FneXlTWE03VHF6MGJ0VVVCb2sra1d1MGhWNHh4bmJTa1hhUnNBMVZYT09nZG5adVNNUkoreU96YnpmQWRRU3dNRUZBQUFBQWdBM0ZtYlY4ODl4OFhtRmdBQTdCWUFBQTBBQUFCMGFIVnRZbTVoYVd3dWNHNW5IVmgxVkZSZkYzMkV3Q0FsT1RUU0RKME9KWWlFaEVOS2Q0azBTTGVFbElCMG96UU1QVFFJTTNRSlNIZUppQklEU2twKzgvdjJXdSsrKy81NDk3eDE3am43N1gxanRXQXF4SVIwaEFBQUVLdStVTlFCQUN3U3pGeUpBQnN6aWtsLytvMjVnZHhmR0wwRkFHcU8veTRzVlIzMlk4eWtRRlh4bVo1ZjNtRitxTE91UWNZUWtnUUttaUQ5aTBOZXo3amVWUWZGV25idGFGSlUxN3IyODFQSmZsWlJsTzh6cXkvcXFEL0Y2cU5zNGwzeUcxNmNLQlVEcTNLa2ZXUGZzWnlOMW1BVGRueTl3Zy9CenVCdnF2WnY4Q0ZJc2NwQVJETEh4bTRFOTB2RWdtQXgrUmJRL3V1aFJrWXVEL0xNUzROZjF3VEp1OWUxd1hWdW51dGRGM2x2SjZlaStxd2NIQno0Rk0xYnBEOFhOb2g5VTFSNnpzWWpwajMxN1FYaFN6MHhzUlFGQ2lyaWhCTEQ2Z3J1MGRuUVpIVWw3YnAwN3FrY3RkV2szeHhxcHBYdmxXR0lJQTgzQTdDTkpRSzNRVCtqUTFHTjQ1TjU5WjdqZythQW9MOGpWalNhTmF4RFBIRm1LYlphRVBJWDVNV1VrV1NEWUxCTVpGVFdsUlhERVAvNXZvTkRTYnpTQklUaE1jRE5rUmVML1FFQVVpdlQ1Yy9EakhsSWh3R29mRWthTmxPWWppTDhrUUpLUXlQRGJoanhsWHFCZ2pqaHRFZzlDcVNqamZLWWVrQTE5RXdiaFFLdG51YjZ5TWVZQ2hOZzQ4dHJVelpMTlVrcXNRMnB4bFpnMXFkVDBrYUIyUUo2RllnaUZRc1FRRmxCTFREa0VWZmt6a0N6ZHFrc0lKbW9TeWx0RTlNdCttQVZXWEVaOVBUVFpHWUs3Q3NMSlNFVkpTVWxEVTJkU2FzQTQ2ZTY1QlB1dUh4VmhFYmxyOVJTaUJvVzJUdDVLeDNlaWxmTWEzZ0w1RjZxSXR3MUhKNlp1SkM0L3NlcXJ6NlRnZGhCYVFwNGI2aDFXSGt2a0RWMThQK2dwc1JNVGtZU3JhS2lZbWRVbGxaV0NVcGdlSS9EcmdVd1VaUStCcVp1K1p2alBqSisxaWVrUllCbUZYbHdBRFVlRkpES0xSRytoRlZ5UmNxVjhGQklDV3RJeVFmU29DcnNHUjkvNkFKRlRjampBbzJjYWtsRHVscGE5WTV6Y0xFekxiWm9iVXFPanRDRTZnYldxSm5XbnBnVkhON0c4MDRQWm9URE5CY2tibTJDd0JaVXhPME85ZFBLS1ZQakRIakI1U0t3ZnVVQzhSMFgxNFpwYUhqNStpN016WldXUjlPMTkvNzRZZXZtNWlZRXpzdktBak15OG5OenYxRGhqVGZGNTUrdUZTRmxlRXowUWFmWEk0eGNtK1BhK20wRnZnQjA2L3Z6WnRiREZGdTFnU1VFTXVpZlowU1ArKzVFZmpxdlFWbk5Kem9qZTA5UFJHTmpZOGQva0JJVTFDeWZzZXRVaVZWdHhlUHJBSEpMMVRpMVdQY2VXakxaL2ZuMTY5ZDQ3aFAvZ3FSMEltTGk1dWJtaEE4ZlNocFhBRXNoY0l2YmhybXhjUTc2dmVjN2pjUzlHVTA1Um92cHBhV1JreS9tZFpxK00vRWNlWUVhTU5nZzhnQ05acUtsamUyNnVkeE9FcDFQMVdoSk54UDU5ektKU1phdTA2ZHpMU0lpQWdRUkhqUTBNYUdYN2x2R0FKd0xTYXdpSXhHbDVvMjdzWVZVSHZrWVUxdkd6N0pWalg2L3Via0pEOGR1WERJMU1scmEyTERRMVUzdFpYSzBUVjVjRlJjUkVYbjYxRlVrMi82Vk5tVVpKRDVXSmFXSzIrNHJDV3d6TGFLR3ZGcVBIZmNqTzJkY0dQeHA0cVZLNlp3bWhMOEk0U2Y3RjVOTWJrckNLQVdET25QeGJBMDJOallLQ29xeHpNbTVsZjVSVW5mVEwzaUtyMXFWNEpyMEwxNmxpbHl6ZFkrdzAwMjNCVTRoKzM5bklPc2s0ZVoxdm9sY202YWoxc3ZUR2xtTUREWSt5ZGhNbXJiN1kwQTJtYmIzaXpRZWxvaVN3UndScGF1V3MzaFdRY0c2ei8vQmNxYnNwV3RyWUZEUUZ5UXlkRHhISEFTSG5EOHhjUUdxK2ZrdE5WcVdURGRyOUNHQUQxQlQ0N0EwNmFGRjByMjQ1NGg5RkY3MWhRRUhCMEJGbEYvbmp2UThNVEVMbXdHcHB6YmJkVkFMM0l4NzJXWFJUZDlpbHk4ZTZoWVQ1bzdqUWZOaGh1ZmRuUmFvbm5uOVl4bFRnZVhlRldNemVaRmkrUGVMYTJLOFB0TlJBUmpad05LbzliTXdhNjV3d0QzY21DK0w4c0VIZ29TOHowK0pKRm5KQWZhenBLNjAyTkUwS281azBBT3R6L0pZK053eDY2OVE0Qmd5RDkyc2s5ODJFcm5FZU0rZG5QWVRHYVVKQ1FuRGV6YWJmRGpvM1hiTUpJYUppbTd1cnVzTmp3ZXUvOHIxem5HMEFqQ3VMQVZvWXZGTDk0R3VCUHp1eTk3WUxrREZ2M3ovWVh3cEtPYWx0TGF0MFhxcjI2Y2V5NHJLeXNxS0NzellZTWluYm9uVFFmYkViZDJyYzAxV1Z2YWQvR2RNbXJ5OHhNeVBLSitVeEtFOEZFTmtKZUNCVzE2OTFzOG8vR2pKNUYvNUdxSitndVVSeFhSRWVKUDUwcjVuZTNPWVFyMit2YU1OcG1kbVRoclJWRkhCdHpkL05XajJ2Q3VPViszNHZkN1NxQzRINU1Sdkd3ZDc4WmtxWHVuc1ZtcDBORThwWWpJYURvR01pUVRwMWFaZ1FTWTRlRzFzYkREaEo1OWVIendubFkyOEZBWUFkMG9CV29BS05KVGNSWjFKWEg5QVJRK0NkUXZHQnZKbnhBU3IrVWoySEpYcUw1MGhjZHlsa1BXR09Ubm5PdGdBcHZjaXg2WnRFMHhLc0FDL2dsQjArKzc3NlAvUTJka3BhTnJtZm5YNjIzdC9YbHhDUWtDNzc5ZEFQTTNLeWtwOFhKeWF1anJvc1hLeHNKeGM2RUFjbFVvU1U4SmNMTE1Pa0FjVmg2T1FocWkrMzlqVllheExlVEF1b0h4R1ovM2phUVUxRFkzYkVxSVV3MkVJQktLdERScXhFYUpkb3FaWFZzM04rZGtwQnhUMWpDVlNaK204bXpnUStkS0Z5dzVRVXFMRS9janpoZ1Znd2JLZDM4YVhGd0lmSEI2YWRRVjRXMWxaOWI2bk1xeWgvR3haelJnMjUvZ0FLSk4zOXMvY2RoZUMyMUdickpjU1JhTFVjcUplSCtKenNFcFUzZm4yTHpjdFFNaDd3V3dnRjJsZWcxclRkcy9TS1FjOWRRYVNvV2pta0RZTTQ3bXN0QXc0TmJ6Tjd2UTlLcEFOUFArYUxVb2R2L083L0JPc0tiV0ExZlVGVldKRWI1bHl1aGpTU1hiNDJGWFVpaEMvMXY5K2FGenJ3R2VlbFlBaDdZY0tWZGlVZzFlN3FmcElkNTVPOEhMYXNrRFJpRTAxdjNrN0RiK2VZSzkycWJuQ21qazNaVWZ3ZFV2QS9uU3Blc05mQm0xcWkwNmZtdWJtTTgzUXF4bWlPUitTNys1UUVnYm84VTZtQlY1RVQvdWVyWjFlWUdDZzIxcEhlcHVPdFoySEhxbU1pUXBET1ovK3Z1aTh4Tm5FcFpyb1V3a2RmZ2FTYUtNOC9RQUpucXhYWlZYdmQ0MVVZSjJ5elcwSE1kZFlRRnZnUlMyY1Q0Q2Zmd2M2Y1hSaG9LZlhqNTRRN3lxSjhGK0dWLzJIazRBdXQrNS85dXJxRHgrejIzUmRHVE5JZWIyb1c3ai93U1dYalRUbVZKbXpGS3FnbVp1YkU4aXNhbXZ6MDkrUFRSL1F5bUpma2tlYXFTdnNMYS9qVUdPREkxamNOYXhOUmN1RlJ1emYvcEZ4NUdFWmczTnFXTzB0bWNnK2N4Z2NDbUFaRXdFVVVNWXVFazRQdDhqNVhNUFMrRkRUZTlaRXFLT0wzUEdmaStxTlMwRS9ocE1iR2hwT215dDBEQTNCRzY0S0g1UzNUZHk2em5yd21RMzVxSitSVGErVjFrVnRITjF2UnBEbTVPVHM3ZS9UVk9jMWFEK29mN3M3c1NnK2VSSmJmUVpLSHlCa3AwM0R0N1QySElZbzJKZlp2MXM2M05zanBmUjVnQ3R3TE1NdC9NeGFyd1EzVE1UNzNHZCtLSWRBSVpKQVhockhiYWVIM0FWSGoxbzh2ZXhUY25JeUdvMTJ2ckMyZ3VWQkg2dnF0QVFLSzdHUStlM20rNUxUOTc3OUVIaUJObXYzM0RrL1hNR3dyRWZWRWpUMTJvc2kyUFlCdGRuS2tMNnQ3a1Y1OVhrRHZkWGc3S3Y1ZzZSOEVmU2sydy9OYkZMRGZvQnFDcnVLOUgxVS92RWN3cC92RlZQU2tLVlFXbVptZVVucW01M1pTdDNpNG1KUmhqeEVid0w5azBSbXVicys1anVoRlViVmpLOSsxS0ZtOW55Wk91VjhHZXpaT3BEcjB5WUlMc0RFckFDL01xU0V2a2dSZXg2aFVaS1ZHdDRMenUyckY0RkNvY2dPVHQvTCtkWnViMHdhVDNZbjVmNzBVd0N3MDJEdjBZdTVnVUw2bmtDYnU4NTNwODBtMlJZNjNWOGNydmVpYytIM1Z3MDZ0VWprL2ZGV1gxMzNsZU9Wc1lha3Y3Ky84QU9iaVJRcE8ySHZKVnVnU1orZnBRenY2M2JrWkZoTUtqWUtMRTllUTRhcHdzeitJSEtiQy9RYTh2YlF6YnNxTHFRa3lJL2pHMFhXY1AvMHZWUUFWdDVwOEJuKzB2bWFPSEhwdmY5MndwUDFZZm5PRFRHZFg1RnlmWXdFeVVyekRMQkxiSHlsQmhXU3BnRkpxc3JJdmkwTUxJVU16Y3p5Ry9IQjVKNGN2MXloZjViclExaDVhL2JEYXFpOFh4ZGNLZWtiaDlhcnZxc29rV0VhbUNaK1BpVzcyanArcDd5eEpyMTBxRnpNeWYrR2hTYUNQcXB2cTFROHRaL3Mva3RkemIxblN5QldQb2xjczh6MWVSbE40MW95ZnB3cDBWR1g0czZQays2SE5QZzd6aGZZUUsvVlRmVDFWNFBueGd5LzlGS0tZWmZxeVlKWDNYUlpML3cyTXc3ZVFJL2QvTnh5dDBPWHNkSzZULys5TDJCYjdQaXpMSGZ2UnlCMHErc1g4VWNSTlJYNzNrRDlDOWNYczEzdGE4Vlllb2Y2TkFEQWRzSEhidTVVRHd2cmJPdzN4ZDlFZitRSS9ZVnE5bkgyODI3ZGJZU2QzaXoyMllzdHlVNzdJbzU2YlVxWFFYbHBoYkZxbzIxWnh6em1WejkyVGJxZC9uUzN1UHdLREcxQzF5Y2xTa210VWdOQzJKb2g2MkVuV0RkU1lXWWN4TlIrbXFpWVFzME5JdkRUSjgzTVBHLzhpRGxSalV5dDJ0WUhSSllHSUQ2b1UvdjU4V0Y1TlZWeHdVS0xHTUQ1bXFlV2hBT2Q1RlcxN1QyR0ZndlpjZ08zdHdFbVJSODAzOXZUb0lWZG9pNGFNMlVUUXNYeW0vT2tHUW1xL1Z5ZXp4b05OczJSLzVLVS9LR004bGpkaDZLOWZRTVk4dzA3WHorUEdGaHNlK1NPSjBQZ1Y0Y1RSbk9NTGE4NnpxVDdlKzNqdlZSWTJEYXErUzMxdHE5RkxodHNVRXRaYjI2RFFVeGJsZmFCUHlneDZQWnVyengvc0NZSkVPcit2b3FnR3YyOXpURjRCbGd1MjNreHQ0MHU0eXphT1Zmd0NpK2taL25TMHBOQnI2K2RTTXBiYno4T1RZRUE5SFlCRTZwdHpFRng4d0JMVU1qckhJbE5CV2lGSjNDeVlTSi9yOEFwSFJQZHhjcCttbWE0enNSaXRWZVFiUlJRVkJsQU9lRGF1bkxvMDh6MzEwWllkb3Jha3FlNE82MlJTeXQwRHBBSGJRWWY3VGpKQXU3akRXTzRxTGMzeG9IUlVvL1RVT0V4TlIyMXVBbWxQNDltdStJbUpxV213dVFuNTFETENSeWN3TDY2bzAvbUpzMXprM3VyQjJUSFJiaEFYb0dGYjhhOEdQWmhJOTE2OTlWV1U5RGtoOCtMaDBSQTBNZG9PN1ZLb3VrUER0OWlEZmNLaklYZUJIeTFiaEt0aksrY1NFWTQ0MVFyaGxsbkFsTVQ3QjkvWHN1OXFCNkg4QlJYWGpWNGRsa3BXMjBQMW5oakhVaGs1eTllTlJJTDNqdmRqc21KWWg0NjZOZWxaaTVDN0FNUW1JUi9tUW9Gd2dvMVcvUHZxaHR0blJpL1RLVFVkRDc1OXJ4bGwzOWh3aXk2L1dRWjJScjR0Q3NXYlE1KzlFdnlod2ZxdEt1anNHREpzNWNlanRUdGtzVFprSG9wUklZZEprYTI1MW5wK2pjcnYyT0ljbndGUjB1Tng5QVVtMWxCL3BFa080eGw3TkhrOSt2WFR6dlZUazlEWnpPWVhpY21EWnpTNE1LMFdaOUZzL2ttc3lEdVo4c0hGQWo3RHk0ZmtZN2hQellmUFpjN1VoZHJzS1hMSjZrektmQi9QYU8raEI2K3BVZ296Zm8xNlZxWU5aQ00relFtaVZlVUxXRHlWaWl6QW1OcWhCVlFuN2wwS3RKSCtRTWcza3ViMzkvRWM3dHJIV2lrdU5RV3FmeURXeEVTeWpwejJUbkZFMFJIVjVBa053emZGYkZZR29kTGF4RXFvTUFzWTkyc1JLU2RRQlYzR2VTUjh2bndJNmZiK2IvTFBsdUhCK2RiK3hqQ1c5ellZQ2FNVWxaV25qNDBDZ3JscXY2NVhPVU80TWpqSnVwYTRuTXZ2SENnRVR4eFJBVkV2ZE02YmlyRStvQUZ4TXdSQ3VGUldKa1Z2a20reFhyMjBuM29PL21xZnhiZm1CNmxrbXhxQjRxTlM4TTMvbWRoRWNZREhLNmNiOGd4S3ZvMGFVcHR1bVY4emlNaUlzS05lSmE0L2ZmdjN3eCtrNHhETkxzOStvR2g4M3BmZFR6UC9kQmlOVlJXMzFnSGhFNHpQTFlHK0R6ZmpyeEZyN2JmbjBEdnRkWTlKTjNab01JRkkyWCt6ODh5T3AxQ20vNVdjbjBLRWtrOUZFaVJaL20yc3VMVVlJaFlTMzR3ck1SY1h4by90QzBaY0ZvUlVMYUhJU21MODJCdkhuYzJQemVabXQxWGtML3FveG4wTFhVaGw5Snp1Y3k4T3lUTVQ3OTZyRzRueVJWMFUrdU9uZTB2ak51ZjVEM3l0MWJCSzU1MGpOb21DeTY5cWhRdDRZdGZrMkVuU3orMXExVW5GeWZDcURGZVIwZkhESzJnRHBOVzE2Nkw5VURNbjFXL1JUbzg2ZW5WcnlrVjVwYy9Yd1RQZzNDeFE1Q2g1NjdTeVFnL1NFOStRYVFHWUJNdy9GakxLS015cTRqUDUrU2paVjBLdXA1OEJHTTFoNGFHNml5UTNTRzNWeHlQK2N0aCtkUDdaM0wzL3lZYjF4NEJsM2NYeUtPVGZ4anhVdjk2c29CQjgrWDJ4VFhHbjhoMjVsWEdNVS9MZjRNejBiTEhjTFRaTUgxT0RzT0tVVTRkUXkzTGx0TllibTl2WXlUci9rSmRrcUJNNk4yWGxjTUp3MzdxczlPakd4bmdrWW1JQkJ6d1FhOVcydGVBb2hRUWZBdno4eE8xalo4UlVQc2VMWndiZTh0UHVkamEyVE0zNFR3ckQxazcveG45ekl6cXRyV3cyRURZalgwdkxtQ1M5TFM5UUJQNVl3a3NaaXpzMzY0ZGhXUmVlNkNvR1Jvd2hxL0JabWpXa25GUENnbUhROEJFVjBIZEdMMjMzdW5yNXV4ODBKMCs4TWFNakgrNmdjTTZ4TXFId3pIa1QvOVh3ZWJJS1BhbG45aVBVQ1FpMmVHOU5rbFpGaVNNQ0dJRG84ZkZHV3BtOElFbzlwU2N2YjI5aVlrSmpKbzFISXo1S3ZPUDJybXFzZkVFb3gram9xS3VMNDRtZDNBa0p1WHViOXJmN29iOEc3T1lYMWg0SWlGQlRVWEZVWjB4b3Ayd1kwQUxCbS82aHpnN2Z6MjZxRE5xdE1kczIvRFdqRnE4bDNQc2pRdkZPeWRjTW1Ga0dENnBPK2ZjdVRVSEExU0JyVDA1ZGs2dEI2eEJyRDhzVW9vWVVzRjRnZFhSbjQ1OXpoS2RhMmovemtmZXlibmE0TGN0OGQxNThGcjJpdlp2bVFtYjd0Q1FzeW9MU1liRXc1Vlc1T20wdXVSMVZVS0QzVmlHZ2JrL2g1emMvUlBrdi9IQzU5RXlUSnJrYm1xZU1tVjVWRWgwQlFrcDZlN3VibEpDUXZzYUdpUDdhWW53OG1HWll4SHRocjZxTURNL2JrQnhHcHQ3TTRhYkhOaUVZaEUrbWd1emZDUk5PUFF5cXQyWk1yYUlUcktRck9sck94a3ZCRUlIQm9NWkdQaDRlZFhkQXhOdklQVkx0cWlCRTJCdGcyK1J0QVhiNFFFcDVaOWE5WkhYMk5xSFErL2tVVHVlWjZlbm1ONnJObWxGNDh0ZDlrekhSWDc2OUVtUUlKeUZnRWJRWE1ibklJc090T0Vza2F2QitXb0pXbk9lOSs5Vm5HV25iYnplZDVQeitJUHhoUTFmNHh5K0wvSE0zTDRjdWMzS3BlWGw1UmozaXNHZ3VSY2VSaWcyN056SlpLL3FUdHpHanpJVXhyM21hb3NoVlpGaDIrN1QwdzV5Mkw0a29oZG1WNFhYMVBCRElHb0N5TkhPd0MxYzV0ZHpuczkrYm5tMWg2bjRzK2VDK25jOHUyN1BWNVNVbEJ4RDBqR2VUWkFxWWRWMGR1RS9WUDE3dGVwNmtjNXJNSHNEK2VQOWM3ek9Fd1JzV0VmaGtsaCtHUWh2TXdWVWR3MHdXMy9udWRVYmhYblJiVDF2c2Z5dCthUzFYNWxJKzlqbityRjRUMXBZeWpWTnVzWmVXdlQ3OXhoSE5RY0lqT3dZWURsUU9Bc2N3OTlXWWpNQkc3YWxIOC9jR1dFaUZBU2xwd00wekNoTEVxZUZXck5PbjBNTVFWbHpmQXI2cTNvUVVIQUR3VFhUMTA0ek1YbWovaENnM2R6eTdCbTFZZmxYTFQ0d01KQWtkOWNHS3hmTjFtQmtaQlFYRjI4VVh6NkJ4S2VPL2lqd3pNQlVoZUJ0RFY4R0d1MWFzRHNYNWF5aU1zU1dKRVBlV2NydFQ3V3pJNVBVODZ6TzFSMFJ2dXRmTUdTWlhmQU5DYStvNEJiYzlTOWlNeldTMVBST0l6eHJDdks4RmczdGxQSjdIYjFvcXUrekN6TXlNakozdjZVSXZWOU5KRnhqcWVTYW1mZkxGTFJJZE52SDRnelIyMzZ2cHpMTXVQUGQwa3ZQdTIrblk2U254eE96TU8zalZadWtuYldSbFQrKzBxUG9id21DN0xKd1J4Tk1DMkZZQWtNUlIwZEh6UFQwSnQxQjdYdTNwWGNaM2gzU3BrYlpKQXdHa3ljN2FkTWl0Ujk0Mlhha0dQSGViUGVsaFpidDBIYWJYbkNQanZMdzgyNlQxNDdycXArbkRaajI4eFA5S1V5ZzJEb0xlUGp3b1kwLzI5Ti9QMUpwelAyc2tvTmhLZjhkN2lCRTRKaFBYRzk2a3dvcjM4Y0VZMkRJeThyNmxqWVFtemJnM0ViSTZqNGNEVGQwMkY2YUZwR1NrcEtReUxqR2NoRlA0Y3F3S0MwcTZzV1lLMzM5V3VObXlNVWNlenhsK3IrZ3M1Y2Yzb1dYUitMZ2o4NCtVUXcrbzZjandFa0Y1OURIeUZJdiswbkFPWVc3YlhjbjhvY1NHZU4vLzV5SjdyR01tY1Q5YTVtS0lRT09oeFVWRlcwZTI4cDJkbllkOUM5QjhlWmg0MGRWY3Z4dU4xNFd3VXJhRkNTVEJDN1ZSVmRoYTEvOEd4RUlIZS93YjM0c3YvZjNaL2JQL2hndDJRc2xJZng2UHJCVjd0d3BjUVNUREt2UE5ocHUzN1Y1N293T0p0Qy9CalB2bnZGeHNndHNFNEJ0MkNsZ2wrMFZmT1lkd3ZIaTZBaHhwL25UMDlPdmh2YVRSMFo1R29QSmFha3pCUU4wRzJRQmdZRkhhNTBHR0pHZStSK2lTMlRpZDc5Q1V6akZ0S2VHUVRjaHlCd1NUMkVyN21rNDMvei9qM2liUHZyVDBha1d4c2E5VjlaeEtDb3FUS2JNcVhCd1lCKzR4emswZ1dJWlFNNE1BQXhVbFdDS3RRcVc0ZjhEVUVzQkFoUURGQUFBQUFnQTNGbWJWNTBIdFJHeEFRQUFOZ1FBQUF3QUNRQUFBQUFBQUFBQUFMYUJBQUFBQUdSdlkzVnRaVzUwTG5odGJGVlVCUUFIc1phTFpWQkxBUUlVQXhRQUFBQUlBRDJqbUZmYnJub0o2QThBQURRU0FBQUlBQWtBQUFBQUFBQUFBQUMyZ2RzQkFBQnRiUzVpYTJsM2FWVlVCUUFIVnlPSVpWQkxBUUlVQXhRQUFBQUlBTnhabTFmd2pteStWd01BQUNZSkFBQVBBQWtBQUFBQUFBQUFBQUMyZ2VrUkFBQnRiWEJoWjJVdmNHRm5aUzVpYVc1VlZBVUFCN0dXaTJWUVN3RUNGQU1VQUFBQUNBRGNXWnRYamRoa3R4d01BQUJTdEFBQURRQUpBQUFBQUFBQUFBQUF0b0Z0RlFBQWNHRm5aUzl3WVdkbExuaHRiRlZVQlFBSHNaYUxaVkJMQVFJVUF4UUFBQUFJQU54Wm0xZktVRkZpeVFFQUFPOEZBQUFWQUFrQUFBQUFBQUFBQUFDMmdiUWhBQUJ5Wld4ekwzQmhaMlZmWm05eWJXRjBjeTU0Yld4VlZBVUFCN0dXaTJWUVN3RUNGQU1VQUFBQUNBRGNXWnRYSlBEYitEb0FBQUE2QUFBQUVnQUpBQUFBQUFBQUFBQUF0b0d3SXdBQWNtVnNjeTl3WVdkbFgzSmxiSE11ZUcxc1ZWUUZBQWV4bG90bFVFc0JBaFFERkFBQUFBZ0EzRm1iVnk5TmRXWXZCQUFBMkRzQUFBa0FDUUFBQUFBQUFBQUFBTGFCR2lRQUFIUm9aVzFsTG5odGJGVlVCUUFIc1phTFpWQkxBUUlVQXhRQUFBQUlBTnhabTFmUFBjZkY1aFlBQU93V0FBQU5BQWtBQUFBQUFBQUFBQUMyZ1hBb0FBQjBhSFZ0WW01aGFXd3VjRzVuVlZRRkFBZXhsb3RsVUVzRkJnQUFBQUFJQUFnQUpRSUFBSUUvQUFBQUFBPT0iLAoJIkZpbGVOYW1lIiA6ICLlr7zlm74xLmVtbXgiCn0K"/>
    </extobj>
  </extobjs>
</s:customData>
</file>

<file path=customXml/itemProps67.xml><?xml version="1.0" encoding="utf-8"?>
<ds:datastoreItem xmlns:ds="http://schemas.openxmlformats.org/officeDocument/2006/customXml" ds:itemID="s:customData">
  <ds:schemaRefs>
    <ds:schemaRef ds:uri="http://www.wps.cn/officeDocument/2013/wpsCustomData"/>
  </ds:schemaRefs>
</ds:datastoreItem>
</file>

<file path=docProps/app.xml><?xml version="1.0" encoding="utf-8"?>
<Properties xmlns="http://schemas.openxmlformats.org/officeDocument/2006/extended-properties" xmlns:vt="http://schemas.openxmlformats.org/officeDocument/2006/docPropsVTypes">
  <Template>Office Theme</Template>
  <TotalTime>0</TotalTime>
  <Words>7529</Words>
  <Application>WPS 演示</Application>
  <PresentationFormat>宽屏</PresentationFormat>
  <Paragraphs>365</Paragraphs>
  <Slides>42</Slides>
  <Notes>10</Notes>
  <HiddenSlides>0</HiddenSlides>
  <MMClips>0</MMClips>
  <ScaleCrop>false</ScaleCrop>
  <HeadingPairs>
    <vt:vector size="6" baseType="variant">
      <vt:variant>
        <vt:lpstr>已用的字体</vt:lpstr>
      </vt:variant>
      <vt:variant>
        <vt:i4>23</vt:i4>
      </vt:variant>
      <vt:variant>
        <vt:lpstr>主题</vt:lpstr>
      </vt:variant>
      <vt:variant>
        <vt:i4>2</vt:i4>
      </vt:variant>
      <vt:variant>
        <vt:lpstr>幻灯片标题</vt:lpstr>
      </vt:variant>
      <vt:variant>
        <vt:i4>42</vt:i4>
      </vt:variant>
    </vt:vector>
  </HeadingPairs>
  <TitlesOfParts>
    <vt:vector size="67" baseType="lpstr">
      <vt:lpstr>Arial</vt:lpstr>
      <vt:lpstr>宋体</vt:lpstr>
      <vt:lpstr>Wingdings</vt:lpstr>
      <vt:lpstr>微软雅黑</vt:lpstr>
      <vt:lpstr>Impact</vt:lpstr>
      <vt:lpstr>Times New Roman</vt:lpstr>
      <vt:lpstr>经典特黑简</vt:lpstr>
      <vt:lpstr>黑体</vt:lpstr>
      <vt:lpstr>DFPYeaSong-B5</vt:lpstr>
      <vt:lpstr>Arial</vt:lpstr>
      <vt:lpstr>华文隶书</vt:lpstr>
      <vt:lpstr>Microsoft New Tai Lue</vt:lpstr>
      <vt:lpstr>Bodoni MT Black</vt:lpstr>
      <vt:lpstr>Calibri</vt:lpstr>
      <vt:lpstr>Arial Unicode MS</vt:lpstr>
      <vt:lpstr>Calibri Light</vt:lpstr>
      <vt:lpstr>等线 Light</vt:lpstr>
      <vt:lpstr>等线</vt:lpstr>
      <vt:lpstr>Arial Black</vt:lpstr>
      <vt:lpstr>MingLiU-ExtB</vt:lpstr>
      <vt:lpstr>幼圆</vt:lpstr>
      <vt:lpstr>Wingdings 2</vt:lpstr>
      <vt:lpstr>Calibri</vt:lpstr>
      <vt:lpstr>Office 主题​​</vt:lpstr>
      <vt:lpstr>1_Office 主题​​</vt:lpstr>
      <vt:lpstr>PowerPoint 演示文稿</vt:lpstr>
      <vt:lpstr>PowerPoint 演示文稿</vt:lpstr>
      <vt:lpstr>PowerPoint 演示文稿</vt:lpstr>
      <vt:lpstr>PowerPoint 演示文稿</vt:lpstr>
      <vt:lpstr>PowerPoint 演示文稿</vt:lpstr>
      <vt:lpstr>导入案例</vt:lpstr>
      <vt:lpstr>一、计划的概念与内容</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一.领导的概念和作用</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单元四供应链管理环境下的采购与物流管理 </dc:title>
  <dc:creator>wt</dc:creator>
  <cp:lastModifiedBy>千里马</cp:lastModifiedBy>
  <cp:revision>200</cp:revision>
  <dcterms:created xsi:type="dcterms:W3CDTF">2008-09-30T13:12:00Z</dcterms:created>
  <dcterms:modified xsi:type="dcterms:W3CDTF">2023-12-28T08:13:06Z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2052-12.1.0.16120</vt:lpwstr>
  </property>
  <property fmtid="{D5CDD505-2E9C-101B-9397-08002B2CF9AE}" pid="3" name="ICV">
    <vt:lpwstr>74B6F34AD53B4CB296309D376545DB90</vt:lpwstr>
  </property>
</Properties>
</file>