
<file path=[Content_Types].xml><?xml version="1.0" encoding="utf-8"?>
<Types xmlns="http://schemas.openxmlformats.org/package/2006/content-types">
  <Default Extension="xml" ContentType="application/xml"/>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wdp" ContentType="image/vnd.ms-photo"/>
  <Default Extension="wmf" ContentType="image/x-wmf"/>
  <Default Extension="rels" ContentType="application/vnd.openxmlformats-package.relationships+xml"/>
  <Override PartName="/customXml/itemProps89.xml" ContentType="application/vnd.openxmlformats-officedocument.customXmlProperties+xml"/>
  <Override PartName="/customXml/itemProps90.xml" ContentType="application/vnd.openxmlformats-officedocument.customXmlPropertie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diagrams/colors1.xml" ContentType="application/vnd.openxmlformats-officedocument.drawingml.diagramColors+xml"/>
  <Override PartName="/ppt/diagrams/colors10.xml" ContentType="application/vnd.openxmlformats-officedocument.drawingml.diagramColors+xml"/>
  <Override PartName="/ppt/diagrams/colors11.xml" ContentType="application/vnd.openxmlformats-officedocument.drawingml.diagramColors+xml"/>
  <Override PartName="/ppt/diagrams/colors12.xml" ContentType="application/vnd.openxmlformats-officedocument.drawingml.diagramColors+xml"/>
  <Override PartName="/ppt/diagrams/colors13.xml" ContentType="application/vnd.openxmlformats-officedocument.drawingml.diagramColors+xml"/>
  <Override PartName="/ppt/diagrams/colors14.xml" ContentType="application/vnd.openxmlformats-officedocument.drawingml.diagramColors+xml"/>
  <Override PartName="/ppt/diagrams/colors15.xml" ContentType="application/vnd.openxmlformats-officedocument.drawingml.diagramColors+xml"/>
  <Override PartName="/ppt/diagrams/colors16.xml" ContentType="application/vnd.openxmlformats-officedocument.drawingml.diagramColors+xml"/>
  <Override PartName="/ppt/diagrams/colors17.xml" ContentType="application/vnd.openxmlformats-officedocument.drawingml.diagramColors+xml"/>
  <Override PartName="/ppt/diagrams/colors18.xml" ContentType="application/vnd.openxmlformats-officedocument.drawingml.diagramColors+xml"/>
  <Override PartName="/ppt/diagrams/colors2.xml" ContentType="application/vnd.openxmlformats-officedocument.drawingml.diagramColors+xml"/>
  <Override PartName="/ppt/diagrams/colors3.xml" ContentType="application/vnd.openxmlformats-officedocument.drawingml.diagramColors+xml"/>
  <Override PartName="/ppt/diagrams/colors4.xml" ContentType="application/vnd.openxmlformats-officedocument.drawingml.diagramColors+xml"/>
  <Override PartName="/ppt/diagrams/colors5.xml" ContentType="application/vnd.openxmlformats-officedocument.drawingml.diagramColors+xml"/>
  <Override PartName="/ppt/diagrams/colors6.xml" ContentType="application/vnd.openxmlformats-officedocument.drawingml.diagramColors+xml"/>
  <Override PartName="/ppt/diagrams/colors7.xml" ContentType="application/vnd.openxmlformats-officedocument.drawingml.diagramColors+xml"/>
  <Override PartName="/ppt/diagrams/colors8.xml" ContentType="application/vnd.openxmlformats-officedocument.drawingml.diagramColors+xml"/>
  <Override PartName="/ppt/diagrams/colors9.xml" ContentType="application/vnd.openxmlformats-officedocument.drawingml.diagramColors+xml"/>
  <Override PartName="/ppt/diagrams/data1.xml" ContentType="application/vnd.openxmlformats-officedocument.drawingml.diagramData+xml"/>
  <Override PartName="/ppt/diagrams/data10.xml" ContentType="application/vnd.openxmlformats-officedocument.drawingml.diagramData+xml"/>
  <Override PartName="/ppt/diagrams/data11.xml" ContentType="application/vnd.openxmlformats-officedocument.drawingml.diagramData+xml"/>
  <Override PartName="/ppt/diagrams/data12.xml" ContentType="application/vnd.openxmlformats-officedocument.drawingml.diagramData+xml"/>
  <Override PartName="/ppt/diagrams/data13.xml" ContentType="application/vnd.openxmlformats-officedocument.drawingml.diagramData+xml"/>
  <Override PartName="/ppt/diagrams/data14.xml" ContentType="application/vnd.openxmlformats-officedocument.drawingml.diagramData+xml"/>
  <Override PartName="/ppt/diagrams/data15.xml" ContentType="application/vnd.openxmlformats-officedocument.drawingml.diagramData+xml"/>
  <Override PartName="/ppt/diagrams/data16.xml" ContentType="application/vnd.openxmlformats-officedocument.drawingml.diagramData+xml"/>
  <Override PartName="/ppt/diagrams/data17.xml" ContentType="application/vnd.openxmlformats-officedocument.drawingml.diagramData+xml"/>
  <Override PartName="/ppt/diagrams/data18.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data4.xml" ContentType="application/vnd.openxmlformats-officedocument.drawingml.diagramData+xml"/>
  <Override PartName="/ppt/diagrams/data5.xml" ContentType="application/vnd.openxmlformats-officedocument.drawingml.diagramData+xml"/>
  <Override PartName="/ppt/diagrams/data6.xml" ContentType="application/vnd.openxmlformats-officedocument.drawingml.diagramData+xml"/>
  <Override PartName="/ppt/diagrams/data7.xml" ContentType="application/vnd.openxmlformats-officedocument.drawingml.diagramData+xml"/>
  <Override PartName="/ppt/diagrams/data8.xml" ContentType="application/vnd.openxmlformats-officedocument.drawingml.diagramData+xml"/>
  <Override PartName="/ppt/diagrams/data9.xml" ContentType="application/vnd.openxmlformats-officedocument.drawingml.diagramData+xml"/>
  <Override PartName="/ppt/diagrams/drawing1.xml" ContentType="application/vnd.ms-office.drawingml.diagramDrawing+xml"/>
  <Override PartName="/ppt/diagrams/drawing10.xml" ContentType="application/vnd.ms-office.drawingml.diagramDrawing+xml"/>
  <Override PartName="/ppt/diagrams/drawing11.xml" ContentType="application/vnd.ms-office.drawingml.diagramDrawing+xml"/>
  <Override PartName="/ppt/diagrams/drawing12.xml" ContentType="application/vnd.ms-office.drawingml.diagramDrawing+xml"/>
  <Override PartName="/ppt/diagrams/drawing13.xml" ContentType="application/vnd.ms-office.drawingml.diagramDrawing+xml"/>
  <Override PartName="/ppt/diagrams/drawing14.xml" ContentType="application/vnd.ms-office.drawingml.diagramDrawing+xml"/>
  <Override PartName="/ppt/diagrams/drawing15.xml" ContentType="application/vnd.ms-office.drawingml.diagramDrawing+xml"/>
  <Override PartName="/ppt/diagrams/drawing16.xml" ContentType="application/vnd.ms-office.drawingml.diagramDrawing+xml"/>
  <Override PartName="/ppt/diagrams/drawing17.xml" ContentType="application/vnd.ms-office.drawingml.diagramDrawing+xml"/>
  <Override PartName="/ppt/diagrams/drawing18.xml" ContentType="application/vnd.ms-office.drawingml.diagramDrawing+xml"/>
  <Override PartName="/ppt/diagrams/drawing2.xml" ContentType="application/vnd.ms-office.drawingml.diagramDrawing+xml"/>
  <Override PartName="/ppt/diagrams/drawing3.xml" ContentType="application/vnd.ms-office.drawingml.diagramDrawing+xml"/>
  <Override PartName="/ppt/diagrams/drawing4.xml" ContentType="application/vnd.ms-office.drawingml.diagramDrawing+xml"/>
  <Override PartName="/ppt/diagrams/drawing5.xml" ContentType="application/vnd.ms-office.drawingml.diagramDrawing+xml"/>
  <Override PartName="/ppt/diagrams/drawing6.xml" ContentType="application/vnd.ms-office.drawingml.diagramDrawing+xml"/>
  <Override PartName="/ppt/diagrams/drawing7.xml" ContentType="application/vnd.ms-office.drawingml.diagramDrawing+xml"/>
  <Override PartName="/ppt/diagrams/drawing8.xml" ContentType="application/vnd.ms-office.drawingml.diagramDrawing+xml"/>
  <Override PartName="/ppt/diagrams/drawing9.xml" ContentType="application/vnd.ms-office.drawingml.diagramDrawing+xml"/>
  <Override PartName="/ppt/diagrams/layout1.xml" ContentType="application/vnd.openxmlformats-officedocument.drawingml.diagramLayout+xml"/>
  <Override PartName="/ppt/diagrams/layout10.xml" ContentType="application/vnd.openxmlformats-officedocument.drawingml.diagramLayout+xml"/>
  <Override PartName="/ppt/diagrams/layout11.xml" ContentType="application/vnd.openxmlformats-officedocument.drawingml.diagramLayout+xml"/>
  <Override PartName="/ppt/diagrams/layout12.xml" ContentType="application/vnd.openxmlformats-officedocument.drawingml.diagramLayout+xml"/>
  <Override PartName="/ppt/diagrams/layout13.xml" ContentType="application/vnd.openxmlformats-officedocument.drawingml.diagramLayout+xml"/>
  <Override PartName="/ppt/diagrams/layout14.xml" ContentType="application/vnd.openxmlformats-officedocument.drawingml.diagramLayout+xml"/>
  <Override PartName="/ppt/diagrams/layout15.xml" ContentType="application/vnd.openxmlformats-officedocument.drawingml.diagramLayout+xml"/>
  <Override PartName="/ppt/diagrams/layout16.xml" ContentType="application/vnd.openxmlformats-officedocument.drawingml.diagramLayout+xml"/>
  <Override PartName="/ppt/diagrams/layout17.xml" ContentType="application/vnd.openxmlformats-officedocument.drawingml.diagramLayout+xml"/>
  <Override PartName="/ppt/diagrams/layout18.xml" ContentType="application/vnd.openxmlformats-officedocument.drawingml.diagramLayout+xml"/>
  <Override PartName="/ppt/diagrams/layout2.xml" ContentType="application/vnd.openxmlformats-officedocument.drawingml.diagramLayout+xml"/>
  <Override PartName="/ppt/diagrams/layout3.xml" ContentType="application/vnd.openxmlformats-officedocument.drawingml.diagramLayout+xml"/>
  <Override PartName="/ppt/diagrams/layout4.xml" ContentType="application/vnd.openxmlformats-officedocument.drawingml.diagramLayout+xml"/>
  <Override PartName="/ppt/diagrams/layout5.xml" ContentType="application/vnd.openxmlformats-officedocument.drawingml.diagramLayout+xml"/>
  <Override PartName="/ppt/diagrams/layout6.xml" ContentType="application/vnd.openxmlformats-officedocument.drawingml.diagramLayout+xml"/>
  <Override PartName="/ppt/diagrams/layout7.xml" ContentType="application/vnd.openxmlformats-officedocument.drawingml.diagramLayout+xml"/>
  <Override PartName="/ppt/diagrams/layout8.xml" ContentType="application/vnd.openxmlformats-officedocument.drawingml.diagramLayout+xml"/>
  <Override PartName="/ppt/diagrams/layout9.xml" ContentType="application/vnd.openxmlformats-officedocument.drawingml.diagramLayout+xml"/>
  <Override PartName="/ppt/diagrams/quickStyle1.xml" ContentType="application/vnd.openxmlformats-officedocument.drawingml.diagramStyle+xml"/>
  <Override PartName="/ppt/diagrams/quickStyle10.xml" ContentType="application/vnd.openxmlformats-officedocument.drawingml.diagramStyle+xml"/>
  <Override PartName="/ppt/diagrams/quickStyle11.xml" ContentType="application/vnd.openxmlformats-officedocument.drawingml.diagramStyle+xml"/>
  <Override PartName="/ppt/diagrams/quickStyle12.xml" ContentType="application/vnd.openxmlformats-officedocument.drawingml.diagramStyle+xml"/>
  <Override PartName="/ppt/diagrams/quickStyle13.xml" ContentType="application/vnd.openxmlformats-officedocument.drawingml.diagramStyle+xml"/>
  <Override PartName="/ppt/diagrams/quickStyle14.xml" ContentType="application/vnd.openxmlformats-officedocument.drawingml.diagramStyle+xml"/>
  <Override PartName="/ppt/diagrams/quickStyle15.xml" ContentType="application/vnd.openxmlformats-officedocument.drawingml.diagramStyle+xml"/>
  <Override PartName="/ppt/diagrams/quickStyle16.xml" ContentType="application/vnd.openxmlformats-officedocument.drawingml.diagramStyle+xml"/>
  <Override PartName="/ppt/diagrams/quickStyle17.xml" ContentType="application/vnd.openxmlformats-officedocument.drawingml.diagramStyle+xml"/>
  <Override PartName="/ppt/diagrams/quickStyle18.xml" ContentType="application/vnd.openxmlformats-officedocument.drawingml.diagramStyle+xml"/>
  <Override PartName="/ppt/diagrams/quickStyle2.xml" ContentType="application/vnd.openxmlformats-officedocument.drawingml.diagramStyle+xml"/>
  <Override PartName="/ppt/diagrams/quickStyle3.xml" ContentType="application/vnd.openxmlformats-officedocument.drawingml.diagramStyle+xml"/>
  <Override PartName="/ppt/diagrams/quickStyle4.xml" ContentType="application/vnd.openxmlformats-officedocument.drawingml.diagramStyle+xml"/>
  <Override PartName="/ppt/diagrams/quickStyle5.xml" ContentType="application/vnd.openxmlformats-officedocument.drawingml.diagramStyle+xml"/>
  <Override PartName="/ppt/diagrams/quickStyle6.xml" ContentType="application/vnd.openxmlformats-officedocument.drawingml.diagramStyle+xml"/>
  <Override PartName="/ppt/diagrams/quickStyle7.xml" ContentType="application/vnd.openxmlformats-officedocument.drawingml.diagramStyle+xml"/>
  <Override PartName="/ppt/diagrams/quickStyle8.xml" ContentType="application/vnd.openxmlformats-officedocument.drawingml.diagramStyle+xml"/>
  <Override PartName="/ppt/diagrams/quickStyle9.xml" ContentType="application/vnd.openxmlformats-officedocument.drawingml.diagram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9.xml" ContentType="application/vnd.openxmlformats-officedocument.presentationml.tags+xml"/>
  <Override PartName="/ppt/tags/tag9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handoutMasterIdLst>
    <p:handoutMasterId r:id="rId51"/>
  </p:handoutMasterIdLst>
  <p:sldIdLst>
    <p:sldId id="1392" r:id="rId4"/>
    <p:sldId id="1393" r:id="rId6"/>
    <p:sldId id="593" r:id="rId7"/>
    <p:sldId id="594" r:id="rId8"/>
    <p:sldId id="717" r:id="rId9"/>
    <p:sldId id="1029" r:id="rId10"/>
    <p:sldId id="1336" r:id="rId11"/>
    <p:sldId id="1109" r:id="rId12"/>
    <p:sldId id="1262" r:id="rId13"/>
    <p:sldId id="1232" r:id="rId14"/>
    <p:sldId id="1357" r:id="rId15"/>
    <p:sldId id="1337" r:id="rId16"/>
    <p:sldId id="1358" r:id="rId17"/>
    <p:sldId id="1234" r:id="rId18"/>
    <p:sldId id="1359" r:id="rId19"/>
    <p:sldId id="1360" r:id="rId20"/>
    <p:sldId id="1238" r:id="rId21"/>
    <p:sldId id="1342" r:id="rId22"/>
    <p:sldId id="1361" r:id="rId23"/>
    <p:sldId id="1362" r:id="rId24"/>
    <p:sldId id="1363" r:id="rId25"/>
    <p:sldId id="1343" r:id="rId26"/>
    <p:sldId id="1364" r:id="rId27"/>
    <p:sldId id="1346" r:id="rId28"/>
    <p:sldId id="1365" r:id="rId29"/>
    <p:sldId id="1366" r:id="rId30"/>
    <p:sldId id="1341" r:id="rId31"/>
    <p:sldId id="1347" r:id="rId32"/>
    <p:sldId id="1367" r:id="rId33"/>
    <p:sldId id="1368" r:id="rId34"/>
    <p:sldId id="1369" r:id="rId35"/>
    <p:sldId id="1348" r:id="rId36"/>
    <p:sldId id="1370" r:id="rId37"/>
    <p:sldId id="1371" r:id="rId38"/>
    <p:sldId id="1372" r:id="rId39"/>
    <p:sldId id="1373" r:id="rId40"/>
    <p:sldId id="1350" r:id="rId41"/>
    <p:sldId id="1374" r:id="rId42"/>
    <p:sldId id="1375" r:id="rId43"/>
    <p:sldId id="1376" r:id="rId44"/>
    <p:sldId id="1351" r:id="rId45"/>
    <p:sldId id="708" r:id="rId46"/>
    <p:sldId id="1299" r:id="rId47"/>
    <p:sldId id="1394" r:id="rId48"/>
    <p:sldId id="1297" r:id="rId49"/>
    <p:sldId id="715" r:id="rId50"/>
  </p:sldIdLst>
  <p:sldSz cx="12192000" cy="6858000"/>
  <p:notesSz cx="6858000" cy="9144000"/>
  <p:custDataLst>
    <p:tags r:id="rId59"/>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206685E2-DF9E-40F9-84BD-85A6F2C5BCFC}">
          <p14:sldIdLst>
            <p14:sldId id="1392"/>
            <p14:sldId id="1393"/>
            <p14:sldId id="593"/>
            <p14:sldId id="594"/>
            <p14:sldId id="717"/>
            <p14:sldId id="1029"/>
            <p14:sldId id="1336"/>
            <p14:sldId id="1109"/>
            <p14:sldId id="1262"/>
            <p14:sldId id="1232"/>
            <p14:sldId id="1357"/>
            <p14:sldId id="1337"/>
            <p14:sldId id="1358"/>
            <p14:sldId id="1234"/>
            <p14:sldId id="1359"/>
            <p14:sldId id="1360"/>
            <p14:sldId id="1238"/>
            <p14:sldId id="1342"/>
            <p14:sldId id="1361"/>
            <p14:sldId id="1362"/>
            <p14:sldId id="1363"/>
            <p14:sldId id="1343"/>
            <p14:sldId id="1364"/>
            <p14:sldId id="1346"/>
            <p14:sldId id="1365"/>
            <p14:sldId id="1366"/>
            <p14:sldId id="1341"/>
            <p14:sldId id="1347"/>
            <p14:sldId id="1367"/>
            <p14:sldId id="1368"/>
            <p14:sldId id="1369"/>
            <p14:sldId id="1348"/>
            <p14:sldId id="1370"/>
            <p14:sldId id="1371"/>
            <p14:sldId id="1372"/>
            <p14:sldId id="1373"/>
            <p14:sldId id="1350"/>
            <p14:sldId id="1374"/>
            <p14:sldId id="1375"/>
            <p14:sldId id="1376"/>
            <p14:sldId id="1351"/>
          </p14:sldIdLst>
        </p14:section>
        <p14:section name="无标题节" id="{D1E370A5-0AA1-48FA-96FF-E08466381713}">
          <p14:sldIdLst>
            <p14:sldId id="708"/>
            <p14:sldId id="1299"/>
            <p14:sldId id="1394"/>
            <p14:sldId id="1297"/>
            <p14:sldId id="715"/>
          </p14:sldIdLst>
        </p14:section>
        <p14:section name="无标题节" id="{1F7EE157-D3A2-457F-98F4-4AD68BD35E27}">
          <p14:sldIdLst/>
        </p14:section>
      </p14:sectionLst>
    </p:ext>
    <p:ext uri="{EFAFB233-063F-42B5-8137-9DF3F51BA10A}">
      <p15:sldGuideLst xmlns:p15="http://schemas.microsoft.com/office/powerpoint/2012/main">
        <p15:guide id="1" orient="horz" pos="2212" userDrawn="1">
          <p15:clr>
            <a:srgbClr val="A4A3A4"/>
          </p15:clr>
        </p15:guide>
        <p15:guide id="2" pos="3885"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ELL" initials="D" lastIdx="1" clrIdx="0"/>
  <p:cmAuthor id="2" name="作者" initials="A" lastIdx="0" clrIdx="1"/>
  <p:cmAuthor id="3" name="1206988966@qq.com" initials="1" lastIdx="1" clrIdx="2"/>
  <p:cmAuthor id="4" name="Wangzhi gang" initials="W" lastIdx="1" clrIdx="0"/>
  <p:cmAuthor id="5" name="姜伟光" initials="姜" lastIdx="1" clrIdx="0"/>
  <p:cmAuthor id="7" name="Administrator" initials="A" lastIdx="4" clrIdx="3"/>
  <p:cmAuthor id="8" name="宋洁然" initials="宋" lastIdx="2" clrIdx="1"/>
  <p:cmAuthor id="9" name="ming qiu" initials="m" lastIdx="17"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9900FF"/>
    <a:srgbClr val="FF9900"/>
    <a:srgbClr val="0366C1"/>
    <a:srgbClr val="00FF00"/>
    <a:srgbClr val="A3F1FB"/>
    <a:srgbClr val="FF0000"/>
    <a:srgbClr val="CC0000"/>
    <a:srgbClr val="2A8EA2"/>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517" autoAdjust="0"/>
    <p:restoredTop sz="94660" autoAdjust="0"/>
  </p:normalViewPr>
  <p:slideViewPr>
    <p:cSldViewPr showGuides="1">
      <p:cViewPr varScale="1">
        <p:scale>
          <a:sx n="74" d="100"/>
          <a:sy n="74" d="100"/>
        </p:scale>
        <p:origin x="438" y="54"/>
      </p:cViewPr>
      <p:guideLst>
        <p:guide orient="horz" pos="2212"/>
        <p:guide pos="3885"/>
      </p:guideLst>
    </p:cSldViewPr>
  </p:slideViewPr>
  <p:notesTextViewPr>
    <p:cViewPr>
      <p:scale>
        <a:sx n="100" d="100"/>
        <a:sy n="100" d="100"/>
      </p:scale>
      <p:origin x="0" y="0"/>
    </p:cViewPr>
  </p:notesTextViewPr>
  <p:sorterViewPr>
    <p:cViewPr>
      <p:scale>
        <a:sx n="100" d="100"/>
        <a:sy n="100" d="100"/>
      </p:scale>
      <p:origin x="0" y="-11168"/>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9" Type="http://schemas.openxmlformats.org/officeDocument/2006/relationships/tags" Target="tags/tag91.xml"/><Relationship Id="rId58" Type="http://schemas.openxmlformats.org/officeDocument/2006/relationships/customXml" Target="../customXml/item2.xml"/><Relationship Id="rId57" Type="http://schemas.openxmlformats.org/officeDocument/2006/relationships/customXml" Target="../customXml/item1.xml"/><Relationship Id="rId56" Type="http://schemas.openxmlformats.org/officeDocument/2006/relationships/customXmlProps" Target="../customXml/itemProps89.xml"/><Relationship Id="rId55" Type="http://schemas.openxmlformats.org/officeDocument/2006/relationships/commentAuthors" Target="commentAuthors.xml"/><Relationship Id="rId54" Type="http://schemas.openxmlformats.org/officeDocument/2006/relationships/tableStyles" Target="tableStyles.xml"/><Relationship Id="rId53" Type="http://schemas.openxmlformats.org/officeDocument/2006/relationships/viewProps" Target="viewProps.xml"/><Relationship Id="rId52" Type="http://schemas.openxmlformats.org/officeDocument/2006/relationships/presProps" Target="presProps.xml"/><Relationship Id="rId51" Type="http://schemas.openxmlformats.org/officeDocument/2006/relationships/handoutMaster" Target="handoutMasters/handoutMaster1.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6_4">
  <dgm:title val=""/>
  <dgm:desc val=""/>
  <dgm:catLst>
    <dgm:cat type="accent6" pri="11400"/>
  </dgm:catLst>
  <dgm:styleLbl name="align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alignAccFollowNode1">
    <dgm:fillClrLst meth="repeat">
      <a:schemeClr val="accent6">
        <a:alpha val="90000"/>
        <a:tint val="55000"/>
      </a:schemeClr>
    </dgm:fillClrLst>
    <dgm:linClrLst meth="repeat">
      <a:schemeClr val="accent6">
        <a:alpha val="90000"/>
        <a:tint val="55000"/>
      </a:schemeClr>
    </dgm:linClrLst>
    <dgm:effectClrLst/>
    <dgm:txLinClrLst/>
    <dgm:txFillClrLst meth="repeat">
      <a:schemeClr val="dk1"/>
    </dgm:txFillClrLst>
    <dgm:txEffectClrLst/>
  </dgm:styleLbl>
  <dgm:styleLbl name="align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alignNode1">
    <dgm:fillClrLst meth="cycle">
      <a:schemeClr val="accent6">
        <a:shade val="50000"/>
      </a:schemeClr>
      <a:schemeClr val="accent6">
        <a:tint val="55000"/>
      </a:schemeClr>
    </dgm:fillClrLst>
    <dgm:linClrLst meth="cycle">
      <a:schemeClr val="accent6">
        <a:shade val="50000"/>
      </a:schemeClr>
      <a:schemeClr val="accent6">
        <a:tint val="55000"/>
      </a:schemeClr>
    </dgm:linClrLst>
    <dgm:effectClrLst/>
    <dgm:txLinClrLst/>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0000"/>
      </a:schemeClr>
    </dgm:fillClrLst>
    <dgm:linClrLst meth="repeat">
      <a:schemeClr val="lt1"/>
    </dgm:linClrLst>
    <dgm:effectClrLst/>
    <dgm:txLinClrLst/>
    <dgm:txFillClrLst/>
    <dgm:txEffectClrLst/>
  </dgm:styleLbl>
  <dgm:styleLbl name="asst3">
    <dgm:fillClrLst>
      <a:schemeClr val="accent6">
        <a:tint val="70000"/>
      </a:schemeClr>
    </dgm:fillClrLst>
    <dgm:linClrLst meth="repeat">
      <a:schemeClr val="lt1"/>
    </dgm:linClrLst>
    <dgm:effectClrLst/>
    <dgm:txLinClrLst/>
    <dgm:txFillClrLst/>
    <dgm:txEffectClrLst/>
  </dgm:styleLbl>
  <dgm:styleLbl name="asst4">
    <dgm:fillClrLst>
      <a:schemeClr val="accent6">
        <a:tint val="5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bgAccFollowNode1">
    <dgm:fillClrLst meth="repeat">
      <a:schemeClr val="accent6">
        <a:alpha val="90000"/>
        <a:tint val="55000"/>
      </a:schemeClr>
    </dgm:fillClrLst>
    <dgm:linClrLst meth="repeat">
      <a:schemeClr val="lt1"/>
    </dgm:linClrLst>
    <dgm:effectClrLst/>
    <dgm:txLinClrLst/>
    <dgm:txFillClrLst meth="repeat">
      <a:schemeClr val="dk1"/>
    </dgm:txFillClrLst>
    <dgm:txEffectClrLst/>
  </dgm:styleLbl>
  <dgm:styleLbl name="bg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bgShp">
    <dgm:fillClrLst meth="repeat">
      <a:schemeClr val="accent6">
        <a:tint val="55000"/>
      </a:schemeClr>
    </dgm:fillClrLst>
    <dgm:linClrLst meth="repeat">
      <a:schemeClr val="dk1"/>
    </dgm:linClrLst>
    <dgm:effectClrLst/>
    <dgm:txLinClrLst/>
    <dgm:txFillClrLst meth="repeat">
      <a:schemeClr val="dk1"/>
    </dgm:txFillClrLst>
    <dgm:txEffectClrLst/>
  </dgm:styleLbl>
  <dgm:styleLbl name="bg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conF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fgAccFollowNode1">
    <dgm:fillClrLst meth="repeat">
      <a:schemeClr val="accent6">
        <a:alpha val="90000"/>
        <a:tint val="55000"/>
      </a:schemeClr>
    </dgm:fillClrLst>
    <dgm:linClrLst meth="repeat">
      <a:schemeClr val="accent6">
        <a:alpha val="90000"/>
        <a:tint val="55000"/>
      </a:schemeClr>
    </dgm:linClrLst>
    <dgm:effectClrLst/>
    <dgm:txLinClrLst/>
    <dgm:txFillClrLst meth="repeat">
      <a:schemeClr val="dk1"/>
    </dgm:txFillClrLst>
    <dgm:txEffectClrLst/>
  </dgm:styleLbl>
  <dgm:styleLbl name="fg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fgShp">
    <dgm:fillClrLst meth="repeat">
      <a:schemeClr val="accent6">
        <a:tint val="55000"/>
      </a:schemeClr>
    </dgm:fillClrLst>
    <dgm:linClrLst meth="repeat">
      <a:schemeClr val="lt1"/>
    </dgm:linClrLst>
    <dgm:effectClrLst/>
    <dgm:txLinClrLst/>
    <dgm:txFillClrLst meth="repeat">
      <a:schemeClr val="dk1"/>
    </dgm:txFillClrLst>
    <dgm:txEffectClrLst/>
  </dgm:styleLbl>
  <dgm:styleLbl name="fg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lnNode1">
    <dgm:fillClrLst meth="cycle">
      <a:schemeClr val="accent6">
        <a:shade val="50000"/>
      </a:schemeClr>
      <a:schemeClr val="accent6">
        <a:tint val="55000"/>
      </a:schemeClr>
    </dgm:fillClrLst>
    <dgm:linClrLst meth="repeat">
      <a:schemeClr val="lt1"/>
    </dgm:linClrLst>
    <dgm:effectClrLst/>
    <dgm:txLinClrLst/>
    <dgm:txFillClrLst/>
    <dgm:txEffectClrLst/>
  </dgm:styleLbl>
  <dgm:styleLbl name="node0">
    <dgm:fillClrLst meth="cycle">
      <a:schemeClr val="accent6">
        <a:shade val="60000"/>
      </a:schemeClr>
    </dgm:fillClrLst>
    <dgm:linClrLst meth="repeat">
      <a:schemeClr val="lt1"/>
    </dgm:linClrLst>
    <dgm:effectClrLst/>
    <dgm:txLinClrLst/>
    <dgm:txFillClrLst/>
    <dgm:txEffectClrLst/>
  </dgm:styleLbl>
  <dgm:styleLbl name="node1">
    <dgm:fillClrLst meth="cycle">
      <a:schemeClr val="accent6">
        <a:shade val="50000"/>
      </a:schemeClr>
      <a:schemeClr val="accent6">
        <a:tint val="55000"/>
      </a:schemeClr>
    </dgm:fillClrLst>
    <dgm:linClrLst meth="repeat">
      <a:schemeClr val="lt1"/>
    </dgm:linClrLst>
    <dgm:effectClrLst/>
    <dgm:txLinClrLst/>
    <dgm:txFillClrLst/>
    <dgm:txEffectClrLst/>
  </dgm:styleLbl>
  <dgm:styleLbl name="node2">
    <dgm:fillClrLst>
      <a:schemeClr val="accent6">
        <a:shade val="80000"/>
      </a:schemeClr>
    </dgm:fillClrLst>
    <dgm:linClrLst meth="repeat">
      <a:schemeClr val="lt1"/>
    </dgm:linClrLst>
    <dgm:effectClrLst/>
    <dgm:txLinClrLst/>
    <dgm:txFillClrLst/>
    <dgm:txEffectClrLst/>
  </dgm:styleLbl>
  <dgm:styleLbl name="node3">
    <dgm:fillClrLst>
      <a:schemeClr val="accent6">
        <a:tint val="99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parChTrans2D1">
    <dgm:fillClrLst meth="repeat">
      <a:schemeClr val="accent6">
        <a:tint val="6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meth="repeat">
      <a:schemeClr val="tx1"/>
    </dgm:txFillClrLst>
    <dgm:txEffectClrLst/>
  </dgm:styleLbl>
  <dgm:styleLbl name="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6"/>
    </dgm:linClrLst>
    <dgm:effectClrLst/>
    <dgm:txLinClrLst/>
    <dgm:txFillClrLst meth="repeat">
      <a:schemeClr val="dk1"/>
    </dgm:txFillClrLst>
    <dgm:txEffectClrLst/>
  </dgm:styleLbl>
  <dgm:styleLbl name="trBgShp">
    <dgm:fillClrLst meth="repeat">
      <a:schemeClr val="accent6">
        <a:tint val="50000"/>
        <a:alpha val="55000"/>
      </a:schemeClr>
    </dgm:fillClrLst>
    <dgm:linClrLst meth="repeat">
      <a:schemeClr val="accent6"/>
    </dgm:linClrLst>
    <dgm:effectClrLst/>
    <dgm:txLinClrLst/>
    <dgm:txFillClrLst meth="repeat">
      <a:schemeClr val="lt1"/>
    </dgm:txFillClrLst>
    <dgm:txEffectClrLst/>
  </dgm:styleLbl>
  <dgm:styleLbl name="vennNode1">
    <dgm:fillClrLst meth="cycle">
      <a:schemeClr val="accent6">
        <a:shade val="80000"/>
        <a:alpha val="50000"/>
      </a:schemeClr>
      <a:schemeClr val="accent6">
        <a:tint val="50000"/>
        <a:alpha val="50000"/>
      </a:schemeClr>
    </dgm:fillClrLst>
    <dgm:linClrLst meth="repeat">
      <a:schemeClr val="lt1"/>
    </dgm:linClrLst>
    <dgm:effectClrLst/>
    <dgm:txLinClrLst/>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3_4">
  <dgm:title val=""/>
  <dgm:desc val=""/>
  <dgm:catLst>
    <dgm:cat type="accent3" pri="11400"/>
  </dgm:catLst>
  <dgm:styleLbl name="align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align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align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alignNode1">
    <dgm:fillClrLst meth="cycle">
      <a:schemeClr val="accent3">
        <a:shade val="50000"/>
      </a:schemeClr>
      <a:schemeClr val="accent3">
        <a:tint val="55000"/>
      </a:schemeClr>
    </dgm:fillClrLst>
    <dgm:linClrLst meth="cycle">
      <a:schemeClr val="accent3">
        <a:shade val="50000"/>
      </a:schemeClr>
      <a:schemeClr val="accent3">
        <a:tint val="55000"/>
      </a:schemeClr>
    </dgm:linClrLst>
    <dgm:effectClrLst/>
    <dgm:txLinClrLst/>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0000"/>
      </a:schemeClr>
    </dgm:fillClrLst>
    <dgm:linClrLst meth="repeat">
      <a:schemeClr val="lt1"/>
    </dgm:linClrLst>
    <dgm:effectClrLst/>
    <dgm:txLinClrLst/>
    <dgm:txFillClrLst/>
    <dgm:txEffectClrLst/>
  </dgm:styleLbl>
  <dgm:styleLbl name="asst3">
    <dgm:fillClrLst>
      <a:schemeClr val="accent3">
        <a:tint val="70000"/>
      </a:schemeClr>
    </dgm:fillClrLst>
    <dgm:linClrLst meth="repeat">
      <a:schemeClr val="lt1"/>
    </dgm:linClrLst>
    <dgm:effectClrLst/>
    <dgm:txLinClrLst/>
    <dgm:txFillClrLst/>
    <dgm:txEffectClrLst/>
  </dgm:styleLbl>
  <dgm:styleLbl name="asst4">
    <dgm:fillClrLst>
      <a:schemeClr val="accent3">
        <a:tint val="5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bgAccFollowNode1">
    <dgm:fillClrLst meth="repeat">
      <a:schemeClr val="accent3">
        <a:alpha val="90000"/>
        <a:tint val="55000"/>
      </a:schemeClr>
    </dgm:fillClrLst>
    <dgm:linClrLst meth="repeat">
      <a:schemeClr val="lt1"/>
    </dgm:linClrLst>
    <dgm:effectClrLst/>
    <dgm:txLinClrLst/>
    <dgm:txFillClrLst meth="repeat">
      <a:schemeClr val="dk1"/>
    </dgm:txFillClrLst>
    <dgm:txEffectClrLst/>
  </dgm:styleLbl>
  <dgm:styleLbl name="b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bgShp">
    <dgm:fillClrLst meth="repeat">
      <a:schemeClr val="accent3">
        <a:tint val="55000"/>
      </a:schemeClr>
    </dgm:fillClrLst>
    <dgm:linClrLst meth="repeat">
      <a:schemeClr val="dk1"/>
    </dgm:linClrLst>
    <dgm:effectClrLst/>
    <dgm:txLinClrLst/>
    <dgm:txFillClrLst meth="repeat">
      <a:schemeClr val="dk1"/>
    </dgm:txFillClrLst>
    <dgm:txEffectClrLst/>
  </dgm:styleLbl>
  <dgm:styleLbl name="b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con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fg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f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fgShp">
    <dgm:fillClrLst meth="repeat">
      <a:schemeClr val="accent3">
        <a:tint val="55000"/>
      </a:schemeClr>
    </dgm:fillClrLst>
    <dgm:linClrLst meth="repeat">
      <a:schemeClr val="lt1"/>
    </dgm:linClrLst>
    <dgm:effectClrLst/>
    <dgm:txLinClrLst/>
    <dgm:txFillClrLst meth="repeat">
      <a:schemeClr val="dk1"/>
    </dgm:txFillClrLst>
    <dgm:txEffectClrLst/>
  </dgm:styleLbl>
  <dgm:styleLbl name="f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ln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node0">
    <dgm:fillClrLst meth="cycle">
      <a:schemeClr val="accent3">
        <a:shade val="60000"/>
      </a:schemeClr>
    </dgm:fillClrLst>
    <dgm:linClrLst meth="repeat">
      <a:schemeClr val="lt1"/>
    </dgm:linClrLst>
    <dgm:effectClrLst/>
    <dgm:txLinClrLst/>
    <dgm:txFillClrLst/>
    <dgm:txEffectClrLst/>
  </dgm:styleLbl>
  <dgm:styleLbl name="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node2">
    <dgm:fillClrLst>
      <a:schemeClr val="accent3">
        <a:shade val="80000"/>
      </a:schemeClr>
    </dgm:fillClrLst>
    <dgm:linClrLst meth="repeat">
      <a:schemeClr val="lt1"/>
    </dgm:linClrLst>
    <dgm:effectClrLst/>
    <dgm:txLinClrLst/>
    <dgm:txFillClrLst/>
    <dgm:txEffectClrLst/>
  </dgm:styleLbl>
  <dgm:styleLbl name="node3">
    <dgm:fillClrLst>
      <a:schemeClr val="accent3">
        <a:tint val="99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parChTrans2D1">
    <dgm:fillClrLst meth="repeat">
      <a:schemeClr val="accent3">
        <a:tint val="6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meth="repeat">
      <a:schemeClr val="tx1"/>
    </dgm:txFillClrLst>
    <dgm:txEffectClrLst/>
  </dgm:styleLbl>
  <dgm:styleLbl name="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3"/>
    </dgm:linClrLst>
    <dgm:effectClrLst/>
    <dgm:txLinClrLst/>
    <dgm:txFillClrLst meth="repeat">
      <a:schemeClr val="dk1"/>
    </dgm:txFillClrLst>
    <dgm:txEffectClrLst/>
  </dgm:styleLbl>
  <dgm:styleLbl name="trBgShp">
    <dgm:fillClrLst meth="repeat">
      <a:schemeClr val="accent3">
        <a:tint val="50000"/>
        <a:alpha val="55000"/>
      </a:schemeClr>
    </dgm:fillClrLst>
    <dgm:linClrLst meth="repeat">
      <a:schemeClr val="accent3"/>
    </dgm:linClrLst>
    <dgm:effectClrLst/>
    <dgm:txLinClrLst/>
    <dgm:txFillClrLst meth="repeat">
      <a:schemeClr val="lt1"/>
    </dgm:txFillClrLst>
    <dgm:txEffectClrLst/>
  </dgm:styleLbl>
  <dgm:styleLbl name="vennNode1">
    <dgm:fillClrLst meth="cycle">
      <a:schemeClr val="accent3">
        <a:shade val="80000"/>
        <a:alpha val="50000"/>
      </a:schemeClr>
      <a:schemeClr val="accent3">
        <a:tint val="50000"/>
        <a:alpha val="50000"/>
      </a:schemeClr>
    </dgm:fillClrLst>
    <dgm:linClrLst meth="repeat">
      <a:schemeClr val="lt1"/>
    </dgm:linClrLst>
    <dgm:effectClrLst/>
    <dgm:txLinClrLst/>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3_4">
  <dgm:title val=""/>
  <dgm:desc val=""/>
  <dgm:catLst>
    <dgm:cat type="accent3" pri="11400"/>
  </dgm:catLst>
  <dgm:styleLbl name="align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align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align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alignNode1">
    <dgm:fillClrLst meth="cycle">
      <a:schemeClr val="accent3">
        <a:shade val="50000"/>
      </a:schemeClr>
      <a:schemeClr val="accent3">
        <a:tint val="55000"/>
      </a:schemeClr>
    </dgm:fillClrLst>
    <dgm:linClrLst meth="cycle">
      <a:schemeClr val="accent3">
        <a:shade val="50000"/>
      </a:schemeClr>
      <a:schemeClr val="accent3">
        <a:tint val="55000"/>
      </a:schemeClr>
    </dgm:linClrLst>
    <dgm:effectClrLst/>
    <dgm:txLinClrLst/>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0000"/>
      </a:schemeClr>
    </dgm:fillClrLst>
    <dgm:linClrLst meth="repeat">
      <a:schemeClr val="lt1"/>
    </dgm:linClrLst>
    <dgm:effectClrLst/>
    <dgm:txLinClrLst/>
    <dgm:txFillClrLst/>
    <dgm:txEffectClrLst/>
  </dgm:styleLbl>
  <dgm:styleLbl name="asst3">
    <dgm:fillClrLst>
      <a:schemeClr val="accent3">
        <a:tint val="70000"/>
      </a:schemeClr>
    </dgm:fillClrLst>
    <dgm:linClrLst meth="repeat">
      <a:schemeClr val="lt1"/>
    </dgm:linClrLst>
    <dgm:effectClrLst/>
    <dgm:txLinClrLst/>
    <dgm:txFillClrLst/>
    <dgm:txEffectClrLst/>
  </dgm:styleLbl>
  <dgm:styleLbl name="asst4">
    <dgm:fillClrLst>
      <a:schemeClr val="accent3">
        <a:tint val="5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bgAccFollowNode1">
    <dgm:fillClrLst meth="repeat">
      <a:schemeClr val="accent3">
        <a:alpha val="90000"/>
        <a:tint val="55000"/>
      </a:schemeClr>
    </dgm:fillClrLst>
    <dgm:linClrLst meth="repeat">
      <a:schemeClr val="lt1"/>
    </dgm:linClrLst>
    <dgm:effectClrLst/>
    <dgm:txLinClrLst/>
    <dgm:txFillClrLst meth="repeat">
      <a:schemeClr val="dk1"/>
    </dgm:txFillClrLst>
    <dgm:txEffectClrLst/>
  </dgm:styleLbl>
  <dgm:styleLbl name="b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bgShp">
    <dgm:fillClrLst meth="repeat">
      <a:schemeClr val="accent3">
        <a:tint val="55000"/>
      </a:schemeClr>
    </dgm:fillClrLst>
    <dgm:linClrLst meth="repeat">
      <a:schemeClr val="dk1"/>
    </dgm:linClrLst>
    <dgm:effectClrLst/>
    <dgm:txLinClrLst/>
    <dgm:txFillClrLst meth="repeat">
      <a:schemeClr val="dk1"/>
    </dgm:txFillClrLst>
    <dgm:txEffectClrLst/>
  </dgm:styleLbl>
  <dgm:styleLbl name="b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con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fg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f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fgShp">
    <dgm:fillClrLst meth="repeat">
      <a:schemeClr val="accent3">
        <a:tint val="55000"/>
      </a:schemeClr>
    </dgm:fillClrLst>
    <dgm:linClrLst meth="repeat">
      <a:schemeClr val="lt1"/>
    </dgm:linClrLst>
    <dgm:effectClrLst/>
    <dgm:txLinClrLst/>
    <dgm:txFillClrLst meth="repeat">
      <a:schemeClr val="dk1"/>
    </dgm:txFillClrLst>
    <dgm:txEffectClrLst/>
  </dgm:styleLbl>
  <dgm:styleLbl name="f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ln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node0">
    <dgm:fillClrLst meth="cycle">
      <a:schemeClr val="accent3">
        <a:shade val="60000"/>
      </a:schemeClr>
    </dgm:fillClrLst>
    <dgm:linClrLst meth="repeat">
      <a:schemeClr val="lt1"/>
    </dgm:linClrLst>
    <dgm:effectClrLst/>
    <dgm:txLinClrLst/>
    <dgm:txFillClrLst/>
    <dgm:txEffectClrLst/>
  </dgm:styleLbl>
  <dgm:styleLbl name="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node2">
    <dgm:fillClrLst>
      <a:schemeClr val="accent3">
        <a:shade val="80000"/>
      </a:schemeClr>
    </dgm:fillClrLst>
    <dgm:linClrLst meth="repeat">
      <a:schemeClr val="lt1"/>
    </dgm:linClrLst>
    <dgm:effectClrLst/>
    <dgm:txLinClrLst/>
    <dgm:txFillClrLst/>
    <dgm:txEffectClrLst/>
  </dgm:styleLbl>
  <dgm:styleLbl name="node3">
    <dgm:fillClrLst>
      <a:schemeClr val="accent3">
        <a:tint val="99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parChTrans2D1">
    <dgm:fillClrLst meth="repeat">
      <a:schemeClr val="accent3">
        <a:tint val="6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meth="repeat">
      <a:schemeClr val="tx1"/>
    </dgm:txFillClrLst>
    <dgm:txEffectClrLst/>
  </dgm:styleLbl>
  <dgm:styleLbl name="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3"/>
    </dgm:linClrLst>
    <dgm:effectClrLst/>
    <dgm:txLinClrLst/>
    <dgm:txFillClrLst meth="repeat">
      <a:schemeClr val="dk1"/>
    </dgm:txFillClrLst>
    <dgm:txEffectClrLst/>
  </dgm:styleLbl>
  <dgm:styleLbl name="trBgShp">
    <dgm:fillClrLst meth="repeat">
      <a:schemeClr val="accent3">
        <a:tint val="50000"/>
        <a:alpha val="55000"/>
      </a:schemeClr>
    </dgm:fillClrLst>
    <dgm:linClrLst meth="repeat">
      <a:schemeClr val="accent3"/>
    </dgm:linClrLst>
    <dgm:effectClrLst/>
    <dgm:txLinClrLst/>
    <dgm:txFillClrLst meth="repeat">
      <a:schemeClr val="lt1"/>
    </dgm:txFillClrLst>
    <dgm:txEffectClrLst/>
  </dgm:styleLbl>
  <dgm:styleLbl name="vennNode1">
    <dgm:fillClrLst meth="cycle">
      <a:schemeClr val="accent3">
        <a:shade val="80000"/>
        <a:alpha val="50000"/>
      </a:schemeClr>
      <a:schemeClr val="accent3">
        <a:tint val="50000"/>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6_5">
  <dgm:title val=""/>
  <dgm:desc val=""/>
  <dgm:catLst>
    <dgm:cat type="accent6" pri="11500"/>
  </dgm:catLst>
  <dgm:styleLbl name="align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6">
        <a:alpha val="90000"/>
      </a:schemeClr>
      <a:schemeClr val="accent6">
        <a:alpha val="50000"/>
      </a:schemeClr>
    </dgm:fillClrLst>
    <dgm:linClrLst>
      <a:schemeClr val="accent6">
        <a:alpha val="90000"/>
      </a:schemeClr>
      <a:schemeClr val="accent6">
        <a:alpha val="50000"/>
      </a:schemeClr>
    </dgm:linClrLst>
    <dgm:effectClrLst/>
    <dgm:txLinClrLst/>
    <dgm:txFillClrLst/>
    <dgm:txEffectClrLst/>
  </dgm:styleLbl>
  <dgm:styleLbl name="asst0">
    <dgm:fillClrLst meth="repeat">
      <a:schemeClr val="accent6">
        <a:alpha val="90000"/>
      </a:schemeClr>
    </dgm:fillClrLst>
    <dgm:linClrLst meth="repeat">
      <a:schemeClr val="lt1"/>
    </dgm:linClrLst>
    <dgm:effectClrLst/>
    <dgm:txLinClrLst/>
    <dgm:txFillClrLst/>
    <dgm:txEffectClrLst/>
  </dgm:styleLbl>
  <dgm:styleLbl name="asst1">
    <dgm:fillClrLst meth="repeat">
      <a:schemeClr val="accent6">
        <a:alpha val="90000"/>
      </a:schemeClr>
    </dgm:fillClrLst>
    <dgm:linClrLst meth="repeat">
      <a:schemeClr val="lt1"/>
    </dgm:linClrLst>
    <dgm:effectClrLst/>
    <dgm:txLinClrLst/>
    <dgm:txFillClrLst/>
    <dgm:txEffectClrLst/>
  </dgm:styleLbl>
  <dgm:styleLbl name="asst2">
    <dgm:fillClrLst>
      <a:schemeClr val="accent6">
        <a:alpha val="90000"/>
      </a:schemeClr>
    </dgm:fillClrLst>
    <dgm:linClrLst meth="repeat">
      <a:schemeClr val="lt1"/>
    </dgm:linClrLst>
    <dgm:effectClrLst/>
    <dgm:txLinClrLst/>
    <dgm:txFillClrLst/>
    <dgm:txEffectClrLst/>
  </dgm:styleLbl>
  <dgm:styleLbl name="asst3">
    <dgm:fillClrLst>
      <a:schemeClr val="accent6">
        <a:alpha val="70000"/>
      </a:schemeClr>
    </dgm:fillClrLst>
    <dgm:linClrLst meth="repeat">
      <a:schemeClr val="lt1"/>
    </dgm:linClrLst>
    <dgm:effectClrLst/>
    <dgm:txLinClrLst/>
    <dgm:txFillClrLst/>
    <dgm:txEffectClrLst/>
  </dgm:styleLbl>
  <dgm:styleLbl name="asst4">
    <dgm:fillClrLst>
      <a:schemeClr val="accent6">
        <a:alpha val="5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con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fgAccFollowNode1">
    <dgm:fillClrLst>
      <a:schemeClr val="accent6">
        <a:alpha val="90000"/>
        <a:tint val="40000"/>
      </a:schemeClr>
      <a:schemeClr val="accent6">
        <a:alpha val="5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ImgPlace1">
    <dgm:fillClrLst>
      <a:schemeClr val="accent6">
        <a:tint val="50000"/>
        <a:alpha val="90000"/>
      </a:schemeClr>
      <a:schemeClr val="accent6">
        <a:tint val="20000"/>
        <a:alpha val="50000"/>
      </a:schemeClr>
    </dgm:fillClrLst>
    <dgm:linClrLst meth="repeat">
      <a:schemeClr val="lt1"/>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lnNode1">
    <dgm:fillClrLst>
      <a:schemeClr val="accent6">
        <a:shade val="90000"/>
      </a:schemeClr>
      <a:schemeClr val="accent6">
        <a:tint val="50000"/>
        <a:alpha val="50000"/>
      </a:schemeClr>
    </dgm:fillClrLst>
    <dgm:linClrLst meth="repeat">
      <a:schemeClr val="lt1"/>
    </dgm:linClrLst>
    <dgm:effectClrLst/>
    <dgm:txLinClrLst/>
    <dgm:txFillClrLst/>
    <dgm:txEffectClrLst/>
  </dgm:styleLbl>
  <dgm:styleLbl name="node0">
    <dgm:fillClrLst meth="cycle">
      <a:schemeClr val="accent6">
        <a:alpha val="80000"/>
      </a:schemeClr>
    </dgm:fillClrLst>
    <dgm:linClrLst meth="repeat">
      <a:schemeClr val="lt1"/>
    </dgm:linClrLst>
    <dgm:effectClrLst/>
    <dgm:txLinClrLst/>
    <dgm:txFillClrLst/>
    <dgm:txEffectClrLst/>
  </dgm:styleLbl>
  <dgm:styleLbl name="node1">
    <dgm:fillClrLst>
      <a:schemeClr val="accent6">
        <a:alpha val="90000"/>
      </a:schemeClr>
      <a:schemeClr val="accent6">
        <a:alpha val="50000"/>
      </a:schemeClr>
    </dgm:fillClrLst>
    <dgm:linClrLst meth="repeat">
      <a:schemeClr val="lt1"/>
    </dgm:linClrLst>
    <dgm:effectClrLst/>
    <dgm:txLinClrLst/>
    <dgm:txFillClrLst/>
    <dgm:txEffectClrLst/>
  </dgm:styleLbl>
  <dgm:styleLbl name="node2">
    <dgm:fillClrLst>
      <a:schemeClr val="accent6">
        <a:alpha val="70000"/>
      </a:schemeClr>
    </dgm:fillClrLst>
    <dgm:linClrLst meth="repeat">
      <a:schemeClr val="lt1"/>
    </dgm:linClrLst>
    <dgm:effectClrLst/>
    <dgm:txLinClrLst/>
    <dgm:txFillClrLst/>
    <dgm:txEffectClrLst/>
  </dgm:styleLbl>
  <dgm:styleLbl name="node3">
    <dgm:fillClrLst>
      <a:schemeClr val="accent6">
        <a:alpha val="50000"/>
      </a:schemeClr>
    </dgm:fillClrLst>
    <dgm:linClrLst meth="repeat">
      <a:schemeClr val="lt1"/>
    </dgm:linClrLst>
    <dgm:effectClrLst/>
    <dgm:txLinClrLst/>
    <dgm:txFillClrLst/>
    <dgm:txEffectClrLst/>
  </dgm:styleLbl>
  <dgm:styleLbl name="node4">
    <dgm:fillClrLst>
      <a:schemeClr val="accent6">
        <a:alpha val="30000"/>
      </a:schemeClr>
    </dgm:fillClrLst>
    <dgm:linClrLst meth="repeat">
      <a:schemeClr val="lt1"/>
    </dgm:linClrLst>
    <dgm:effectClrLst/>
    <dgm:txLinClrLst/>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parChTrans2D1">
    <dgm:fillClrLst meth="repeat">
      <a:schemeClr val="accent6">
        <a:shade val="8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meth="repeat">
      <a:schemeClr val="tx1"/>
    </dgm:txFillClrLst>
    <dgm:txEffectClrLst/>
  </dgm:styleLbl>
  <dgm:styleLbl name="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a:schemeClr val="accent6">
        <a:alpha val="90000"/>
      </a:schemeClr>
      <a:schemeClr val="accent6">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vennNode1">
    <dgm:fillClrLst>
      <a:schemeClr val="accent6">
        <a:shade val="80000"/>
        <a:alpha val="50000"/>
      </a:schemeClr>
      <a:schemeClr val="accent6">
        <a:alpha val="80000"/>
      </a:schemeClr>
    </dgm:fillClrLst>
    <dgm:linClrLst meth="repeat">
      <a:schemeClr val="lt1"/>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6_5">
  <dgm:title val=""/>
  <dgm:desc val=""/>
  <dgm:catLst>
    <dgm:cat type="accent6" pri="11500"/>
  </dgm:catLst>
  <dgm:styleLbl name="align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Node1">
    <dgm:fillClrLst>
      <a:schemeClr val="accent6">
        <a:alpha val="90000"/>
      </a:schemeClr>
      <a:schemeClr val="accent6">
        <a:alpha val="50000"/>
      </a:schemeClr>
    </dgm:fillClrLst>
    <dgm:linClrLst>
      <a:schemeClr val="accent6">
        <a:alpha val="90000"/>
      </a:schemeClr>
      <a:schemeClr val="accent6">
        <a:alpha val="50000"/>
      </a:schemeClr>
    </dgm:linClrLst>
    <dgm:effectClrLst/>
    <dgm:txLinClrLst/>
    <dgm:txFillClrLst/>
    <dgm:txEffectClrLst/>
  </dgm:styleLbl>
  <dgm:styleLbl name="asst0">
    <dgm:fillClrLst meth="repeat">
      <a:schemeClr val="accent6">
        <a:alpha val="90000"/>
      </a:schemeClr>
    </dgm:fillClrLst>
    <dgm:linClrLst meth="repeat">
      <a:schemeClr val="lt1"/>
    </dgm:linClrLst>
    <dgm:effectClrLst/>
    <dgm:txLinClrLst/>
    <dgm:txFillClrLst/>
    <dgm:txEffectClrLst/>
  </dgm:styleLbl>
  <dgm:styleLbl name="asst1">
    <dgm:fillClrLst meth="repeat">
      <a:schemeClr val="accent6">
        <a:alpha val="90000"/>
      </a:schemeClr>
    </dgm:fillClrLst>
    <dgm:linClrLst meth="repeat">
      <a:schemeClr val="lt1"/>
    </dgm:linClrLst>
    <dgm:effectClrLst/>
    <dgm:txLinClrLst/>
    <dgm:txFillClrLst/>
    <dgm:txEffectClrLst/>
  </dgm:styleLbl>
  <dgm:styleLbl name="asst2">
    <dgm:fillClrLst>
      <a:schemeClr val="accent6">
        <a:alpha val="90000"/>
      </a:schemeClr>
    </dgm:fillClrLst>
    <dgm:linClrLst meth="repeat">
      <a:schemeClr val="lt1"/>
    </dgm:linClrLst>
    <dgm:effectClrLst/>
    <dgm:txLinClrLst/>
    <dgm:txFillClrLst/>
    <dgm:txEffectClrLst/>
  </dgm:styleLbl>
  <dgm:styleLbl name="asst3">
    <dgm:fillClrLst>
      <a:schemeClr val="accent6">
        <a:alpha val="70000"/>
      </a:schemeClr>
    </dgm:fillClrLst>
    <dgm:linClrLst meth="repeat">
      <a:schemeClr val="lt1"/>
    </dgm:linClrLst>
    <dgm:effectClrLst/>
    <dgm:txLinClrLst/>
    <dgm:txFillClrLst/>
    <dgm:txEffectClrLst/>
  </dgm:styleLbl>
  <dgm:styleLbl name="asst4">
    <dgm:fillClrLst>
      <a:schemeClr val="accent6">
        <a:alpha val="5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con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fgAccFollowNode1">
    <dgm:fillClrLst>
      <a:schemeClr val="accent6">
        <a:alpha val="90000"/>
        <a:tint val="40000"/>
      </a:schemeClr>
      <a:schemeClr val="accent6">
        <a:alpha val="5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ImgPlace1">
    <dgm:fillClrLst>
      <a:schemeClr val="accent6">
        <a:tint val="50000"/>
        <a:alpha val="90000"/>
      </a:schemeClr>
      <a:schemeClr val="accent6">
        <a:tint val="20000"/>
        <a:alpha val="50000"/>
      </a:schemeClr>
    </dgm:fillClrLst>
    <dgm:linClrLst meth="repeat">
      <a:schemeClr val="lt1"/>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lnNode1">
    <dgm:fillClrLst>
      <a:schemeClr val="accent6">
        <a:shade val="90000"/>
      </a:schemeClr>
      <a:schemeClr val="accent6">
        <a:tint val="50000"/>
        <a:alpha val="50000"/>
      </a:schemeClr>
    </dgm:fillClrLst>
    <dgm:linClrLst meth="repeat">
      <a:schemeClr val="lt1"/>
    </dgm:linClrLst>
    <dgm:effectClrLst/>
    <dgm:txLinClrLst/>
    <dgm:txFillClrLst/>
    <dgm:txEffectClrLst/>
  </dgm:styleLbl>
  <dgm:styleLbl name="node0">
    <dgm:fillClrLst meth="cycle">
      <a:schemeClr val="accent6">
        <a:alpha val="80000"/>
      </a:schemeClr>
    </dgm:fillClrLst>
    <dgm:linClrLst meth="repeat">
      <a:schemeClr val="lt1"/>
    </dgm:linClrLst>
    <dgm:effectClrLst/>
    <dgm:txLinClrLst/>
    <dgm:txFillClrLst/>
    <dgm:txEffectClrLst/>
  </dgm:styleLbl>
  <dgm:styleLbl name="node1">
    <dgm:fillClrLst>
      <a:schemeClr val="accent6">
        <a:alpha val="90000"/>
      </a:schemeClr>
      <a:schemeClr val="accent6">
        <a:alpha val="50000"/>
      </a:schemeClr>
    </dgm:fillClrLst>
    <dgm:linClrLst meth="repeat">
      <a:schemeClr val="lt1"/>
    </dgm:linClrLst>
    <dgm:effectClrLst/>
    <dgm:txLinClrLst/>
    <dgm:txFillClrLst/>
    <dgm:txEffectClrLst/>
  </dgm:styleLbl>
  <dgm:styleLbl name="node2">
    <dgm:fillClrLst>
      <a:schemeClr val="accent6">
        <a:alpha val="70000"/>
      </a:schemeClr>
    </dgm:fillClrLst>
    <dgm:linClrLst meth="repeat">
      <a:schemeClr val="lt1"/>
    </dgm:linClrLst>
    <dgm:effectClrLst/>
    <dgm:txLinClrLst/>
    <dgm:txFillClrLst/>
    <dgm:txEffectClrLst/>
  </dgm:styleLbl>
  <dgm:styleLbl name="node3">
    <dgm:fillClrLst>
      <a:schemeClr val="accent6">
        <a:alpha val="50000"/>
      </a:schemeClr>
    </dgm:fillClrLst>
    <dgm:linClrLst meth="repeat">
      <a:schemeClr val="lt1"/>
    </dgm:linClrLst>
    <dgm:effectClrLst/>
    <dgm:txLinClrLst/>
    <dgm:txFillClrLst/>
    <dgm:txEffectClrLst/>
  </dgm:styleLbl>
  <dgm:styleLbl name="node4">
    <dgm:fillClrLst>
      <a:schemeClr val="accent6">
        <a:alpha val="30000"/>
      </a:schemeClr>
    </dgm:fillClrLst>
    <dgm:linClrLst meth="repeat">
      <a:schemeClr val="lt1"/>
    </dgm:linClrLst>
    <dgm:effectClrLst/>
    <dgm:txLinClrLst/>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parChTrans2D1">
    <dgm:fillClrLst meth="repeat">
      <a:schemeClr val="accent6">
        <a:shade val="8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meth="repeat">
      <a:schemeClr val="tx1"/>
    </dgm:txFillClrLst>
    <dgm:txEffectClrLst/>
  </dgm:styleLbl>
  <dgm:styleLbl name="sibTrans2D1">
    <dgm:fillClrLst>
      <a:schemeClr val="accent6">
        <a:shade val="90000"/>
      </a:schemeClr>
      <a:schemeClr val="accent6">
        <a:tint val="50000"/>
      </a:schemeClr>
    </dgm:fillClrLst>
    <dgm:linClrLst>
      <a:schemeClr val="accent6">
        <a:shade val="90000"/>
      </a:schemeClr>
      <a:schemeClr val="accent6">
        <a:tint val="50000"/>
      </a:schemeClr>
    </dgm:linClrLst>
    <dgm:effectClrLst/>
    <dgm:txLinClrLst/>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a:schemeClr val="accent6">
        <a:alpha val="90000"/>
      </a:schemeClr>
      <a:schemeClr val="accent6">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6">
        <a:alpha val="90000"/>
      </a:schemeClr>
      <a:schemeClr val="accent6">
        <a:alpha val="50000"/>
      </a:schemeClr>
    </dgm:linClrLst>
    <dgm:effectClrLst/>
    <dgm:txLinClrLst/>
    <dgm:txFillClrLst meth="repeat">
      <a:schemeClr val="dk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vennNode1">
    <dgm:fillClrLst>
      <a:schemeClr val="accent6">
        <a:shade val="80000"/>
        <a:alpha val="50000"/>
      </a:schemeClr>
      <a:schemeClr val="accent6">
        <a:alpha val="80000"/>
      </a:schemeClr>
    </dgm:fillClrLst>
    <dgm:linClrLst meth="repeat">
      <a:schemeClr val="lt1"/>
    </dgm:linClrLst>
    <dgm:effectClrLst/>
    <dgm:txLinClrLst/>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3_4">
  <dgm:title val=""/>
  <dgm:desc val=""/>
  <dgm:catLst>
    <dgm:cat type="accent3" pri="11400"/>
  </dgm:catLst>
  <dgm:styleLbl name="align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align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align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alignNode1">
    <dgm:fillClrLst meth="cycle">
      <a:schemeClr val="accent3">
        <a:shade val="50000"/>
      </a:schemeClr>
      <a:schemeClr val="accent3">
        <a:tint val="55000"/>
      </a:schemeClr>
    </dgm:fillClrLst>
    <dgm:linClrLst meth="cycle">
      <a:schemeClr val="accent3">
        <a:shade val="50000"/>
      </a:schemeClr>
      <a:schemeClr val="accent3">
        <a:tint val="55000"/>
      </a:schemeClr>
    </dgm:linClrLst>
    <dgm:effectClrLst/>
    <dgm:txLinClrLst/>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0000"/>
      </a:schemeClr>
    </dgm:fillClrLst>
    <dgm:linClrLst meth="repeat">
      <a:schemeClr val="lt1"/>
    </dgm:linClrLst>
    <dgm:effectClrLst/>
    <dgm:txLinClrLst/>
    <dgm:txFillClrLst/>
    <dgm:txEffectClrLst/>
  </dgm:styleLbl>
  <dgm:styleLbl name="asst3">
    <dgm:fillClrLst>
      <a:schemeClr val="accent3">
        <a:tint val="70000"/>
      </a:schemeClr>
    </dgm:fillClrLst>
    <dgm:linClrLst meth="repeat">
      <a:schemeClr val="lt1"/>
    </dgm:linClrLst>
    <dgm:effectClrLst/>
    <dgm:txLinClrLst/>
    <dgm:txFillClrLst/>
    <dgm:txEffectClrLst/>
  </dgm:styleLbl>
  <dgm:styleLbl name="asst4">
    <dgm:fillClrLst>
      <a:schemeClr val="accent3">
        <a:tint val="5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bgAccFollowNode1">
    <dgm:fillClrLst meth="repeat">
      <a:schemeClr val="accent3">
        <a:alpha val="90000"/>
        <a:tint val="55000"/>
      </a:schemeClr>
    </dgm:fillClrLst>
    <dgm:linClrLst meth="repeat">
      <a:schemeClr val="lt1"/>
    </dgm:linClrLst>
    <dgm:effectClrLst/>
    <dgm:txLinClrLst/>
    <dgm:txFillClrLst meth="repeat">
      <a:schemeClr val="dk1"/>
    </dgm:txFillClrLst>
    <dgm:txEffectClrLst/>
  </dgm:styleLbl>
  <dgm:styleLbl name="b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bgShp">
    <dgm:fillClrLst meth="repeat">
      <a:schemeClr val="accent3">
        <a:tint val="55000"/>
      </a:schemeClr>
    </dgm:fillClrLst>
    <dgm:linClrLst meth="repeat">
      <a:schemeClr val="dk1"/>
    </dgm:linClrLst>
    <dgm:effectClrLst/>
    <dgm:txLinClrLst/>
    <dgm:txFillClrLst meth="repeat">
      <a:schemeClr val="dk1"/>
    </dgm:txFillClrLst>
    <dgm:txEffectClrLst/>
  </dgm:styleLbl>
  <dgm:styleLbl name="b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con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fg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f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fgShp">
    <dgm:fillClrLst meth="repeat">
      <a:schemeClr val="accent3">
        <a:tint val="55000"/>
      </a:schemeClr>
    </dgm:fillClrLst>
    <dgm:linClrLst meth="repeat">
      <a:schemeClr val="lt1"/>
    </dgm:linClrLst>
    <dgm:effectClrLst/>
    <dgm:txLinClrLst/>
    <dgm:txFillClrLst meth="repeat">
      <a:schemeClr val="dk1"/>
    </dgm:txFillClrLst>
    <dgm:txEffectClrLst/>
  </dgm:styleLbl>
  <dgm:styleLbl name="f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ln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node0">
    <dgm:fillClrLst meth="cycle">
      <a:schemeClr val="accent3">
        <a:shade val="60000"/>
      </a:schemeClr>
    </dgm:fillClrLst>
    <dgm:linClrLst meth="repeat">
      <a:schemeClr val="lt1"/>
    </dgm:linClrLst>
    <dgm:effectClrLst/>
    <dgm:txLinClrLst/>
    <dgm:txFillClrLst/>
    <dgm:txEffectClrLst/>
  </dgm:styleLbl>
  <dgm:styleLbl name="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node2">
    <dgm:fillClrLst>
      <a:schemeClr val="accent3">
        <a:shade val="80000"/>
      </a:schemeClr>
    </dgm:fillClrLst>
    <dgm:linClrLst meth="repeat">
      <a:schemeClr val="lt1"/>
    </dgm:linClrLst>
    <dgm:effectClrLst/>
    <dgm:txLinClrLst/>
    <dgm:txFillClrLst/>
    <dgm:txEffectClrLst/>
  </dgm:styleLbl>
  <dgm:styleLbl name="node3">
    <dgm:fillClrLst>
      <a:schemeClr val="accent3">
        <a:tint val="99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parChTrans2D1">
    <dgm:fillClrLst meth="repeat">
      <a:schemeClr val="accent3">
        <a:tint val="6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meth="repeat">
      <a:schemeClr val="tx1"/>
    </dgm:txFillClrLst>
    <dgm:txEffectClrLst/>
  </dgm:styleLbl>
  <dgm:styleLbl name="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3"/>
    </dgm:linClrLst>
    <dgm:effectClrLst/>
    <dgm:txLinClrLst/>
    <dgm:txFillClrLst meth="repeat">
      <a:schemeClr val="dk1"/>
    </dgm:txFillClrLst>
    <dgm:txEffectClrLst/>
  </dgm:styleLbl>
  <dgm:styleLbl name="trBgShp">
    <dgm:fillClrLst meth="repeat">
      <a:schemeClr val="accent3">
        <a:tint val="50000"/>
        <a:alpha val="55000"/>
      </a:schemeClr>
    </dgm:fillClrLst>
    <dgm:linClrLst meth="repeat">
      <a:schemeClr val="accent3"/>
    </dgm:linClrLst>
    <dgm:effectClrLst/>
    <dgm:txLinClrLst/>
    <dgm:txFillClrLst meth="repeat">
      <a:schemeClr val="lt1"/>
    </dgm:txFillClrLst>
    <dgm:txEffectClrLst/>
  </dgm:styleLbl>
  <dgm:styleLbl name="vennNode1">
    <dgm:fillClrLst meth="cycle">
      <a:schemeClr val="accent3">
        <a:shade val="80000"/>
        <a:alpha val="50000"/>
      </a:schemeClr>
      <a:schemeClr val="accent3">
        <a:tint val="50000"/>
        <a:alpha val="50000"/>
      </a:schemeClr>
    </dgm:fillClrLst>
    <dgm:linClrLst meth="repeat">
      <a:schemeClr val="lt1"/>
    </dgm:linClrLst>
    <dgm:effectClrLst/>
    <dgm:txLinClrLst/>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3_4">
  <dgm:title val=""/>
  <dgm:desc val=""/>
  <dgm:catLst>
    <dgm:cat type="accent3" pri="11400"/>
  </dgm:catLst>
  <dgm:styleLbl name="align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align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align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alignNode1">
    <dgm:fillClrLst meth="cycle">
      <a:schemeClr val="accent3">
        <a:shade val="50000"/>
      </a:schemeClr>
      <a:schemeClr val="accent3">
        <a:tint val="55000"/>
      </a:schemeClr>
    </dgm:fillClrLst>
    <dgm:linClrLst meth="cycle">
      <a:schemeClr val="accent3">
        <a:shade val="50000"/>
      </a:schemeClr>
      <a:schemeClr val="accent3">
        <a:tint val="55000"/>
      </a:schemeClr>
    </dgm:linClrLst>
    <dgm:effectClrLst/>
    <dgm:txLinClrLst/>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0000"/>
      </a:schemeClr>
    </dgm:fillClrLst>
    <dgm:linClrLst meth="repeat">
      <a:schemeClr val="lt1"/>
    </dgm:linClrLst>
    <dgm:effectClrLst/>
    <dgm:txLinClrLst/>
    <dgm:txFillClrLst/>
    <dgm:txEffectClrLst/>
  </dgm:styleLbl>
  <dgm:styleLbl name="asst3">
    <dgm:fillClrLst>
      <a:schemeClr val="accent3">
        <a:tint val="70000"/>
      </a:schemeClr>
    </dgm:fillClrLst>
    <dgm:linClrLst meth="repeat">
      <a:schemeClr val="lt1"/>
    </dgm:linClrLst>
    <dgm:effectClrLst/>
    <dgm:txLinClrLst/>
    <dgm:txFillClrLst/>
    <dgm:txEffectClrLst/>
  </dgm:styleLbl>
  <dgm:styleLbl name="asst4">
    <dgm:fillClrLst>
      <a:schemeClr val="accent3">
        <a:tint val="5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bgAccFollowNode1">
    <dgm:fillClrLst meth="repeat">
      <a:schemeClr val="accent3">
        <a:alpha val="90000"/>
        <a:tint val="55000"/>
      </a:schemeClr>
    </dgm:fillClrLst>
    <dgm:linClrLst meth="repeat">
      <a:schemeClr val="lt1"/>
    </dgm:linClrLst>
    <dgm:effectClrLst/>
    <dgm:txLinClrLst/>
    <dgm:txFillClrLst meth="repeat">
      <a:schemeClr val="dk1"/>
    </dgm:txFillClrLst>
    <dgm:txEffectClrLst/>
  </dgm:styleLbl>
  <dgm:styleLbl name="b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bgShp">
    <dgm:fillClrLst meth="repeat">
      <a:schemeClr val="accent3">
        <a:tint val="55000"/>
      </a:schemeClr>
    </dgm:fillClrLst>
    <dgm:linClrLst meth="repeat">
      <a:schemeClr val="dk1"/>
    </dgm:linClrLst>
    <dgm:effectClrLst/>
    <dgm:txLinClrLst/>
    <dgm:txFillClrLst meth="repeat">
      <a:schemeClr val="dk1"/>
    </dgm:txFillClrLst>
    <dgm:txEffectClrLst/>
  </dgm:styleLbl>
  <dgm:styleLbl name="b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con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fg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f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fgShp">
    <dgm:fillClrLst meth="repeat">
      <a:schemeClr val="accent3">
        <a:tint val="55000"/>
      </a:schemeClr>
    </dgm:fillClrLst>
    <dgm:linClrLst meth="repeat">
      <a:schemeClr val="lt1"/>
    </dgm:linClrLst>
    <dgm:effectClrLst/>
    <dgm:txLinClrLst/>
    <dgm:txFillClrLst meth="repeat">
      <a:schemeClr val="dk1"/>
    </dgm:txFillClrLst>
    <dgm:txEffectClrLst/>
  </dgm:styleLbl>
  <dgm:styleLbl name="f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ln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node0">
    <dgm:fillClrLst meth="cycle">
      <a:schemeClr val="accent3">
        <a:shade val="60000"/>
      </a:schemeClr>
    </dgm:fillClrLst>
    <dgm:linClrLst meth="repeat">
      <a:schemeClr val="lt1"/>
    </dgm:linClrLst>
    <dgm:effectClrLst/>
    <dgm:txLinClrLst/>
    <dgm:txFillClrLst/>
    <dgm:txEffectClrLst/>
  </dgm:styleLbl>
  <dgm:styleLbl name="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node2">
    <dgm:fillClrLst>
      <a:schemeClr val="accent3">
        <a:shade val="80000"/>
      </a:schemeClr>
    </dgm:fillClrLst>
    <dgm:linClrLst meth="repeat">
      <a:schemeClr val="lt1"/>
    </dgm:linClrLst>
    <dgm:effectClrLst/>
    <dgm:txLinClrLst/>
    <dgm:txFillClrLst/>
    <dgm:txEffectClrLst/>
  </dgm:styleLbl>
  <dgm:styleLbl name="node3">
    <dgm:fillClrLst>
      <a:schemeClr val="accent3">
        <a:tint val="99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parChTrans2D1">
    <dgm:fillClrLst meth="repeat">
      <a:schemeClr val="accent3">
        <a:tint val="6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meth="repeat">
      <a:schemeClr val="tx1"/>
    </dgm:txFillClrLst>
    <dgm:txEffectClrLst/>
  </dgm:styleLbl>
  <dgm:styleLbl name="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3"/>
    </dgm:linClrLst>
    <dgm:effectClrLst/>
    <dgm:txLinClrLst/>
    <dgm:txFillClrLst meth="repeat">
      <a:schemeClr val="dk1"/>
    </dgm:txFillClrLst>
    <dgm:txEffectClrLst/>
  </dgm:styleLbl>
  <dgm:styleLbl name="trBgShp">
    <dgm:fillClrLst meth="repeat">
      <a:schemeClr val="accent3">
        <a:tint val="50000"/>
        <a:alpha val="55000"/>
      </a:schemeClr>
    </dgm:fillClrLst>
    <dgm:linClrLst meth="repeat">
      <a:schemeClr val="accent3"/>
    </dgm:linClrLst>
    <dgm:effectClrLst/>
    <dgm:txLinClrLst/>
    <dgm:txFillClrLst meth="repeat">
      <a:schemeClr val="lt1"/>
    </dgm:txFillClrLst>
    <dgm:txEffectClrLst/>
  </dgm:styleLbl>
  <dgm:styleLbl name="vennNode1">
    <dgm:fillClrLst meth="cycle">
      <a:schemeClr val="accent3">
        <a:shade val="80000"/>
        <a:alpha val="50000"/>
      </a:schemeClr>
      <a:schemeClr val="accent3">
        <a:tint val="50000"/>
        <a:alpha val="50000"/>
      </a:schemeClr>
    </dgm:fillClrLst>
    <dgm:linClrLst meth="repeat">
      <a:schemeClr val="lt1"/>
    </dgm:linClrLst>
    <dgm:effectClrLst/>
    <dgm:txLinClrLst/>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3_4">
  <dgm:title val=""/>
  <dgm:desc val=""/>
  <dgm:catLst>
    <dgm:cat type="accent3" pri="11400"/>
  </dgm:catLst>
  <dgm:styleLbl name="align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align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align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alignNode1">
    <dgm:fillClrLst meth="cycle">
      <a:schemeClr val="accent3">
        <a:shade val="50000"/>
      </a:schemeClr>
      <a:schemeClr val="accent3">
        <a:tint val="55000"/>
      </a:schemeClr>
    </dgm:fillClrLst>
    <dgm:linClrLst meth="cycle">
      <a:schemeClr val="accent3">
        <a:shade val="50000"/>
      </a:schemeClr>
      <a:schemeClr val="accent3">
        <a:tint val="55000"/>
      </a:schemeClr>
    </dgm:linClrLst>
    <dgm:effectClrLst/>
    <dgm:txLinClrLst/>
    <dgm:txFillClrLst/>
    <dgm:txEffectClrLst/>
  </dgm:styleLbl>
  <dgm:styleLbl name="asst0">
    <dgm:fillClrLst meth="repeat">
      <a:schemeClr val="accent3">
        <a:shade val="80000"/>
      </a:schemeClr>
    </dgm:fillClrLst>
    <dgm:linClrLst meth="repeat">
      <a:schemeClr val="lt1"/>
    </dgm:linClrLst>
    <dgm:effectClrLst/>
    <dgm:txLinClrLst/>
    <dgm:txFillClrLst/>
    <dgm:txEffectClrLst/>
  </dgm:styleLbl>
  <dgm:styleLbl name="asst1">
    <dgm:fillClrLst meth="repeat">
      <a:schemeClr val="accent3">
        <a:shade val="80000"/>
      </a:schemeClr>
    </dgm:fillClrLst>
    <dgm:linClrLst meth="repeat">
      <a:schemeClr val="lt1"/>
    </dgm:linClrLst>
    <dgm:effectClrLst/>
    <dgm:txLinClrLst/>
    <dgm:txFillClrLst/>
    <dgm:txEffectClrLst/>
  </dgm:styleLbl>
  <dgm:styleLbl name="asst2">
    <dgm:fillClrLst>
      <a:schemeClr val="accent3">
        <a:tint val="90000"/>
      </a:schemeClr>
    </dgm:fillClrLst>
    <dgm:linClrLst meth="repeat">
      <a:schemeClr val="lt1"/>
    </dgm:linClrLst>
    <dgm:effectClrLst/>
    <dgm:txLinClrLst/>
    <dgm:txFillClrLst/>
    <dgm:txEffectClrLst/>
  </dgm:styleLbl>
  <dgm:styleLbl name="asst3">
    <dgm:fillClrLst>
      <a:schemeClr val="accent3">
        <a:tint val="70000"/>
      </a:schemeClr>
    </dgm:fillClrLst>
    <dgm:linClrLst meth="repeat">
      <a:schemeClr val="lt1"/>
    </dgm:linClrLst>
    <dgm:effectClrLst/>
    <dgm:txLinClrLst/>
    <dgm:txFillClrLst/>
    <dgm:txEffectClrLst/>
  </dgm:styleLbl>
  <dgm:styleLbl name="asst4">
    <dgm:fillClrLst>
      <a:schemeClr val="accent3">
        <a:tint val="5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bgAccFollowNode1">
    <dgm:fillClrLst meth="repeat">
      <a:schemeClr val="accent3">
        <a:alpha val="90000"/>
        <a:tint val="55000"/>
      </a:schemeClr>
    </dgm:fillClrLst>
    <dgm:linClrLst meth="repeat">
      <a:schemeClr val="lt1"/>
    </dgm:linClrLst>
    <dgm:effectClrLst/>
    <dgm:txLinClrLst/>
    <dgm:txFillClrLst meth="repeat">
      <a:schemeClr val="dk1"/>
    </dgm:txFillClrLst>
    <dgm:txEffectClrLst/>
  </dgm:styleLbl>
  <dgm:styleLbl name="b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bgShp">
    <dgm:fillClrLst meth="repeat">
      <a:schemeClr val="accent3">
        <a:tint val="55000"/>
      </a:schemeClr>
    </dgm:fillClrLst>
    <dgm:linClrLst meth="repeat">
      <a:schemeClr val="dk1"/>
    </dgm:linClrLst>
    <dgm:effectClrLst/>
    <dgm:txLinClrLst/>
    <dgm:txFillClrLst meth="repeat">
      <a:schemeClr val="dk1"/>
    </dgm:txFillClrLst>
    <dgm:txEffectClrLst/>
  </dgm:styleLbl>
  <dgm:styleLbl name="b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con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fgAccFollowNode1">
    <dgm:fillClrLst meth="repeat">
      <a:schemeClr val="accent3">
        <a:alpha val="90000"/>
        <a:tint val="55000"/>
      </a:schemeClr>
    </dgm:fillClrLst>
    <dgm:linClrLst meth="repeat">
      <a:schemeClr val="accent3">
        <a:alpha val="90000"/>
        <a:tint val="55000"/>
      </a:schemeClr>
    </dgm:linClrLst>
    <dgm:effectClrLst/>
    <dgm:txLinClrLst/>
    <dgm:txFillClrLst meth="repeat">
      <a:schemeClr val="dk1"/>
    </dgm:txFillClrLst>
    <dgm:txEffectClrLst/>
  </dgm:styleLbl>
  <dgm:styleLbl name="fgImgPlace1">
    <dgm:fillClrLst>
      <a:schemeClr val="accent3">
        <a:tint val="50000"/>
      </a:schemeClr>
      <a:schemeClr val="accent3">
        <a:tint val="55000"/>
      </a:schemeClr>
    </dgm:fillClrLst>
    <dgm:linClrLst meth="repeat">
      <a:schemeClr val="lt1"/>
    </dgm:linClrLst>
    <dgm:effectClrLst/>
    <dgm:txLinClrLst/>
    <dgm:txFillClrLst meth="repeat">
      <a:schemeClr val="lt1"/>
    </dgm:txFillClrLst>
    <dgm:txEffectClrLst/>
  </dgm:styleLbl>
  <dgm:styleLbl name="fgShp">
    <dgm:fillClrLst meth="repeat">
      <a:schemeClr val="accent3">
        <a:tint val="55000"/>
      </a:schemeClr>
    </dgm:fillClrLst>
    <dgm:linClrLst meth="repeat">
      <a:schemeClr val="lt1"/>
    </dgm:linClrLst>
    <dgm:effectClrLst/>
    <dgm:txLinClrLst/>
    <dgm:txFillClrLst meth="repeat">
      <a:schemeClr val="dk1"/>
    </dgm:txFillClrLst>
    <dgm:txEffectClrLst/>
  </dgm:styleLbl>
  <dgm:styleLbl name="fg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ln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node0">
    <dgm:fillClrLst meth="cycle">
      <a:schemeClr val="accent3">
        <a:shade val="60000"/>
      </a:schemeClr>
    </dgm:fillClrLst>
    <dgm:linClrLst meth="repeat">
      <a:schemeClr val="lt1"/>
    </dgm:linClrLst>
    <dgm:effectClrLst/>
    <dgm:txLinClrLst/>
    <dgm:txFillClrLst/>
    <dgm:txEffectClrLst/>
  </dgm:styleLbl>
  <dgm:styleLbl name="node1">
    <dgm:fillClrLst meth="cycle">
      <a:schemeClr val="accent3">
        <a:shade val="50000"/>
      </a:schemeClr>
      <a:schemeClr val="accent3">
        <a:tint val="55000"/>
      </a:schemeClr>
    </dgm:fillClrLst>
    <dgm:linClrLst meth="repeat">
      <a:schemeClr val="lt1"/>
    </dgm:linClrLst>
    <dgm:effectClrLst/>
    <dgm:txLinClrLst/>
    <dgm:txFillClrLst/>
    <dgm:txEffectClrLst/>
  </dgm:styleLbl>
  <dgm:styleLbl name="node2">
    <dgm:fillClrLst>
      <a:schemeClr val="accent3">
        <a:shade val="80000"/>
      </a:schemeClr>
    </dgm:fillClrLst>
    <dgm:linClrLst meth="repeat">
      <a:schemeClr val="lt1"/>
    </dgm:linClrLst>
    <dgm:effectClrLst/>
    <dgm:txLinClrLst/>
    <dgm:txFillClrLst/>
    <dgm:txEffectClrLst/>
  </dgm:styleLbl>
  <dgm:styleLbl name="node3">
    <dgm:fillClrLst>
      <a:schemeClr val="accent3">
        <a:tint val="99000"/>
      </a:schemeClr>
    </dgm:fillClrLst>
    <dgm:linClrLst meth="repeat">
      <a:schemeClr val="lt1"/>
    </dgm:linClrLst>
    <dgm:effectClrLst/>
    <dgm:txLinClrLst/>
    <dgm:txFillClrLst/>
    <dgm:txEffectClrLst/>
  </dgm:styleLbl>
  <dgm:styleLbl name="node4">
    <dgm:fillClrLst>
      <a:schemeClr val="accent3">
        <a:tint val="70000"/>
      </a:schemeClr>
    </dgm:fillClrLst>
    <dgm:linClrLst meth="repeat">
      <a:schemeClr val="lt1"/>
    </dgm:linClrLst>
    <dgm:effectClrLst/>
    <dgm:txLinClrLst/>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parChTrans2D1">
    <dgm:fillClrLst meth="repeat">
      <a:schemeClr val="accent3">
        <a:tint val="6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meth="repeat">
      <a:schemeClr val="tx1"/>
    </dgm:txFillClrLst>
    <dgm:txEffectClrLst/>
  </dgm:styleLbl>
  <dgm:styleLbl name="sibTrans2D1">
    <dgm:fillClrLst meth="cycle">
      <a:schemeClr val="accent3">
        <a:shade val="90000"/>
      </a:schemeClr>
      <a:schemeClr val="accent3">
        <a:tint val="50000"/>
      </a:schemeClr>
    </dgm:fillClrLst>
    <dgm:linClrLst meth="cycle">
      <a:schemeClr val="accent3">
        <a:shade val="90000"/>
      </a:schemeClr>
      <a:schemeClr val="accent3">
        <a:tint val="50000"/>
      </a:schemeClr>
    </dgm:linClrLst>
    <dgm:effectClrLst/>
    <dgm:txLinClrLst/>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cycle">
      <a:schemeClr val="accent3">
        <a:shade val="50000"/>
      </a:schemeClr>
      <a:schemeClr val="accent3">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3"/>
    </dgm:linClrLst>
    <dgm:effectClrLst/>
    <dgm:txLinClrLst/>
    <dgm:txFillClrLst meth="repeat">
      <a:schemeClr val="dk1"/>
    </dgm:txFillClrLst>
    <dgm:txEffectClrLst/>
  </dgm:styleLbl>
  <dgm:styleLbl name="trBgShp">
    <dgm:fillClrLst meth="repeat">
      <a:schemeClr val="accent3">
        <a:tint val="50000"/>
        <a:alpha val="55000"/>
      </a:schemeClr>
    </dgm:fillClrLst>
    <dgm:linClrLst meth="repeat">
      <a:schemeClr val="accent3"/>
    </dgm:linClrLst>
    <dgm:effectClrLst/>
    <dgm:txLinClrLst/>
    <dgm:txFillClrLst meth="repeat">
      <a:schemeClr val="lt1"/>
    </dgm:txFillClrLst>
    <dgm:txEffectClrLst/>
  </dgm:styleLbl>
  <dgm:styleLbl name="vennNode1">
    <dgm:fillClrLst meth="cycle">
      <a:schemeClr val="accent3">
        <a:shade val="80000"/>
        <a:alpha val="50000"/>
      </a:schemeClr>
      <a:schemeClr val="accent3">
        <a:tint val="50000"/>
        <a:alpha val="50000"/>
      </a:schemeClr>
    </dgm:fillClrLst>
    <dgm:linClrLst meth="repeat">
      <a:schemeClr val="lt1"/>
    </dgm:linClrLst>
    <dgm:effectClrLst/>
    <dgm:txLinClrLst/>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3_5">
  <dgm:title val=""/>
  <dgm:desc val=""/>
  <dgm:catLst>
    <dgm:cat type="accent3" pri="11500"/>
  </dgm:catLst>
  <dgm:styleLbl name="align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alignAccFollowNode1">
    <dgm:fillClrLst meth="repeat">
      <a:schemeClr val="accent3">
        <a:alpha val="9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align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alignNode1">
    <dgm:fillClrLst>
      <a:schemeClr val="accent3">
        <a:alpha val="90000"/>
      </a:schemeClr>
      <a:schemeClr val="accent3">
        <a:alpha val="50000"/>
      </a:schemeClr>
    </dgm:fillClrLst>
    <dgm:linClrLst>
      <a:schemeClr val="accent3">
        <a:alpha val="90000"/>
      </a:schemeClr>
      <a:schemeClr val="accent3">
        <a:alpha val="50000"/>
      </a:schemeClr>
    </dgm:linClrLst>
    <dgm:effectClrLst/>
    <dgm:txLinClrLst/>
    <dgm:txFillClrLst/>
    <dgm:txEffectClrLst/>
  </dgm:styleLbl>
  <dgm:styleLbl name="asst0">
    <dgm:fillClrLst meth="repeat">
      <a:schemeClr val="accent3">
        <a:alpha val="90000"/>
      </a:schemeClr>
    </dgm:fillClrLst>
    <dgm:linClrLst meth="repeat">
      <a:schemeClr val="lt1"/>
    </dgm:linClrLst>
    <dgm:effectClrLst/>
    <dgm:txLinClrLst/>
    <dgm:txFillClrLst/>
    <dgm:txEffectClrLst/>
  </dgm:styleLbl>
  <dgm:styleLbl name="asst1">
    <dgm:fillClrLst meth="repeat">
      <a:schemeClr val="accent3">
        <a:alpha val="90000"/>
      </a:schemeClr>
    </dgm:fillClrLst>
    <dgm:linClrLst meth="repeat">
      <a:schemeClr val="lt1"/>
    </dgm:linClrLst>
    <dgm:effectClrLst/>
    <dgm:txLinClrLst/>
    <dgm:txFillClrLst/>
    <dgm:txEffectClrLst/>
  </dgm:styleLbl>
  <dgm:styleLbl name="asst2">
    <dgm:fillClrLst>
      <a:schemeClr val="accent3">
        <a:alpha val="90000"/>
      </a:schemeClr>
    </dgm:fillClrLst>
    <dgm:linClrLst meth="repeat">
      <a:schemeClr val="lt1"/>
    </dgm:linClrLst>
    <dgm:effectClrLst/>
    <dgm:txLinClrLst/>
    <dgm:txFillClrLst/>
    <dgm:txEffectClrLst/>
  </dgm:styleLbl>
  <dgm:styleLbl name="asst3">
    <dgm:fillClrLst>
      <a:schemeClr val="accent3">
        <a:alpha val="70000"/>
      </a:schemeClr>
    </dgm:fillClrLst>
    <dgm:linClrLst meth="repeat">
      <a:schemeClr val="lt1"/>
    </dgm:linClrLst>
    <dgm:effectClrLst/>
    <dgm:txLinClrLst/>
    <dgm:txFillClrLst/>
    <dgm:txEffectClrLst/>
  </dgm:styleLbl>
  <dgm:styleLbl name="asst4">
    <dgm:fillClrLst>
      <a:schemeClr val="accent3">
        <a:alpha val="50000"/>
      </a:schemeClr>
    </dgm:fillClrLst>
    <dgm:linClrLst meth="repeat">
      <a:schemeClr val="lt1"/>
    </dgm:linClrLst>
    <dgm:effectClrLst/>
    <dgm:txLinClrLst/>
    <dgm:txFillClrLst/>
    <dgm:txEffectClrLst/>
  </dgm:styleLbl>
  <dgm:styleLbl name="b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bgAccFollowNode1">
    <dgm:fillClrLst meth="repeat">
      <a:schemeClr val="accent3">
        <a:alpha val="90000"/>
        <a:tint val="40000"/>
      </a:schemeClr>
    </dgm:fillClrLst>
    <dgm:linClrLst meth="repeat">
      <a:schemeClr val="lt1"/>
    </dgm:linClrLst>
    <dgm:effectClrLst/>
    <dgm:txLinClrLst/>
    <dgm:txFillClrLst meth="repeat">
      <a:schemeClr val="dk1"/>
    </dgm:txFillClrLst>
    <dgm:txEffectClrLst/>
  </dgm:styleLbl>
  <dgm:styleLbl name="bgImgPlace1">
    <dgm:fillClrLst>
      <a:schemeClr val="accent3">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b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con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3">
        <a:shade val="80000"/>
      </a:schemeClr>
    </dgm:linClrLst>
    <dgm:effectClrLst/>
    <dgm:txLinClrLst/>
    <dgm:txFillClrLst meth="repeat">
      <a:schemeClr val="dk1"/>
    </dgm:txFillClrLst>
    <dgm:txEffectClrLst/>
  </dgm:styleLbl>
  <dgm:styleLbl name="fgAcc1">
    <dgm:fillClrLst meth="repeat">
      <a:schemeClr val="lt1">
        <a:alpha val="9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3">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3">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3">
        <a:tint val="50000"/>
      </a:schemeClr>
    </dgm:linClrLst>
    <dgm:effectClrLst/>
    <dgm:txLinClrLst/>
    <dgm:txFillClrLst meth="repeat">
      <a:schemeClr val="dk1"/>
    </dgm:txFillClrLst>
    <dgm:txEffectClrLst/>
  </dgm:styleLbl>
  <dgm:styleLbl name="fgAccFollowNode1">
    <dgm:fillClrLst>
      <a:schemeClr val="accent3">
        <a:alpha val="90000"/>
        <a:tint val="40000"/>
      </a:schemeClr>
      <a:schemeClr val="accent3">
        <a:alpha val="50000"/>
        <a:tint val="40000"/>
      </a:schemeClr>
    </dgm:fillClrLst>
    <dgm:linClrLst meth="repeat">
      <a:schemeClr val="accent3">
        <a:alpha val="90000"/>
        <a:tint val="40000"/>
      </a:schemeClr>
    </dgm:linClrLst>
    <dgm:effectClrLst/>
    <dgm:txLinClrLst/>
    <dgm:txFillClrLst meth="repeat">
      <a:schemeClr val="dk1"/>
    </dgm:txFillClrLst>
    <dgm:txEffectClrLst/>
  </dgm:styleLbl>
  <dgm:styleLbl name="fgImgPlace1">
    <dgm:fillClrLst>
      <a:schemeClr val="accent3">
        <a:tint val="50000"/>
        <a:alpha val="90000"/>
      </a:schemeClr>
      <a:schemeClr val="accent3">
        <a:tint val="20000"/>
        <a:alpha val="50000"/>
      </a:schemeClr>
    </dgm:fillClrLst>
    <dgm:linClrLst meth="repeat">
      <a:schemeClr val="lt1"/>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fg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lnNode1">
    <dgm:fillClrLst>
      <a:schemeClr val="accent3">
        <a:shade val="90000"/>
      </a:schemeClr>
      <a:schemeClr val="accent3">
        <a:alpha val="50000"/>
        <a:tint val="50000"/>
      </a:schemeClr>
    </dgm:fillClrLst>
    <dgm:linClrLst meth="repeat">
      <a:schemeClr val="lt1"/>
    </dgm:linClrLst>
    <dgm:effectClrLst/>
    <dgm:txLinClrLst/>
    <dgm:txFillClrLst/>
    <dgm:txEffectClrLst/>
  </dgm:styleLbl>
  <dgm:styleLbl name="node0">
    <dgm:fillClrLst meth="cycle">
      <a:schemeClr val="accent3">
        <a:alpha val="80000"/>
      </a:schemeClr>
    </dgm:fillClrLst>
    <dgm:linClrLst meth="repeat">
      <a:schemeClr val="lt1"/>
    </dgm:linClrLst>
    <dgm:effectClrLst/>
    <dgm:txLinClrLst/>
    <dgm:txFillClrLst/>
    <dgm:txEffectClrLst/>
  </dgm:styleLbl>
  <dgm:styleLbl name="node1">
    <dgm:fillClrLst>
      <a:schemeClr val="accent3">
        <a:alpha val="90000"/>
      </a:schemeClr>
      <a:schemeClr val="accent3">
        <a:alpha val="50000"/>
      </a:schemeClr>
    </dgm:fillClrLst>
    <dgm:linClrLst meth="repeat">
      <a:schemeClr val="lt1"/>
    </dgm:linClrLst>
    <dgm:effectClrLst/>
    <dgm:txLinClrLst/>
    <dgm:txFillClrLst/>
    <dgm:txEffectClrLst/>
  </dgm:styleLbl>
  <dgm:styleLbl name="node2">
    <dgm:fillClrLst>
      <a:schemeClr val="accent3">
        <a:alpha val="70000"/>
      </a:schemeClr>
    </dgm:fillClrLst>
    <dgm:linClrLst meth="repeat">
      <a:schemeClr val="lt1"/>
    </dgm:linClrLst>
    <dgm:effectClrLst/>
    <dgm:txLinClrLst/>
    <dgm:txFillClrLst/>
    <dgm:txEffectClrLst/>
  </dgm:styleLbl>
  <dgm:styleLbl name="node3">
    <dgm:fillClrLst>
      <a:schemeClr val="accent3">
        <a:alpha val="50000"/>
      </a:schemeClr>
    </dgm:fillClrLst>
    <dgm:linClrLst meth="repeat">
      <a:schemeClr val="lt1"/>
    </dgm:linClrLst>
    <dgm:effectClrLst/>
    <dgm:txLinClrLst/>
    <dgm:txFillClrLst/>
    <dgm:txEffectClrLst/>
  </dgm:styleLbl>
  <dgm:styleLbl name="node4">
    <dgm:fillClrLst>
      <a:schemeClr val="accent3">
        <a:alpha val="30000"/>
      </a:schemeClr>
    </dgm:fillClrLst>
    <dgm:linClrLst meth="repeat">
      <a:schemeClr val="lt1"/>
    </dgm:linClrLst>
    <dgm:effectClrLst/>
    <dgm:txLinClrLst/>
    <dgm:txFillClrLst/>
    <dgm:txEffectClrLst/>
  </dgm:styleLbl>
  <dgm:styleLbl name="parChTrans1D1">
    <dgm:fillClrLst meth="repeat">
      <a:schemeClr val="accent3">
        <a:shade val="80000"/>
      </a:schemeClr>
    </dgm:fillClrLst>
    <dgm:linClrLst meth="repeat">
      <a:schemeClr val="accent3">
        <a:shade val="80000"/>
      </a:schemeClr>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3">
        <a:tint val="90000"/>
      </a:schemeClr>
    </dgm:linClrLst>
    <dgm:effectClrLst/>
    <dgm:txLinClrLst/>
    <dgm:txFillClrLst meth="repeat">
      <a:schemeClr val="tx1"/>
    </dgm:txFillClrLst>
    <dgm:txEffectClrLst/>
  </dgm:styleLbl>
  <dgm:styleLbl name="parChTrans1D3">
    <dgm:fillClrLst meth="repeat">
      <a:schemeClr val="accent3">
        <a:tint val="70000"/>
      </a:schemeClr>
    </dgm:fillClrLst>
    <dgm:linClrLst meth="repeat">
      <a:schemeClr val="accent3">
        <a:tint val="70000"/>
      </a:schemeClr>
    </dgm:linClrLst>
    <dgm:effectClrLst/>
    <dgm:txLinClrLst/>
    <dgm:txFillClrLst meth="repeat">
      <a:schemeClr val="tx1"/>
    </dgm:txFillClrLst>
    <dgm:txEffectClrLst/>
  </dgm:styleLbl>
  <dgm:styleLbl name="parChTrans1D4">
    <dgm:fillClrLst meth="repeat">
      <a:schemeClr val="accent3">
        <a:tint val="50000"/>
      </a:schemeClr>
    </dgm:fillClrLst>
    <dgm:linClrLst meth="repeat">
      <a:schemeClr val="accent3">
        <a:tint val="50000"/>
      </a:schemeClr>
    </dgm:linClrLst>
    <dgm:effectClrLst/>
    <dgm:txLinClrLst/>
    <dgm:txFillClrLst meth="repeat">
      <a:schemeClr val="tx1"/>
    </dgm:txFillClrLst>
    <dgm:txEffectClrLst/>
  </dgm:styleLbl>
  <dgm:styleLbl name="parChTrans2D1">
    <dgm:fillClrLst meth="repeat">
      <a:schemeClr val="accent3">
        <a:shade val="80000"/>
      </a:schemeClr>
    </dgm:fillClrLst>
    <dgm:linClrLst meth="repeat">
      <a:schemeClr val="accent3">
        <a:shade val="80000"/>
      </a:schemeClr>
    </dgm:linClrLst>
    <dgm:effectClrLst/>
    <dgm:txLinClrLst/>
    <dgm:txFillClrLst/>
    <dgm:txEffectClrLst/>
  </dgm:styleLbl>
  <dgm:styleLbl name="parChTrans2D2">
    <dgm:fillClrLst meth="repeat">
      <a:schemeClr val="accent3">
        <a:tint val="90000"/>
      </a:schemeClr>
    </dgm:fillClrLst>
    <dgm:linClrLst meth="repeat">
      <a:schemeClr val="accent3">
        <a:tint val="90000"/>
      </a:schemeClr>
    </dgm:linClrLst>
    <dgm:effectClrLst/>
    <dgm:txLinClrLst/>
    <dgm:txFillClrLst/>
    <dgm:txEffectClrLst/>
  </dgm:styleLbl>
  <dgm:styleLbl name="parChTrans2D3">
    <dgm:fillClrLst meth="repeat">
      <a:schemeClr val="accent3">
        <a:tint val="70000"/>
      </a:schemeClr>
    </dgm:fillClrLst>
    <dgm:linClrLst meth="repeat">
      <a:schemeClr val="accent3">
        <a:tint val="70000"/>
      </a:schemeClr>
    </dgm:linClrLst>
    <dgm:effectClrLst/>
    <dgm:txLinClrLst/>
    <dgm:txFillClrLst/>
    <dgm:txEffectClrLst/>
  </dgm:styleLbl>
  <dgm:styleLbl name="parChTrans2D4">
    <dgm:fillClrLst meth="repeat">
      <a:schemeClr val="accent3">
        <a:tint val="50000"/>
      </a:schemeClr>
    </dgm:fillClrLst>
    <dgm:linClrLst meth="repeat">
      <a:schemeClr val="accent3">
        <a:tint val="50000"/>
      </a:schemeClr>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meth="repeat">
      <a:schemeClr val="tx1"/>
    </dgm:txFillClrLst>
    <dgm:txEffectClrLst/>
  </dgm:styleLbl>
  <dgm:styleLbl name="sibTrans2D1">
    <dgm:fillClrLst>
      <a:schemeClr val="accent3">
        <a:shade val="90000"/>
      </a:schemeClr>
      <a:schemeClr val="accent3">
        <a:tint val="50000"/>
      </a:schemeClr>
    </dgm:fillClrLst>
    <dgm:linClrLst>
      <a:schemeClr val="accent3">
        <a:shade val="90000"/>
      </a:schemeClr>
      <a:schemeClr val="accent3">
        <a:tint val="50000"/>
      </a:schemeClr>
    </dgm:linClrLst>
    <dgm:effectClrLst/>
    <dgm:txLinClrLst/>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a:schemeClr val="accent3">
        <a:alpha val="90000"/>
      </a:schemeClr>
      <a:schemeClr val="accent3">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3">
        <a:alpha val="90000"/>
      </a:schemeClr>
      <a:schemeClr val="accent3">
        <a:alpha val="50000"/>
      </a:schemeClr>
    </dgm:linClrLst>
    <dgm:effectClrLst/>
    <dgm:txLinClrLst/>
    <dgm:txFillClrLst meth="repeat">
      <a:schemeClr val="dk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vennNode1">
    <dgm:fillClrLst>
      <a:schemeClr val="accent3">
        <a:shade val="80000"/>
        <a:alpha val="50000"/>
      </a:schemeClr>
      <a:schemeClr val="accent3">
        <a:alpha val="80000"/>
      </a:schemeClr>
    </dgm:fillClrLst>
    <dgm:linClrLst meth="repeat">
      <a:schemeClr val="lt1"/>
    </dgm:linClrLst>
    <dgm:effectClrLst/>
    <dgm:txLinClrLst/>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732E2030-7710-4054-B779-513DC02565FF}" type="doc">
      <dgm:prSet loTypeId="urn:microsoft.com/office/officeart/2005/8/layout/equation1" loCatId="process" qsTypeId="urn:microsoft.com/office/officeart/2005/8/quickstyle/simple1" qsCatId="simple" csTypeId="urn:microsoft.com/office/officeart/2005/8/colors/accent6_4" csCatId="accent6" phldr="1"/>
      <dgm:spPr/>
    </dgm:pt>
    <dgm:pt modelId="{7E750B2C-365B-4C85-95E3-3A35EFB9ADCA}">
      <dgm:prSet phldrT="[文本]"/>
      <dgm:spPr/>
      <dgm:t>
        <a:bodyPr/>
        <a:lstStyle/>
        <a:p>
          <a:r>
            <a:rPr lang="zh-CN" altLang="en-US" dirty="0">
              <a:solidFill>
                <a:schemeClr val="tx1"/>
              </a:solidFill>
            </a:rPr>
            <a:t>宏观</a:t>
          </a:r>
          <a:endParaRPr lang="en-US" altLang="zh-CN" dirty="0">
            <a:solidFill>
              <a:schemeClr val="tx1"/>
            </a:solidFill>
          </a:endParaRPr>
        </a:p>
        <a:p>
          <a:r>
            <a:rPr lang="zh-CN" altLang="en-US" dirty="0">
              <a:solidFill>
                <a:schemeClr val="tx1"/>
              </a:solidFill>
            </a:rPr>
            <a:t>环境</a:t>
          </a:r>
        </a:p>
      </dgm:t>
    </dgm:pt>
    <dgm:pt modelId="{5D67CB20-E633-4C54-9C5A-BC3D36C6884C}" cxnId="{1D6CED87-EC02-4E70-92CE-46ABAD748EE0}" type="parTrans">
      <dgm:prSet/>
      <dgm:spPr/>
      <dgm:t>
        <a:bodyPr/>
        <a:lstStyle/>
        <a:p>
          <a:endParaRPr lang="zh-CN" altLang="en-US"/>
        </a:p>
      </dgm:t>
    </dgm:pt>
    <dgm:pt modelId="{DA7AAEDA-7E0F-4E4B-A98F-DB3E2CF277FB}" cxnId="{1D6CED87-EC02-4E70-92CE-46ABAD748EE0}" type="sibTrans">
      <dgm:prSet/>
      <dgm:spPr/>
      <dgm:t>
        <a:bodyPr/>
        <a:lstStyle/>
        <a:p>
          <a:endParaRPr lang="zh-CN" altLang="en-US"/>
        </a:p>
      </dgm:t>
    </dgm:pt>
    <dgm:pt modelId="{307DBCEA-DDA3-4343-8250-011C4E591BA6}">
      <dgm:prSet phldrT="[文本]"/>
      <dgm:spPr/>
      <dgm:t>
        <a:bodyPr/>
        <a:lstStyle/>
        <a:p>
          <a:r>
            <a:rPr lang="zh-CN" altLang="en-US" dirty="0">
              <a:solidFill>
                <a:srgbClr val="FF0000"/>
              </a:solidFill>
            </a:rPr>
            <a:t>微观</a:t>
          </a:r>
          <a:endParaRPr lang="en-US" altLang="zh-CN" dirty="0">
            <a:solidFill>
              <a:srgbClr val="FF0000"/>
            </a:solidFill>
          </a:endParaRPr>
        </a:p>
        <a:p>
          <a:r>
            <a:rPr lang="zh-CN" altLang="en-US" dirty="0">
              <a:solidFill>
                <a:srgbClr val="FF0000"/>
              </a:solidFill>
            </a:rPr>
            <a:t>环境</a:t>
          </a:r>
        </a:p>
      </dgm:t>
    </dgm:pt>
    <dgm:pt modelId="{7326CD60-B353-4863-9806-AB11B1D09DEF}" cxnId="{28FD7AC5-B181-4000-9A95-BE5AA8603BBE}" type="parTrans">
      <dgm:prSet/>
      <dgm:spPr/>
      <dgm:t>
        <a:bodyPr/>
        <a:lstStyle/>
        <a:p>
          <a:endParaRPr lang="zh-CN" altLang="en-US"/>
        </a:p>
      </dgm:t>
    </dgm:pt>
    <dgm:pt modelId="{EB29606D-4903-43AD-87F5-DD34B9EFC061}" cxnId="{28FD7AC5-B181-4000-9A95-BE5AA8603BBE}" type="sibTrans">
      <dgm:prSet/>
      <dgm:spPr/>
      <dgm:t>
        <a:bodyPr/>
        <a:lstStyle/>
        <a:p>
          <a:endParaRPr lang="zh-CN" altLang="en-US"/>
        </a:p>
      </dgm:t>
    </dgm:pt>
    <dgm:pt modelId="{4EC445CD-4AC6-4EA0-B256-7CF11797296F}">
      <dgm:prSet phldrT="[文本]"/>
      <dgm:spPr/>
      <dgm:t>
        <a:bodyPr/>
        <a:lstStyle/>
        <a:p>
          <a:r>
            <a:rPr lang="zh-CN" altLang="en-US" dirty="0">
              <a:solidFill>
                <a:srgbClr val="FFFF00"/>
              </a:solidFill>
            </a:rPr>
            <a:t>营销</a:t>
          </a:r>
          <a:endParaRPr lang="en-US" altLang="zh-CN" dirty="0">
            <a:solidFill>
              <a:srgbClr val="FFFF00"/>
            </a:solidFill>
          </a:endParaRPr>
        </a:p>
        <a:p>
          <a:r>
            <a:rPr lang="zh-CN" altLang="en-US" dirty="0">
              <a:solidFill>
                <a:srgbClr val="FFFF00"/>
              </a:solidFill>
            </a:rPr>
            <a:t>环境</a:t>
          </a:r>
        </a:p>
      </dgm:t>
    </dgm:pt>
    <dgm:pt modelId="{0D14CBAC-2BA4-41A4-809A-A8CDFB5431C5}" cxnId="{3C62695C-56AB-418B-B510-2C3008211322}" type="parTrans">
      <dgm:prSet/>
      <dgm:spPr/>
      <dgm:t>
        <a:bodyPr/>
        <a:lstStyle/>
        <a:p>
          <a:endParaRPr lang="zh-CN" altLang="en-US"/>
        </a:p>
      </dgm:t>
    </dgm:pt>
    <dgm:pt modelId="{BF5F1A68-BD51-4ADE-A13A-26AD84506927}" cxnId="{3C62695C-56AB-418B-B510-2C3008211322}" type="sibTrans">
      <dgm:prSet/>
      <dgm:spPr/>
      <dgm:t>
        <a:bodyPr/>
        <a:lstStyle/>
        <a:p>
          <a:endParaRPr lang="zh-CN" altLang="en-US"/>
        </a:p>
      </dgm:t>
    </dgm:pt>
    <dgm:pt modelId="{E7F95337-8127-449C-B3C6-6EE5B83A561E}" type="pres">
      <dgm:prSet presAssocID="{732E2030-7710-4054-B779-513DC02565FF}" presName="linearFlow" presStyleCnt="0">
        <dgm:presLayoutVars>
          <dgm:dir/>
          <dgm:resizeHandles val="exact"/>
        </dgm:presLayoutVars>
      </dgm:prSet>
      <dgm:spPr/>
    </dgm:pt>
    <dgm:pt modelId="{16F9D611-E14C-4B19-8C9F-00BABDE60074}" type="pres">
      <dgm:prSet presAssocID="{7E750B2C-365B-4C85-95E3-3A35EFB9ADCA}" presName="node" presStyleLbl="node1" presStyleIdx="0" presStyleCnt="3">
        <dgm:presLayoutVars>
          <dgm:bulletEnabled val="1"/>
        </dgm:presLayoutVars>
      </dgm:prSet>
      <dgm:spPr/>
    </dgm:pt>
    <dgm:pt modelId="{F62603A5-FEF5-4C76-BB0F-3F2052D84393}" type="pres">
      <dgm:prSet presAssocID="{DA7AAEDA-7E0F-4E4B-A98F-DB3E2CF277FB}" presName="spacerL" presStyleCnt="0"/>
      <dgm:spPr/>
    </dgm:pt>
    <dgm:pt modelId="{06CA3820-A33C-4CE7-A98E-BBC0F46684B4}" type="pres">
      <dgm:prSet presAssocID="{DA7AAEDA-7E0F-4E4B-A98F-DB3E2CF277FB}" presName="sibTrans" presStyleLbl="sibTrans2D1" presStyleIdx="0" presStyleCnt="2"/>
      <dgm:spPr/>
    </dgm:pt>
    <dgm:pt modelId="{1456699E-671C-4E83-9599-E07BAC7B8FE3}" type="pres">
      <dgm:prSet presAssocID="{DA7AAEDA-7E0F-4E4B-A98F-DB3E2CF277FB}" presName="spacerR" presStyleCnt="0"/>
      <dgm:spPr/>
    </dgm:pt>
    <dgm:pt modelId="{0EB3891B-D41E-4D14-98FD-3C2179D58A39}" type="pres">
      <dgm:prSet presAssocID="{307DBCEA-DDA3-4343-8250-011C4E591BA6}" presName="node" presStyleLbl="node1" presStyleIdx="1" presStyleCnt="3">
        <dgm:presLayoutVars>
          <dgm:bulletEnabled val="1"/>
        </dgm:presLayoutVars>
      </dgm:prSet>
      <dgm:spPr/>
    </dgm:pt>
    <dgm:pt modelId="{75019F4D-1973-4087-B83D-1C2CF6D904F0}" type="pres">
      <dgm:prSet presAssocID="{EB29606D-4903-43AD-87F5-DD34B9EFC061}" presName="spacerL" presStyleCnt="0"/>
      <dgm:spPr/>
    </dgm:pt>
    <dgm:pt modelId="{E9333845-49D0-4D9E-8512-223146344F63}" type="pres">
      <dgm:prSet presAssocID="{EB29606D-4903-43AD-87F5-DD34B9EFC061}" presName="sibTrans" presStyleLbl="sibTrans2D1" presStyleIdx="1" presStyleCnt="2"/>
      <dgm:spPr/>
    </dgm:pt>
    <dgm:pt modelId="{284C6420-0969-42CC-BB1A-0F8741D45A8A}" type="pres">
      <dgm:prSet presAssocID="{EB29606D-4903-43AD-87F5-DD34B9EFC061}" presName="spacerR" presStyleCnt="0"/>
      <dgm:spPr/>
    </dgm:pt>
    <dgm:pt modelId="{7B0280C9-5D6C-451B-995A-4880867DCA45}" type="pres">
      <dgm:prSet presAssocID="{4EC445CD-4AC6-4EA0-B256-7CF11797296F}" presName="node" presStyleLbl="node1" presStyleIdx="2" presStyleCnt="3">
        <dgm:presLayoutVars>
          <dgm:bulletEnabled val="1"/>
        </dgm:presLayoutVars>
      </dgm:prSet>
      <dgm:spPr/>
    </dgm:pt>
  </dgm:ptLst>
  <dgm:cxnLst>
    <dgm:cxn modelId="{F6EB9801-F529-4C08-9428-A62FEE58C702}" type="presOf" srcId="{732E2030-7710-4054-B779-513DC02565FF}" destId="{E7F95337-8127-449C-B3C6-6EE5B83A561E}" srcOrd="0" destOrd="0" presId="urn:microsoft.com/office/officeart/2005/8/layout/equation1"/>
    <dgm:cxn modelId="{3C62695C-56AB-418B-B510-2C3008211322}" srcId="{732E2030-7710-4054-B779-513DC02565FF}" destId="{4EC445CD-4AC6-4EA0-B256-7CF11797296F}" srcOrd="2" destOrd="0" parTransId="{0D14CBAC-2BA4-41A4-809A-A8CDFB5431C5}" sibTransId="{BF5F1A68-BD51-4ADE-A13A-26AD84506927}"/>
    <dgm:cxn modelId="{D6B93C6B-0F9B-4207-85BB-4EADADA601CA}" type="presOf" srcId="{307DBCEA-DDA3-4343-8250-011C4E591BA6}" destId="{0EB3891B-D41E-4D14-98FD-3C2179D58A39}" srcOrd="0" destOrd="0" presId="urn:microsoft.com/office/officeart/2005/8/layout/equation1"/>
    <dgm:cxn modelId="{55451773-2C08-4DF3-BBAE-57683252DE2B}" type="presOf" srcId="{4EC445CD-4AC6-4EA0-B256-7CF11797296F}" destId="{7B0280C9-5D6C-451B-995A-4880867DCA45}" srcOrd="0" destOrd="0" presId="urn:microsoft.com/office/officeart/2005/8/layout/equation1"/>
    <dgm:cxn modelId="{1D6CED87-EC02-4E70-92CE-46ABAD748EE0}" srcId="{732E2030-7710-4054-B779-513DC02565FF}" destId="{7E750B2C-365B-4C85-95E3-3A35EFB9ADCA}" srcOrd="0" destOrd="0" parTransId="{5D67CB20-E633-4C54-9C5A-BC3D36C6884C}" sibTransId="{DA7AAEDA-7E0F-4E4B-A98F-DB3E2CF277FB}"/>
    <dgm:cxn modelId="{28FD7AC5-B181-4000-9A95-BE5AA8603BBE}" srcId="{732E2030-7710-4054-B779-513DC02565FF}" destId="{307DBCEA-DDA3-4343-8250-011C4E591BA6}" srcOrd="1" destOrd="0" parTransId="{7326CD60-B353-4863-9806-AB11B1D09DEF}" sibTransId="{EB29606D-4903-43AD-87F5-DD34B9EFC061}"/>
    <dgm:cxn modelId="{3BA38CDD-749A-466B-9BBB-2B82126DA22B}" type="presOf" srcId="{DA7AAEDA-7E0F-4E4B-A98F-DB3E2CF277FB}" destId="{06CA3820-A33C-4CE7-A98E-BBC0F46684B4}" srcOrd="0" destOrd="0" presId="urn:microsoft.com/office/officeart/2005/8/layout/equation1"/>
    <dgm:cxn modelId="{D2036AE7-E410-4047-8053-8F49C8DB7616}" type="presOf" srcId="{7E750B2C-365B-4C85-95E3-3A35EFB9ADCA}" destId="{16F9D611-E14C-4B19-8C9F-00BABDE60074}" srcOrd="0" destOrd="0" presId="urn:microsoft.com/office/officeart/2005/8/layout/equation1"/>
    <dgm:cxn modelId="{87649BEB-FCCF-4BA0-A934-C9489254D2CF}" type="presOf" srcId="{EB29606D-4903-43AD-87F5-DD34B9EFC061}" destId="{E9333845-49D0-4D9E-8512-223146344F63}" srcOrd="0" destOrd="0" presId="urn:microsoft.com/office/officeart/2005/8/layout/equation1"/>
    <dgm:cxn modelId="{B1B609E3-1427-4C8C-AFDF-6AB1B953602C}" type="presParOf" srcId="{E7F95337-8127-449C-B3C6-6EE5B83A561E}" destId="{16F9D611-E14C-4B19-8C9F-00BABDE60074}" srcOrd="0" destOrd="0" presId="urn:microsoft.com/office/officeart/2005/8/layout/equation1"/>
    <dgm:cxn modelId="{E64EC3C4-5F2A-4B12-AB60-16CF408759B5}" type="presParOf" srcId="{E7F95337-8127-449C-B3C6-6EE5B83A561E}" destId="{F62603A5-FEF5-4C76-BB0F-3F2052D84393}" srcOrd="1" destOrd="0" presId="urn:microsoft.com/office/officeart/2005/8/layout/equation1"/>
    <dgm:cxn modelId="{4A0C9D64-C813-42DA-A304-6C96CE9E6C52}" type="presParOf" srcId="{E7F95337-8127-449C-B3C6-6EE5B83A561E}" destId="{06CA3820-A33C-4CE7-A98E-BBC0F46684B4}" srcOrd="2" destOrd="0" presId="urn:microsoft.com/office/officeart/2005/8/layout/equation1"/>
    <dgm:cxn modelId="{7F580BAF-722F-4E18-8E17-2956B06A0D87}" type="presParOf" srcId="{E7F95337-8127-449C-B3C6-6EE5B83A561E}" destId="{1456699E-671C-4E83-9599-E07BAC7B8FE3}" srcOrd="3" destOrd="0" presId="urn:microsoft.com/office/officeart/2005/8/layout/equation1"/>
    <dgm:cxn modelId="{F17C1A84-A3AE-4E97-909D-870C889AEBFC}" type="presParOf" srcId="{E7F95337-8127-449C-B3C6-6EE5B83A561E}" destId="{0EB3891B-D41E-4D14-98FD-3C2179D58A39}" srcOrd="4" destOrd="0" presId="urn:microsoft.com/office/officeart/2005/8/layout/equation1"/>
    <dgm:cxn modelId="{C4767920-BB11-4B47-87E7-DB51D3476996}" type="presParOf" srcId="{E7F95337-8127-449C-B3C6-6EE5B83A561E}" destId="{75019F4D-1973-4087-B83D-1C2CF6D904F0}" srcOrd="5" destOrd="0" presId="urn:microsoft.com/office/officeart/2005/8/layout/equation1"/>
    <dgm:cxn modelId="{AE3145CD-1509-4660-A506-F8ABE95DF089}" type="presParOf" srcId="{E7F95337-8127-449C-B3C6-6EE5B83A561E}" destId="{E9333845-49D0-4D9E-8512-223146344F63}" srcOrd="6" destOrd="0" presId="urn:microsoft.com/office/officeart/2005/8/layout/equation1"/>
    <dgm:cxn modelId="{0B982E05-1B35-4CF2-BACD-E45E1D601FDA}" type="presParOf" srcId="{E7F95337-8127-449C-B3C6-6EE5B83A561E}" destId="{284C6420-0969-42CC-BB1A-0F8741D45A8A}" srcOrd="7" destOrd="0" presId="urn:microsoft.com/office/officeart/2005/8/layout/equation1"/>
    <dgm:cxn modelId="{8BE5018F-129D-4C9D-9C06-03BA65084A25}" type="presParOf" srcId="{E7F95337-8127-449C-B3C6-6EE5B83A561E}" destId="{7B0280C9-5D6C-451B-995A-4880867DCA45}" srcOrd="8" destOrd="0" presId="urn:microsoft.com/office/officeart/2005/8/layout/equati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E000E59F-2BB2-4765-9698-CC778943BA3B}" type="doc">
      <dgm:prSet loTypeId="urn:microsoft.com/office/officeart/2008/layout/VerticalCurvedList" loCatId="list" qsTypeId="urn:microsoft.com/office/officeart/2005/8/quickstyle/simple1" qsCatId="simple" csTypeId="urn:microsoft.com/office/officeart/2005/8/colors/accent3_4" csCatId="accent3" phldr="1"/>
      <dgm:spPr/>
      <dgm:t>
        <a:bodyPr/>
        <a:lstStyle/>
        <a:p>
          <a:endParaRPr lang="zh-CN" altLang="en-US"/>
        </a:p>
      </dgm:t>
    </dgm:pt>
    <dgm:pt modelId="{3AAE3A1B-AF6F-44B1-97DC-4A8AE803A0FE}">
      <dgm:prSet custT="1"/>
      <dgm:spPr/>
      <dgm:t>
        <a:bodyPr/>
        <a:lstStyle/>
        <a:p>
          <a:r>
            <a:rPr lang="zh-CN" sz="2000" kern="1200" dirty="0">
              <a:solidFill>
                <a:schemeClr val="tx1"/>
              </a:solidFill>
              <a:latin typeface="+mn-lt"/>
              <a:ea typeface="+mn-ea"/>
              <a:cs typeface="+mn-cs"/>
            </a:rPr>
            <a:t>市场定位能创造差异，有利于塑造企业特有的形象</a:t>
          </a:r>
          <a:endParaRPr lang="zh-CN" altLang="en-US" sz="2000" kern="1200" dirty="0">
            <a:solidFill>
              <a:schemeClr val="tx1"/>
            </a:solidFill>
            <a:latin typeface="+mn-lt"/>
            <a:ea typeface="+mn-ea"/>
            <a:cs typeface="+mn-cs"/>
          </a:endParaRPr>
        </a:p>
      </dgm:t>
    </dgm:pt>
    <dgm:pt modelId="{21D769B8-0475-4390-9C64-1C1074C94BF7}" cxnId="{297C7C6C-EC8E-4A0C-88EC-89DB2350B4B0}" type="parTrans">
      <dgm:prSet/>
      <dgm:spPr/>
      <dgm:t>
        <a:bodyPr/>
        <a:lstStyle/>
        <a:p>
          <a:endParaRPr lang="zh-CN" altLang="en-US"/>
        </a:p>
      </dgm:t>
    </dgm:pt>
    <dgm:pt modelId="{C982A2E5-3861-4C15-87EF-D56240AECE29}" cxnId="{297C7C6C-EC8E-4A0C-88EC-89DB2350B4B0}" type="sibTrans">
      <dgm:prSet/>
      <dgm:spPr/>
      <dgm:t>
        <a:bodyPr/>
        <a:lstStyle/>
        <a:p>
          <a:endParaRPr lang="zh-CN" altLang="en-US"/>
        </a:p>
      </dgm:t>
    </dgm:pt>
    <dgm:pt modelId="{B8877743-28D1-43D5-B78D-E6F2B35A0F83}">
      <dgm:prSet custT="1"/>
      <dgm:spPr/>
      <dgm:t>
        <a:bodyPr/>
        <a:lstStyle/>
        <a:p>
          <a:pPr marL="0" lvl="0" indent="0" algn="l" defTabSz="889000">
            <a:lnSpc>
              <a:spcPct val="90000"/>
            </a:lnSpc>
            <a:spcBef>
              <a:spcPct val="0"/>
            </a:spcBef>
            <a:spcAft>
              <a:spcPct val="35000"/>
            </a:spcAft>
            <a:buNone/>
          </a:pPr>
          <a:r>
            <a:rPr lang="zh-CN" sz="2000" kern="1200" dirty="0">
              <a:solidFill>
                <a:schemeClr val="tx1"/>
              </a:solidFill>
              <a:latin typeface="Arial" panose="020B0604020202020204"/>
              <a:ea typeface="微软雅黑" panose="020B0503020204020204" pitchFamily="34" charset="-122"/>
              <a:cs typeface="+mn-cs"/>
            </a:rPr>
            <a:t>市场定位能适应细分市场消费者或顾客的特定要求，更好地满足消费者需求</a:t>
          </a:r>
          <a:endParaRPr lang="zh-CN" altLang="en-US" sz="2000" kern="1200" dirty="0">
            <a:solidFill>
              <a:schemeClr val="tx1"/>
            </a:solidFill>
            <a:latin typeface="Arial" panose="020B0604020202020204"/>
            <a:ea typeface="微软雅黑" panose="020B0503020204020204" pitchFamily="34" charset="-122"/>
            <a:cs typeface="+mn-cs"/>
          </a:endParaRPr>
        </a:p>
      </dgm:t>
    </dgm:pt>
    <dgm:pt modelId="{AF23AA96-E8BD-4AF1-8A0A-4CF3C06CECE9}" cxnId="{D56E61FE-6FD8-4B7A-9BB7-E4A1F982EC6D}" type="parTrans">
      <dgm:prSet/>
      <dgm:spPr/>
      <dgm:t>
        <a:bodyPr/>
        <a:lstStyle/>
        <a:p>
          <a:endParaRPr lang="zh-CN" altLang="en-US"/>
        </a:p>
      </dgm:t>
    </dgm:pt>
    <dgm:pt modelId="{F15EA442-E63B-4296-A052-438B10C614E3}" cxnId="{D56E61FE-6FD8-4B7A-9BB7-E4A1F982EC6D}" type="sibTrans">
      <dgm:prSet/>
      <dgm:spPr/>
      <dgm:t>
        <a:bodyPr/>
        <a:lstStyle/>
        <a:p>
          <a:endParaRPr lang="zh-CN" altLang="en-US"/>
        </a:p>
      </dgm:t>
    </dgm:pt>
    <dgm:pt modelId="{65DB3F4D-80BB-4AB2-8F9A-275C67E350A9}">
      <dgm:prSet custT="1"/>
      <dgm:spPr/>
      <dgm:t>
        <a:bodyPr/>
        <a:lstStyle/>
        <a:p>
          <a:r>
            <a:rPr lang="zh-CN" sz="2000" kern="1200" dirty="0">
              <a:solidFill>
                <a:schemeClr val="tx1"/>
              </a:solidFill>
              <a:latin typeface="Arial" panose="020B0604020202020204"/>
              <a:ea typeface="微软雅黑" panose="020B0503020204020204" pitchFamily="34" charset="-122"/>
              <a:cs typeface="+mn-cs"/>
            </a:rPr>
            <a:t>市场定位能能形成竞争优势，增强企业竞争力</a:t>
          </a:r>
          <a:endParaRPr lang="zh-CN" altLang="en-US" sz="2400" kern="1200" dirty="0">
            <a:solidFill>
              <a:schemeClr val="tx1"/>
            </a:solidFill>
          </a:endParaRPr>
        </a:p>
      </dgm:t>
    </dgm:pt>
    <dgm:pt modelId="{2D32BB96-30D5-483F-ABE4-0F04027AC072}" cxnId="{29A65213-C91A-4503-BD11-9E595FC33D94}" type="parTrans">
      <dgm:prSet/>
      <dgm:spPr/>
      <dgm:t>
        <a:bodyPr/>
        <a:lstStyle/>
        <a:p>
          <a:endParaRPr lang="zh-CN" altLang="en-US"/>
        </a:p>
      </dgm:t>
    </dgm:pt>
    <dgm:pt modelId="{4A975A90-0852-44E9-8E9D-A845E18D3225}" cxnId="{29A65213-C91A-4503-BD11-9E595FC33D94}" type="sibTrans">
      <dgm:prSet/>
      <dgm:spPr/>
      <dgm:t>
        <a:bodyPr/>
        <a:lstStyle/>
        <a:p>
          <a:endParaRPr lang="zh-CN" altLang="en-US"/>
        </a:p>
      </dgm:t>
    </dgm:pt>
    <dgm:pt modelId="{010D83D6-E400-46CF-8EDF-0DB23C0ED5C3}" type="pres">
      <dgm:prSet presAssocID="{E000E59F-2BB2-4765-9698-CC778943BA3B}" presName="Name0" presStyleCnt="0">
        <dgm:presLayoutVars>
          <dgm:chMax val="7"/>
          <dgm:chPref val="7"/>
          <dgm:dir/>
        </dgm:presLayoutVars>
      </dgm:prSet>
      <dgm:spPr/>
    </dgm:pt>
    <dgm:pt modelId="{0431E30A-A7D5-4434-89D4-8BB17045619E}" type="pres">
      <dgm:prSet presAssocID="{E000E59F-2BB2-4765-9698-CC778943BA3B}" presName="Name1" presStyleCnt="0"/>
      <dgm:spPr/>
    </dgm:pt>
    <dgm:pt modelId="{22DE6D36-A994-4E5E-9582-20B0E23E692E}" type="pres">
      <dgm:prSet presAssocID="{E000E59F-2BB2-4765-9698-CC778943BA3B}" presName="cycle" presStyleCnt="0"/>
      <dgm:spPr/>
    </dgm:pt>
    <dgm:pt modelId="{ADE8AF48-6422-417E-85BC-56F4B162B2F5}" type="pres">
      <dgm:prSet presAssocID="{E000E59F-2BB2-4765-9698-CC778943BA3B}" presName="srcNode" presStyleLbl="node1" presStyleIdx="0" presStyleCnt="3"/>
      <dgm:spPr/>
    </dgm:pt>
    <dgm:pt modelId="{E9E1BAA8-1E07-4274-AC52-450991B2FF64}" type="pres">
      <dgm:prSet presAssocID="{E000E59F-2BB2-4765-9698-CC778943BA3B}" presName="conn" presStyleLbl="parChTrans1D2" presStyleIdx="0" presStyleCnt="1"/>
      <dgm:spPr/>
    </dgm:pt>
    <dgm:pt modelId="{C936EA8C-A97A-4D44-BD13-63D1ACCD175C}" type="pres">
      <dgm:prSet presAssocID="{E000E59F-2BB2-4765-9698-CC778943BA3B}" presName="extraNode" presStyleLbl="node1" presStyleIdx="0" presStyleCnt="3"/>
      <dgm:spPr/>
    </dgm:pt>
    <dgm:pt modelId="{4CB262C3-AE1F-4453-8035-F0A869D8674A}" type="pres">
      <dgm:prSet presAssocID="{E000E59F-2BB2-4765-9698-CC778943BA3B}" presName="dstNode" presStyleLbl="node1" presStyleIdx="0" presStyleCnt="3"/>
      <dgm:spPr/>
    </dgm:pt>
    <dgm:pt modelId="{B8DB1EEE-1DF2-4E3E-8FB8-981E8EF8A3FB}" type="pres">
      <dgm:prSet presAssocID="{3AAE3A1B-AF6F-44B1-97DC-4A8AE803A0FE}" presName="text_1" presStyleLbl="node1" presStyleIdx="0" presStyleCnt="3">
        <dgm:presLayoutVars>
          <dgm:bulletEnabled val="1"/>
        </dgm:presLayoutVars>
      </dgm:prSet>
      <dgm:spPr/>
    </dgm:pt>
    <dgm:pt modelId="{6E470B53-0670-48DB-AF5C-838D94DC1641}" type="pres">
      <dgm:prSet presAssocID="{3AAE3A1B-AF6F-44B1-97DC-4A8AE803A0FE}" presName="accent_1" presStyleCnt="0"/>
      <dgm:spPr/>
    </dgm:pt>
    <dgm:pt modelId="{A5E3C254-9944-4D8C-9A53-505FD9FA634A}" type="pres">
      <dgm:prSet presAssocID="{3AAE3A1B-AF6F-44B1-97DC-4A8AE803A0FE}" presName="accentRepeatNode" presStyleLbl="solidFgAcc1" presStyleIdx="0" presStyleCnt="3"/>
      <dgm:spPr>
        <a:solidFill>
          <a:srgbClr val="FFC000"/>
        </a:solidFill>
      </dgm:spPr>
    </dgm:pt>
    <dgm:pt modelId="{CFE8868C-E20C-4400-BDC3-86699B375FF8}" type="pres">
      <dgm:prSet presAssocID="{B8877743-28D1-43D5-B78D-E6F2B35A0F83}" presName="text_2" presStyleLbl="node1" presStyleIdx="1" presStyleCnt="3">
        <dgm:presLayoutVars>
          <dgm:bulletEnabled val="1"/>
        </dgm:presLayoutVars>
      </dgm:prSet>
      <dgm:spPr/>
    </dgm:pt>
    <dgm:pt modelId="{EBBE8EBF-7A68-4582-A052-2C2F2F2BA29B}" type="pres">
      <dgm:prSet presAssocID="{B8877743-28D1-43D5-B78D-E6F2B35A0F83}" presName="accent_2" presStyleCnt="0"/>
      <dgm:spPr/>
    </dgm:pt>
    <dgm:pt modelId="{E4FDD3B2-3210-4501-8126-E4ADB2CF7E2D}" type="pres">
      <dgm:prSet presAssocID="{B8877743-28D1-43D5-B78D-E6F2B35A0F83}" presName="accentRepeatNode" presStyleLbl="solidFgAcc1" presStyleIdx="1" presStyleCnt="3"/>
      <dgm:spPr>
        <a:solidFill>
          <a:srgbClr val="CC0000"/>
        </a:solidFill>
      </dgm:spPr>
    </dgm:pt>
    <dgm:pt modelId="{1F1991A2-F743-4746-AAD4-B15C9AF9757F}" type="pres">
      <dgm:prSet presAssocID="{65DB3F4D-80BB-4AB2-8F9A-275C67E350A9}" presName="text_3" presStyleLbl="node1" presStyleIdx="2" presStyleCnt="3">
        <dgm:presLayoutVars>
          <dgm:bulletEnabled val="1"/>
        </dgm:presLayoutVars>
      </dgm:prSet>
      <dgm:spPr/>
    </dgm:pt>
    <dgm:pt modelId="{AAB73363-D0C2-4EBE-AE62-6BFC79E12F89}" type="pres">
      <dgm:prSet presAssocID="{65DB3F4D-80BB-4AB2-8F9A-275C67E350A9}" presName="accent_3" presStyleCnt="0"/>
      <dgm:spPr/>
    </dgm:pt>
    <dgm:pt modelId="{26764273-EA34-4885-B646-20776066BF3A}" type="pres">
      <dgm:prSet presAssocID="{65DB3F4D-80BB-4AB2-8F9A-275C67E350A9}" presName="accentRepeatNode" presStyleLbl="solidFgAcc1" presStyleIdx="2" presStyleCnt="3"/>
      <dgm:spPr>
        <a:solidFill>
          <a:srgbClr val="0366C1"/>
        </a:solidFill>
      </dgm:spPr>
    </dgm:pt>
  </dgm:ptLst>
  <dgm:cxnLst>
    <dgm:cxn modelId="{29A65213-C91A-4503-BD11-9E595FC33D94}" srcId="{E000E59F-2BB2-4765-9698-CC778943BA3B}" destId="{65DB3F4D-80BB-4AB2-8F9A-275C67E350A9}" srcOrd="2" destOrd="0" parTransId="{2D32BB96-30D5-483F-ABE4-0F04027AC072}" sibTransId="{4A975A90-0852-44E9-8E9D-A845E18D3225}"/>
    <dgm:cxn modelId="{34EC5420-7AC7-43A6-B66B-54A11ED1DECF}" type="presOf" srcId="{C982A2E5-3861-4C15-87EF-D56240AECE29}" destId="{E9E1BAA8-1E07-4274-AC52-450991B2FF64}" srcOrd="0" destOrd="0" presId="urn:microsoft.com/office/officeart/2008/layout/VerticalCurvedList"/>
    <dgm:cxn modelId="{B640CB64-3F51-4494-9CD9-6BC18A464AC2}" type="presOf" srcId="{B8877743-28D1-43D5-B78D-E6F2B35A0F83}" destId="{CFE8868C-E20C-4400-BDC3-86699B375FF8}" srcOrd="0" destOrd="0" presId="urn:microsoft.com/office/officeart/2008/layout/VerticalCurvedList"/>
    <dgm:cxn modelId="{297C7C6C-EC8E-4A0C-88EC-89DB2350B4B0}" srcId="{E000E59F-2BB2-4765-9698-CC778943BA3B}" destId="{3AAE3A1B-AF6F-44B1-97DC-4A8AE803A0FE}" srcOrd="0" destOrd="0" parTransId="{21D769B8-0475-4390-9C64-1C1074C94BF7}" sibTransId="{C982A2E5-3861-4C15-87EF-D56240AECE29}"/>
    <dgm:cxn modelId="{A3F0EC71-BF41-49E6-A70A-A8008C4E7075}" type="presOf" srcId="{65DB3F4D-80BB-4AB2-8F9A-275C67E350A9}" destId="{1F1991A2-F743-4746-AAD4-B15C9AF9757F}" srcOrd="0" destOrd="0" presId="urn:microsoft.com/office/officeart/2008/layout/VerticalCurvedList"/>
    <dgm:cxn modelId="{358A2EB4-D6F4-4769-A011-5176CAA91BE4}" type="presOf" srcId="{E000E59F-2BB2-4765-9698-CC778943BA3B}" destId="{010D83D6-E400-46CF-8EDF-0DB23C0ED5C3}" srcOrd="0" destOrd="0" presId="urn:microsoft.com/office/officeart/2008/layout/VerticalCurvedList"/>
    <dgm:cxn modelId="{025CC8BC-9159-4122-A807-46DE90F3EF3A}" type="presOf" srcId="{3AAE3A1B-AF6F-44B1-97DC-4A8AE803A0FE}" destId="{B8DB1EEE-1DF2-4E3E-8FB8-981E8EF8A3FB}" srcOrd="0" destOrd="0" presId="urn:microsoft.com/office/officeart/2008/layout/VerticalCurvedList"/>
    <dgm:cxn modelId="{D56E61FE-6FD8-4B7A-9BB7-E4A1F982EC6D}" srcId="{E000E59F-2BB2-4765-9698-CC778943BA3B}" destId="{B8877743-28D1-43D5-B78D-E6F2B35A0F83}" srcOrd="1" destOrd="0" parTransId="{AF23AA96-E8BD-4AF1-8A0A-4CF3C06CECE9}" sibTransId="{F15EA442-E63B-4296-A052-438B10C614E3}"/>
    <dgm:cxn modelId="{C4093E6D-1E75-453C-B40A-66F7FB1FF17C}" type="presParOf" srcId="{010D83D6-E400-46CF-8EDF-0DB23C0ED5C3}" destId="{0431E30A-A7D5-4434-89D4-8BB17045619E}" srcOrd="0" destOrd="0" presId="urn:microsoft.com/office/officeart/2008/layout/VerticalCurvedList"/>
    <dgm:cxn modelId="{A473F9E9-AF40-45FD-81DA-626F5FB6C12F}" type="presParOf" srcId="{0431E30A-A7D5-4434-89D4-8BB17045619E}" destId="{22DE6D36-A994-4E5E-9582-20B0E23E692E}" srcOrd="0" destOrd="0" presId="urn:microsoft.com/office/officeart/2008/layout/VerticalCurvedList"/>
    <dgm:cxn modelId="{0BF6F2A7-5840-4E42-B3C6-D897E375785C}" type="presParOf" srcId="{22DE6D36-A994-4E5E-9582-20B0E23E692E}" destId="{ADE8AF48-6422-417E-85BC-56F4B162B2F5}" srcOrd="0" destOrd="0" presId="urn:microsoft.com/office/officeart/2008/layout/VerticalCurvedList"/>
    <dgm:cxn modelId="{660B27D0-26EA-48CB-8F73-16797E995578}" type="presParOf" srcId="{22DE6D36-A994-4E5E-9582-20B0E23E692E}" destId="{E9E1BAA8-1E07-4274-AC52-450991B2FF64}" srcOrd="1" destOrd="0" presId="urn:microsoft.com/office/officeart/2008/layout/VerticalCurvedList"/>
    <dgm:cxn modelId="{3F748497-EBF6-470F-A68B-5AE2DA5CF6D8}" type="presParOf" srcId="{22DE6D36-A994-4E5E-9582-20B0E23E692E}" destId="{C936EA8C-A97A-4D44-BD13-63D1ACCD175C}" srcOrd="2" destOrd="0" presId="urn:microsoft.com/office/officeart/2008/layout/VerticalCurvedList"/>
    <dgm:cxn modelId="{CC367BEC-C8A6-4F92-BB07-F0CC48B05DA9}" type="presParOf" srcId="{22DE6D36-A994-4E5E-9582-20B0E23E692E}" destId="{4CB262C3-AE1F-4453-8035-F0A869D8674A}" srcOrd="3" destOrd="0" presId="urn:microsoft.com/office/officeart/2008/layout/VerticalCurvedList"/>
    <dgm:cxn modelId="{37FD3532-6E6C-44A8-9E11-FFDCEA4E54FD}" type="presParOf" srcId="{0431E30A-A7D5-4434-89D4-8BB17045619E}" destId="{B8DB1EEE-1DF2-4E3E-8FB8-981E8EF8A3FB}" srcOrd="1" destOrd="0" presId="urn:microsoft.com/office/officeart/2008/layout/VerticalCurvedList"/>
    <dgm:cxn modelId="{3CF08179-1268-4FE8-A1AE-8DA1F57AED0B}" type="presParOf" srcId="{0431E30A-A7D5-4434-89D4-8BB17045619E}" destId="{6E470B53-0670-48DB-AF5C-838D94DC1641}" srcOrd="2" destOrd="0" presId="urn:microsoft.com/office/officeart/2008/layout/VerticalCurvedList"/>
    <dgm:cxn modelId="{DF14F5CB-E786-499D-87CC-F68064592467}" type="presParOf" srcId="{6E470B53-0670-48DB-AF5C-838D94DC1641}" destId="{A5E3C254-9944-4D8C-9A53-505FD9FA634A}" srcOrd="0" destOrd="0" presId="urn:microsoft.com/office/officeart/2008/layout/VerticalCurvedList"/>
    <dgm:cxn modelId="{F7BA8F4F-54EF-431F-8351-3DC760129385}" type="presParOf" srcId="{0431E30A-A7D5-4434-89D4-8BB17045619E}" destId="{CFE8868C-E20C-4400-BDC3-86699B375FF8}" srcOrd="3" destOrd="0" presId="urn:microsoft.com/office/officeart/2008/layout/VerticalCurvedList"/>
    <dgm:cxn modelId="{DEE14734-FAE5-4A55-ACC2-CB219E347BB5}" type="presParOf" srcId="{0431E30A-A7D5-4434-89D4-8BB17045619E}" destId="{EBBE8EBF-7A68-4582-A052-2C2F2F2BA29B}" srcOrd="4" destOrd="0" presId="urn:microsoft.com/office/officeart/2008/layout/VerticalCurvedList"/>
    <dgm:cxn modelId="{283C80BF-D615-43FA-99EB-BA55794AE8E3}" type="presParOf" srcId="{EBBE8EBF-7A68-4582-A052-2C2F2F2BA29B}" destId="{E4FDD3B2-3210-4501-8126-E4ADB2CF7E2D}" srcOrd="0" destOrd="0" presId="urn:microsoft.com/office/officeart/2008/layout/VerticalCurvedList"/>
    <dgm:cxn modelId="{16579C24-96AF-4AB8-8915-C245C3B00BA1}" type="presParOf" srcId="{0431E30A-A7D5-4434-89D4-8BB17045619E}" destId="{1F1991A2-F743-4746-AAD4-B15C9AF9757F}" srcOrd="5" destOrd="0" presId="urn:microsoft.com/office/officeart/2008/layout/VerticalCurvedList"/>
    <dgm:cxn modelId="{ECDBF019-ABD8-42ED-8A01-D5786079669E}" type="presParOf" srcId="{0431E30A-A7D5-4434-89D4-8BB17045619E}" destId="{AAB73363-D0C2-4EBE-AE62-6BFC79E12F89}" srcOrd="6" destOrd="0" presId="urn:microsoft.com/office/officeart/2008/layout/VerticalCurvedList"/>
    <dgm:cxn modelId="{1C01BB32-5FDB-40F3-97BE-0C4402B65FE7}" type="presParOf" srcId="{AAB73363-D0C2-4EBE-AE62-6BFC79E12F89}" destId="{26764273-EA34-4885-B646-20776066BF3A}"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F0383B25-48D8-4301-AA71-CEE268839497}" type="doc">
      <dgm:prSet loTypeId="urn:microsoft.com/office/officeart/2005/8/layout/venn3" loCatId="relationship" qsTypeId="urn:microsoft.com/office/officeart/2005/8/quickstyle/simple1" qsCatId="simple" csTypeId="urn:microsoft.com/office/officeart/2005/8/colors/accent1_2" csCatId="accent1" phldr="1"/>
      <dgm:spPr/>
      <dgm:t>
        <a:bodyPr/>
        <a:lstStyle/>
        <a:p>
          <a:endParaRPr lang="zh-CN" altLang="en-US"/>
        </a:p>
      </dgm:t>
    </dgm:pt>
    <dgm:pt modelId="{9FB34A15-7310-4B18-B559-EE7A319F1217}">
      <dgm:prSet/>
      <dgm:spPr>
        <a:solidFill>
          <a:srgbClr val="A3F1FB">
            <a:alpha val="50000"/>
          </a:srgbClr>
        </a:solidFill>
      </dgm:spPr>
      <dgm:t>
        <a:bodyPr/>
        <a:lstStyle/>
        <a:p>
          <a:pPr rtl="0"/>
          <a:r>
            <a:rPr lang="zh-CN" altLang="en-US" b="1" dirty="0"/>
            <a:t>品牌命名策略</a:t>
          </a:r>
          <a:endParaRPr lang="zh-CN" dirty="0"/>
        </a:p>
      </dgm:t>
    </dgm:pt>
    <dgm:pt modelId="{B9146F26-DFD5-4F26-B2C2-C39039CDB23B}" cxnId="{F71FEEEC-50C4-498C-BCC5-2A0B3AAEBE3E}" type="parTrans">
      <dgm:prSet/>
      <dgm:spPr/>
      <dgm:t>
        <a:bodyPr/>
        <a:lstStyle/>
        <a:p>
          <a:endParaRPr lang="zh-CN" altLang="en-US"/>
        </a:p>
      </dgm:t>
    </dgm:pt>
    <dgm:pt modelId="{19F618D4-9063-4EC0-B2FD-AC7C12CDD185}" cxnId="{F71FEEEC-50C4-498C-BCC5-2A0B3AAEBE3E}" type="sibTrans">
      <dgm:prSet/>
      <dgm:spPr/>
      <dgm:t>
        <a:bodyPr/>
        <a:lstStyle/>
        <a:p>
          <a:endParaRPr lang="zh-CN" altLang="en-US"/>
        </a:p>
      </dgm:t>
    </dgm:pt>
    <dgm:pt modelId="{878DBA6F-2ACC-45D7-B184-1BE9CF24CF62}">
      <dgm:prSet/>
      <dgm:spPr>
        <a:solidFill>
          <a:srgbClr val="9900FF">
            <a:alpha val="50000"/>
          </a:srgbClr>
        </a:solidFill>
      </dgm:spPr>
      <dgm:t>
        <a:bodyPr/>
        <a:lstStyle/>
        <a:p>
          <a:pPr rtl="0"/>
          <a:r>
            <a:rPr lang="zh-CN" altLang="en-US" b="1" dirty="0"/>
            <a:t>统一品牌</a:t>
          </a:r>
          <a:endParaRPr lang="zh-CN" dirty="0"/>
        </a:p>
      </dgm:t>
    </dgm:pt>
    <dgm:pt modelId="{4640105E-3B16-4BB4-92E1-607D96E1F20E}" cxnId="{254D5F9C-5AF7-44CC-9888-29D23447E407}" type="parTrans">
      <dgm:prSet/>
      <dgm:spPr/>
      <dgm:t>
        <a:bodyPr/>
        <a:lstStyle/>
        <a:p>
          <a:endParaRPr lang="zh-CN" altLang="en-US"/>
        </a:p>
      </dgm:t>
    </dgm:pt>
    <dgm:pt modelId="{076886F3-1165-4167-861A-D9A24027725C}" cxnId="{254D5F9C-5AF7-44CC-9888-29D23447E407}" type="sibTrans">
      <dgm:prSet/>
      <dgm:spPr/>
      <dgm:t>
        <a:bodyPr/>
        <a:lstStyle/>
        <a:p>
          <a:endParaRPr lang="zh-CN" altLang="en-US"/>
        </a:p>
      </dgm:t>
    </dgm:pt>
    <dgm:pt modelId="{2CE6FA6E-4611-4488-B82A-F1D9057CDE3F}">
      <dgm:prSet/>
      <dgm:spPr>
        <a:solidFill>
          <a:srgbClr val="FFC000">
            <a:alpha val="50000"/>
          </a:srgbClr>
        </a:solidFill>
      </dgm:spPr>
      <dgm:t>
        <a:bodyPr/>
        <a:lstStyle/>
        <a:p>
          <a:pPr rtl="0"/>
          <a:r>
            <a:rPr lang="zh-CN" altLang="en-US" dirty="0"/>
            <a:t>个别品牌和多品牌</a:t>
          </a:r>
          <a:endParaRPr lang="zh-CN" dirty="0"/>
        </a:p>
      </dgm:t>
    </dgm:pt>
    <dgm:pt modelId="{0A56ED22-C82B-4B29-87CD-1C544DDB39E1}" cxnId="{85EE6AA2-EA4B-4398-A180-2CC50DCCFEF7}" type="parTrans">
      <dgm:prSet/>
      <dgm:spPr/>
      <dgm:t>
        <a:bodyPr/>
        <a:lstStyle/>
        <a:p>
          <a:endParaRPr lang="zh-CN" altLang="en-US"/>
        </a:p>
      </dgm:t>
    </dgm:pt>
    <dgm:pt modelId="{C1D7BBE4-8208-4B25-A20E-5AE885A7911F}" cxnId="{85EE6AA2-EA4B-4398-A180-2CC50DCCFEF7}" type="sibTrans">
      <dgm:prSet/>
      <dgm:spPr/>
      <dgm:t>
        <a:bodyPr/>
        <a:lstStyle/>
        <a:p>
          <a:endParaRPr lang="zh-CN" altLang="en-US"/>
        </a:p>
      </dgm:t>
    </dgm:pt>
    <dgm:pt modelId="{7783346E-0820-4774-8BEF-792DA23D4E67}">
      <dgm:prSet/>
      <dgm:spPr/>
      <dgm:t>
        <a:bodyPr/>
        <a:lstStyle/>
        <a:p>
          <a:pPr rtl="0"/>
          <a:r>
            <a:rPr lang="zh-CN" altLang="en-US" dirty="0"/>
            <a:t>分类品牌</a:t>
          </a:r>
          <a:endParaRPr lang="zh-CN" dirty="0"/>
        </a:p>
      </dgm:t>
    </dgm:pt>
    <dgm:pt modelId="{AAAEBD16-ECC8-4152-868E-9E1DE8876630}" cxnId="{93A3F723-214E-4B52-9D24-45D60EB6E8A1}" type="parTrans">
      <dgm:prSet/>
      <dgm:spPr/>
      <dgm:t>
        <a:bodyPr/>
        <a:lstStyle/>
        <a:p>
          <a:endParaRPr lang="zh-CN" altLang="en-US"/>
        </a:p>
      </dgm:t>
    </dgm:pt>
    <dgm:pt modelId="{2C37462D-2AC1-457B-A0AA-4AA14D895059}" cxnId="{93A3F723-214E-4B52-9D24-45D60EB6E8A1}" type="sibTrans">
      <dgm:prSet/>
      <dgm:spPr/>
      <dgm:t>
        <a:bodyPr/>
        <a:lstStyle/>
        <a:p>
          <a:endParaRPr lang="zh-CN" altLang="en-US"/>
        </a:p>
      </dgm:t>
    </dgm:pt>
    <dgm:pt modelId="{D829AB11-C525-4309-A58A-C7A290CF7367}" type="pres">
      <dgm:prSet presAssocID="{F0383B25-48D8-4301-AA71-CEE268839497}" presName="Name0" presStyleCnt="0">
        <dgm:presLayoutVars>
          <dgm:dir/>
          <dgm:resizeHandles val="exact"/>
        </dgm:presLayoutVars>
      </dgm:prSet>
      <dgm:spPr/>
    </dgm:pt>
    <dgm:pt modelId="{B4695FCC-CDC2-4828-99F5-BD687F19726D}" type="pres">
      <dgm:prSet presAssocID="{9FB34A15-7310-4B18-B559-EE7A319F1217}" presName="Name5" presStyleLbl="vennNode1" presStyleIdx="0" presStyleCnt="4" custLinFactNeighborX="-17381" custLinFactNeighborY="9530">
        <dgm:presLayoutVars>
          <dgm:bulletEnabled val="1"/>
        </dgm:presLayoutVars>
      </dgm:prSet>
      <dgm:spPr/>
    </dgm:pt>
    <dgm:pt modelId="{A291D2E4-FED1-4965-B32B-43975189D730}" type="pres">
      <dgm:prSet presAssocID="{19F618D4-9063-4EC0-B2FD-AC7C12CDD185}" presName="space" presStyleCnt="0"/>
      <dgm:spPr/>
    </dgm:pt>
    <dgm:pt modelId="{A8BA7E22-D319-449E-881D-00D86309E929}" type="pres">
      <dgm:prSet presAssocID="{878DBA6F-2ACC-45D7-B184-1BE9CF24CF62}" presName="Name5" presStyleLbl="vennNode1" presStyleIdx="1" presStyleCnt="4" custLinFactX="21458" custLinFactNeighborX="100000" custLinFactNeighborY="49871">
        <dgm:presLayoutVars>
          <dgm:bulletEnabled val="1"/>
        </dgm:presLayoutVars>
      </dgm:prSet>
      <dgm:spPr/>
    </dgm:pt>
    <dgm:pt modelId="{15EB4217-4517-46FF-9E8C-21745E57E5FE}" type="pres">
      <dgm:prSet presAssocID="{076886F3-1165-4167-861A-D9A24027725C}" presName="space" presStyleCnt="0"/>
      <dgm:spPr/>
    </dgm:pt>
    <dgm:pt modelId="{AA011A49-185C-4281-813D-9225C53210BB}" type="pres">
      <dgm:prSet presAssocID="{2CE6FA6E-4611-4488-B82A-F1D9057CDE3F}" presName="Name5" presStyleLbl="vennNode1" presStyleIdx="2" presStyleCnt="4" custLinFactNeighborX="94301" custLinFactNeighborY="-52707">
        <dgm:presLayoutVars>
          <dgm:bulletEnabled val="1"/>
        </dgm:presLayoutVars>
      </dgm:prSet>
      <dgm:spPr/>
    </dgm:pt>
    <dgm:pt modelId="{00062ED0-1C88-4ECC-A1FA-1E4D33BA8BB0}" type="pres">
      <dgm:prSet presAssocID="{C1D7BBE4-8208-4B25-A20E-5AE885A7911F}" presName="space" presStyleCnt="0"/>
      <dgm:spPr/>
    </dgm:pt>
    <dgm:pt modelId="{C74554F4-3892-4F86-8426-3548C52195A4}" type="pres">
      <dgm:prSet presAssocID="{7783346E-0820-4774-8BEF-792DA23D4E67}" presName="Name5" presStyleLbl="vennNode1" presStyleIdx="3" presStyleCnt="4" custLinFactNeighborX="97571" custLinFactNeighborY="59530">
        <dgm:presLayoutVars>
          <dgm:bulletEnabled val="1"/>
        </dgm:presLayoutVars>
      </dgm:prSet>
      <dgm:spPr/>
    </dgm:pt>
  </dgm:ptLst>
  <dgm:cxnLst>
    <dgm:cxn modelId="{93A3F723-214E-4B52-9D24-45D60EB6E8A1}" srcId="{F0383B25-48D8-4301-AA71-CEE268839497}" destId="{7783346E-0820-4774-8BEF-792DA23D4E67}" srcOrd="3" destOrd="0" parTransId="{AAAEBD16-ECC8-4152-868E-9E1DE8876630}" sibTransId="{2C37462D-2AC1-457B-A0AA-4AA14D895059}"/>
    <dgm:cxn modelId="{96EB6632-C280-4DA6-A20D-27A4770D52B1}" type="presOf" srcId="{F0383B25-48D8-4301-AA71-CEE268839497}" destId="{D829AB11-C525-4309-A58A-C7A290CF7367}" srcOrd="0" destOrd="0" presId="urn:microsoft.com/office/officeart/2005/8/layout/venn3"/>
    <dgm:cxn modelId="{523F523C-390F-4BAB-8AFA-B602E04B4AEE}" type="presOf" srcId="{7783346E-0820-4774-8BEF-792DA23D4E67}" destId="{C74554F4-3892-4F86-8426-3548C52195A4}" srcOrd="0" destOrd="0" presId="urn:microsoft.com/office/officeart/2005/8/layout/venn3"/>
    <dgm:cxn modelId="{6B8F417D-EAF5-44AD-A159-79C7EE659E0E}" type="presOf" srcId="{878DBA6F-2ACC-45D7-B184-1BE9CF24CF62}" destId="{A8BA7E22-D319-449E-881D-00D86309E929}" srcOrd="0" destOrd="0" presId="urn:microsoft.com/office/officeart/2005/8/layout/venn3"/>
    <dgm:cxn modelId="{254D5F9C-5AF7-44CC-9888-29D23447E407}" srcId="{F0383B25-48D8-4301-AA71-CEE268839497}" destId="{878DBA6F-2ACC-45D7-B184-1BE9CF24CF62}" srcOrd="1" destOrd="0" parTransId="{4640105E-3B16-4BB4-92E1-607D96E1F20E}" sibTransId="{076886F3-1165-4167-861A-D9A24027725C}"/>
    <dgm:cxn modelId="{85EE6AA2-EA4B-4398-A180-2CC50DCCFEF7}" srcId="{F0383B25-48D8-4301-AA71-CEE268839497}" destId="{2CE6FA6E-4611-4488-B82A-F1D9057CDE3F}" srcOrd="2" destOrd="0" parTransId="{0A56ED22-C82B-4B29-87CD-1C544DDB39E1}" sibTransId="{C1D7BBE4-8208-4B25-A20E-5AE885A7911F}"/>
    <dgm:cxn modelId="{374EEBCE-5472-480C-A516-A25A7625721D}" type="presOf" srcId="{9FB34A15-7310-4B18-B559-EE7A319F1217}" destId="{B4695FCC-CDC2-4828-99F5-BD687F19726D}" srcOrd="0" destOrd="0" presId="urn:microsoft.com/office/officeart/2005/8/layout/venn3"/>
    <dgm:cxn modelId="{007CBFE5-D6CB-4842-AAA7-4C63D1FC15A9}" type="presOf" srcId="{2CE6FA6E-4611-4488-B82A-F1D9057CDE3F}" destId="{AA011A49-185C-4281-813D-9225C53210BB}" srcOrd="0" destOrd="0" presId="urn:microsoft.com/office/officeart/2005/8/layout/venn3"/>
    <dgm:cxn modelId="{F71FEEEC-50C4-498C-BCC5-2A0B3AAEBE3E}" srcId="{F0383B25-48D8-4301-AA71-CEE268839497}" destId="{9FB34A15-7310-4B18-B559-EE7A319F1217}" srcOrd="0" destOrd="0" parTransId="{B9146F26-DFD5-4F26-B2C2-C39039CDB23B}" sibTransId="{19F618D4-9063-4EC0-B2FD-AC7C12CDD185}"/>
    <dgm:cxn modelId="{9ACF51F0-FA57-482E-A463-2C5A1243E073}" type="presParOf" srcId="{D829AB11-C525-4309-A58A-C7A290CF7367}" destId="{B4695FCC-CDC2-4828-99F5-BD687F19726D}" srcOrd="0" destOrd="0" presId="urn:microsoft.com/office/officeart/2005/8/layout/venn3"/>
    <dgm:cxn modelId="{F16D8209-64B2-416A-9AD8-2CB9AE1A145E}" type="presParOf" srcId="{D829AB11-C525-4309-A58A-C7A290CF7367}" destId="{A291D2E4-FED1-4965-B32B-43975189D730}" srcOrd="1" destOrd="0" presId="urn:microsoft.com/office/officeart/2005/8/layout/venn3"/>
    <dgm:cxn modelId="{62754C72-AD93-41C1-863A-6485B13443F6}" type="presParOf" srcId="{D829AB11-C525-4309-A58A-C7A290CF7367}" destId="{A8BA7E22-D319-449E-881D-00D86309E929}" srcOrd="2" destOrd="0" presId="urn:microsoft.com/office/officeart/2005/8/layout/venn3"/>
    <dgm:cxn modelId="{DBF9B9CD-9EA1-45E9-9C5D-59756367E84D}" type="presParOf" srcId="{D829AB11-C525-4309-A58A-C7A290CF7367}" destId="{15EB4217-4517-46FF-9E8C-21745E57E5FE}" srcOrd="3" destOrd="0" presId="urn:microsoft.com/office/officeart/2005/8/layout/venn3"/>
    <dgm:cxn modelId="{21E010D1-AD99-402B-91AB-1962C55CEBC5}" type="presParOf" srcId="{D829AB11-C525-4309-A58A-C7A290CF7367}" destId="{AA011A49-185C-4281-813D-9225C53210BB}" srcOrd="4" destOrd="0" presId="urn:microsoft.com/office/officeart/2005/8/layout/venn3"/>
    <dgm:cxn modelId="{E4DD32BF-5E9C-493F-BCCB-1D70A5D0623C}" type="presParOf" srcId="{D829AB11-C525-4309-A58A-C7A290CF7367}" destId="{00062ED0-1C88-4ECC-A1FA-1E4D33BA8BB0}" srcOrd="5" destOrd="0" presId="urn:microsoft.com/office/officeart/2005/8/layout/venn3"/>
    <dgm:cxn modelId="{7E2EEC42-6C8F-4D57-A880-5CBB56DE0C85}" type="presParOf" srcId="{D829AB11-C525-4309-A58A-C7A290CF7367}" destId="{C74554F4-3892-4F86-8426-3548C52195A4}" srcOrd="6" destOrd="0" presId="urn:microsoft.com/office/officeart/2005/8/layout/venn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A7FFA259-FB41-4CF9-AE82-17ECC9951B94}"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zh-CN" altLang="en-US"/>
        </a:p>
      </dgm:t>
    </dgm:pt>
    <dgm:pt modelId="{5D388233-9A01-4289-A68C-8F01ACC39D83}">
      <dgm:prSet custT="1"/>
      <dgm:spPr/>
      <dgm:t>
        <a:bodyPr/>
        <a:lstStyle/>
        <a:p>
          <a:pPr rtl="0"/>
          <a:r>
            <a:rPr lang="zh-CN" altLang="en-US" sz="2000" b="1" dirty="0"/>
            <a:t>撇脂定价策略</a:t>
          </a:r>
          <a:endParaRPr lang="zh-CN" altLang="en-US" sz="2000" dirty="0"/>
        </a:p>
      </dgm:t>
    </dgm:pt>
    <dgm:pt modelId="{3B41BA1E-64FF-45C2-A8C0-B1E216D6B431}" cxnId="{AAAB7666-2DF1-49B2-92F5-12AEFC98F999}" type="parTrans">
      <dgm:prSet/>
      <dgm:spPr/>
      <dgm:t>
        <a:bodyPr/>
        <a:lstStyle/>
        <a:p>
          <a:endParaRPr lang="zh-CN" altLang="en-US"/>
        </a:p>
      </dgm:t>
    </dgm:pt>
    <dgm:pt modelId="{0470C7D3-5EC8-4A50-BC91-626723FFE456}" cxnId="{AAAB7666-2DF1-49B2-92F5-12AEFC98F999}" type="sibTrans">
      <dgm:prSet/>
      <dgm:spPr/>
      <dgm:t>
        <a:bodyPr/>
        <a:lstStyle/>
        <a:p>
          <a:endParaRPr lang="zh-CN" altLang="en-US"/>
        </a:p>
      </dgm:t>
    </dgm:pt>
    <dgm:pt modelId="{68B31C04-7924-4CE4-B53B-F08CED8ACB79}">
      <dgm:prSet custT="1"/>
      <dgm:spPr/>
      <dgm:t>
        <a:bodyPr/>
        <a:lstStyle/>
        <a:p>
          <a:pPr rtl="0"/>
          <a:r>
            <a:rPr lang="zh-CN" altLang="en-US" sz="2000" b="1" dirty="0"/>
            <a:t>渗透定价策略</a:t>
          </a:r>
        </a:p>
      </dgm:t>
    </dgm:pt>
    <dgm:pt modelId="{270532C6-785F-4D20-858E-FA2007384661}" cxnId="{FA3FBA7A-73F3-47F4-B5E5-37AD1B14C409}" type="parTrans">
      <dgm:prSet/>
      <dgm:spPr/>
      <dgm:t>
        <a:bodyPr/>
        <a:lstStyle/>
        <a:p>
          <a:endParaRPr lang="zh-CN" altLang="en-US"/>
        </a:p>
      </dgm:t>
    </dgm:pt>
    <dgm:pt modelId="{D844978A-2C84-46F3-ACFF-36DA4872C809}" cxnId="{FA3FBA7A-73F3-47F4-B5E5-37AD1B14C409}" type="sibTrans">
      <dgm:prSet/>
      <dgm:spPr/>
      <dgm:t>
        <a:bodyPr/>
        <a:lstStyle/>
        <a:p>
          <a:endParaRPr lang="zh-CN" altLang="en-US"/>
        </a:p>
      </dgm:t>
    </dgm:pt>
    <dgm:pt modelId="{4B89E667-E01C-4A18-A331-ABA48D9D3C08}">
      <dgm:prSet custT="1"/>
      <dgm:spPr/>
      <dgm:t>
        <a:bodyPr/>
        <a:lstStyle/>
        <a:p>
          <a:pPr rtl="0"/>
          <a:r>
            <a:rPr lang="zh-CN" altLang="en-US" sz="2000" b="1" dirty="0"/>
            <a:t>满意定价策略</a:t>
          </a:r>
        </a:p>
      </dgm:t>
    </dgm:pt>
    <dgm:pt modelId="{4F189CFA-12EA-4F40-95DF-08F30B74CABB}" cxnId="{18B5CD21-85F9-4CA0-A7C9-117405F77669}" type="parTrans">
      <dgm:prSet/>
      <dgm:spPr/>
      <dgm:t>
        <a:bodyPr/>
        <a:lstStyle/>
        <a:p>
          <a:endParaRPr lang="zh-CN" altLang="en-US"/>
        </a:p>
      </dgm:t>
    </dgm:pt>
    <dgm:pt modelId="{DA80F99A-02EB-4E60-BAB4-3D8791881804}" cxnId="{18B5CD21-85F9-4CA0-A7C9-117405F77669}" type="sibTrans">
      <dgm:prSet/>
      <dgm:spPr/>
      <dgm:t>
        <a:bodyPr/>
        <a:lstStyle/>
        <a:p>
          <a:endParaRPr lang="zh-CN" altLang="en-US"/>
        </a:p>
      </dgm:t>
    </dgm:pt>
    <dgm:pt modelId="{A9A2B161-F7AB-4898-BEA7-E666C490909C}">
      <dgm:prSet custT="1"/>
      <dgm:spPr/>
      <dgm:t>
        <a:bodyPr/>
        <a:lstStyle/>
        <a:p>
          <a:pPr rtl="0"/>
          <a:r>
            <a:rPr lang="zh-CN" altLang="en-US" sz="2000" kern="1200" dirty="0">
              <a:solidFill>
                <a:srgbClr val="FF0000"/>
              </a:solidFill>
              <a:latin typeface="+mn-lt"/>
              <a:ea typeface="+mn-ea"/>
              <a:cs typeface="+mn-cs"/>
            </a:rPr>
            <a:t>较高</a:t>
          </a:r>
          <a:r>
            <a:rPr lang="zh-CN" altLang="en-US" sz="2000" kern="1200" dirty="0">
              <a:solidFill>
                <a:srgbClr val="0070C0"/>
              </a:solidFill>
              <a:latin typeface="+mn-lt"/>
              <a:ea typeface="+mn-ea"/>
              <a:cs typeface="+mn-cs"/>
            </a:rPr>
            <a:t>的价格</a:t>
          </a:r>
        </a:p>
      </dgm:t>
    </dgm:pt>
    <dgm:pt modelId="{4A001EFF-094F-4B49-9D0F-A91D4A241349}" cxnId="{ADA569DD-E4D9-4EA1-BE5B-99285DEF0340}" type="parTrans">
      <dgm:prSet/>
      <dgm:spPr/>
      <dgm:t>
        <a:bodyPr/>
        <a:lstStyle/>
        <a:p>
          <a:endParaRPr lang="zh-CN" altLang="en-US"/>
        </a:p>
      </dgm:t>
    </dgm:pt>
    <dgm:pt modelId="{102DF88B-B0FD-4DCA-9EC6-7727D85123AF}" cxnId="{ADA569DD-E4D9-4EA1-BE5B-99285DEF0340}" type="sibTrans">
      <dgm:prSet/>
      <dgm:spPr/>
      <dgm:t>
        <a:bodyPr/>
        <a:lstStyle/>
        <a:p>
          <a:endParaRPr lang="zh-CN" altLang="en-US"/>
        </a:p>
      </dgm:t>
    </dgm:pt>
    <dgm:pt modelId="{8C50119A-6D58-45E5-97F0-9632E91D1D63}">
      <dgm:prSet custT="1"/>
      <dgm:spPr/>
      <dgm:t>
        <a:bodyPr/>
        <a:lstStyle/>
        <a:p>
          <a:pPr marL="228600" lvl="1" indent="-228600" algn="l" defTabSz="889000" rtl="0">
            <a:lnSpc>
              <a:spcPct val="90000"/>
            </a:lnSpc>
            <a:spcBef>
              <a:spcPct val="0"/>
            </a:spcBef>
            <a:spcAft>
              <a:spcPct val="15000"/>
            </a:spcAft>
            <a:buChar char="•"/>
          </a:pPr>
          <a:r>
            <a:rPr lang="zh-CN" altLang="en-US" sz="2000" kern="1200" dirty="0">
              <a:solidFill>
                <a:srgbClr val="FF0000"/>
              </a:solidFill>
              <a:latin typeface="Arial" panose="020B0604020202020204"/>
              <a:ea typeface="微软雅黑" panose="020B0503020204020204" pitchFamily="34" charset="-122"/>
              <a:cs typeface="+mn-cs"/>
            </a:rPr>
            <a:t>较低</a:t>
          </a:r>
          <a:r>
            <a:rPr lang="zh-CN" altLang="en-US" sz="2000" kern="1200" dirty="0">
              <a:solidFill>
                <a:srgbClr val="0070C0"/>
              </a:solidFill>
              <a:latin typeface="Arial" panose="020B0604020202020204"/>
              <a:ea typeface="微软雅黑" panose="020B0503020204020204" pitchFamily="34" charset="-122"/>
              <a:cs typeface="+mn-cs"/>
            </a:rPr>
            <a:t>的价格</a:t>
          </a:r>
        </a:p>
      </dgm:t>
    </dgm:pt>
    <dgm:pt modelId="{7FEB067A-6FDC-4B5E-B340-959F13DE9F19}" cxnId="{7322CA66-94A0-4C4F-9ADA-4EE1BA1A2425}" type="parTrans">
      <dgm:prSet/>
      <dgm:spPr/>
      <dgm:t>
        <a:bodyPr/>
        <a:lstStyle/>
        <a:p>
          <a:endParaRPr lang="zh-CN" altLang="en-US"/>
        </a:p>
      </dgm:t>
    </dgm:pt>
    <dgm:pt modelId="{5DC66EB8-C3D9-4457-90BB-31BA3B0884DD}" cxnId="{7322CA66-94A0-4C4F-9ADA-4EE1BA1A2425}" type="sibTrans">
      <dgm:prSet/>
      <dgm:spPr/>
      <dgm:t>
        <a:bodyPr/>
        <a:lstStyle/>
        <a:p>
          <a:endParaRPr lang="zh-CN" altLang="en-US"/>
        </a:p>
      </dgm:t>
    </dgm:pt>
    <dgm:pt modelId="{A23FF32D-94F4-4151-8B75-04D08F273CE3}">
      <dgm:prSet custT="1"/>
      <dgm:spPr/>
      <dgm:t>
        <a:bodyPr/>
        <a:lstStyle/>
        <a:p>
          <a:pPr marL="228600" lvl="1" indent="-228600" algn="l" defTabSz="889000" rtl="0">
            <a:lnSpc>
              <a:spcPct val="90000"/>
            </a:lnSpc>
            <a:spcBef>
              <a:spcPct val="0"/>
            </a:spcBef>
            <a:spcAft>
              <a:spcPct val="15000"/>
            </a:spcAft>
            <a:buChar char="•"/>
          </a:pPr>
          <a:r>
            <a:rPr lang="zh-CN" altLang="en-US" sz="2000" kern="1200" dirty="0">
              <a:solidFill>
                <a:srgbClr val="FF0000"/>
              </a:solidFill>
              <a:latin typeface="Arial" panose="020B0604020202020204"/>
              <a:ea typeface="微软雅黑" panose="020B0503020204020204" pitchFamily="34" charset="-122"/>
              <a:cs typeface="+mn-cs"/>
            </a:rPr>
            <a:t> 适中</a:t>
          </a:r>
          <a:r>
            <a:rPr lang="zh-CN" altLang="en-US" sz="2000" kern="1200" dirty="0">
              <a:solidFill>
                <a:srgbClr val="0070C0"/>
              </a:solidFill>
              <a:latin typeface="Arial" panose="020B0604020202020204"/>
              <a:ea typeface="微软雅黑" panose="020B0503020204020204" pitchFamily="34" charset="-122"/>
              <a:cs typeface="+mn-cs"/>
            </a:rPr>
            <a:t>的价格</a:t>
          </a:r>
        </a:p>
      </dgm:t>
    </dgm:pt>
    <dgm:pt modelId="{42111DAB-2B4C-40C8-92B5-23FA3E30D0CC}" cxnId="{B316AE9F-DAA7-4897-A6DC-346AC23F74BA}" type="parTrans">
      <dgm:prSet/>
      <dgm:spPr/>
      <dgm:t>
        <a:bodyPr/>
        <a:lstStyle/>
        <a:p>
          <a:endParaRPr lang="zh-CN" altLang="en-US"/>
        </a:p>
      </dgm:t>
    </dgm:pt>
    <dgm:pt modelId="{8407E783-6FA2-44E0-95AF-3C2DB5C71CD6}" cxnId="{B316AE9F-DAA7-4897-A6DC-346AC23F74BA}" type="sibTrans">
      <dgm:prSet/>
      <dgm:spPr/>
      <dgm:t>
        <a:bodyPr/>
        <a:lstStyle/>
        <a:p>
          <a:endParaRPr lang="zh-CN" altLang="en-US"/>
        </a:p>
      </dgm:t>
    </dgm:pt>
    <dgm:pt modelId="{6EF3BD98-25BE-4396-A108-2DB5849A232E}">
      <dgm:prSet custT="1"/>
      <dgm:spPr/>
      <dgm:t>
        <a:bodyPr/>
        <a:lstStyle/>
        <a:p>
          <a:pPr rtl="0"/>
          <a:r>
            <a:rPr lang="zh-CN" altLang="en-US" sz="2000" kern="1200" dirty="0">
              <a:solidFill>
                <a:srgbClr val="0070C0"/>
              </a:solidFill>
              <a:latin typeface="+mn-lt"/>
              <a:ea typeface="+mn-ea"/>
              <a:cs typeface="+mn-cs"/>
            </a:rPr>
            <a:t>该新产品有独特性和优越性</a:t>
          </a:r>
        </a:p>
      </dgm:t>
    </dgm:pt>
    <dgm:pt modelId="{DB9565FE-3B45-4B7F-BC5C-636BC1F62729}" cxnId="{A62FF27E-5F91-4036-BC72-7375C781620E}" type="parTrans">
      <dgm:prSet/>
      <dgm:spPr/>
      <dgm:t>
        <a:bodyPr/>
        <a:lstStyle/>
        <a:p>
          <a:endParaRPr lang="zh-CN" altLang="en-US"/>
        </a:p>
      </dgm:t>
    </dgm:pt>
    <dgm:pt modelId="{5F7BD3D3-5D9A-4AEF-98AC-D0993BB3BE09}" cxnId="{A62FF27E-5F91-4036-BC72-7375C781620E}" type="sibTrans">
      <dgm:prSet/>
      <dgm:spPr/>
      <dgm:t>
        <a:bodyPr/>
        <a:lstStyle/>
        <a:p>
          <a:endParaRPr lang="zh-CN" altLang="en-US"/>
        </a:p>
      </dgm:t>
    </dgm:pt>
    <dgm:pt modelId="{7F9AA4D7-8114-4491-929E-EB5DE019E7BF}">
      <dgm:prSet custT="1"/>
      <dgm:spPr/>
      <dgm:t>
        <a:bodyPr/>
        <a:lstStyle/>
        <a:p>
          <a:pPr marL="228600" lvl="1" indent="-228600" algn="l" defTabSz="889000" rtl="0">
            <a:lnSpc>
              <a:spcPct val="90000"/>
            </a:lnSpc>
            <a:spcBef>
              <a:spcPct val="0"/>
            </a:spcBef>
            <a:spcAft>
              <a:spcPct val="15000"/>
            </a:spcAft>
            <a:buChar char="•"/>
          </a:pPr>
          <a:r>
            <a:rPr lang="zh-CN" altLang="en-US" sz="2000" kern="1200" dirty="0">
              <a:solidFill>
                <a:srgbClr val="0070C0"/>
              </a:solidFill>
              <a:latin typeface="Arial" panose="020B0604020202020204"/>
              <a:ea typeface="微软雅黑" panose="020B0503020204020204" pitchFamily="34" charset="-122"/>
              <a:cs typeface="+mn-cs"/>
            </a:rPr>
            <a:t>以价廉物美迅速占领市场，取得较高的市场占有率  </a:t>
          </a:r>
        </a:p>
      </dgm:t>
    </dgm:pt>
    <dgm:pt modelId="{54B8EB3A-D6A5-46B8-AF8C-44EF53DB3CDA}" cxnId="{CEA965F0-14C0-424F-B8D1-B8B88A7CAA5F}" type="parTrans">
      <dgm:prSet/>
      <dgm:spPr/>
      <dgm:t>
        <a:bodyPr/>
        <a:lstStyle/>
        <a:p>
          <a:endParaRPr lang="zh-CN" altLang="en-US"/>
        </a:p>
      </dgm:t>
    </dgm:pt>
    <dgm:pt modelId="{50A66CA0-E285-4010-9456-C625AA89C10C}" cxnId="{CEA965F0-14C0-424F-B8D1-B8B88A7CAA5F}" type="sibTrans">
      <dgm:prSet/>
      <dgm:spPr/>
      <dgm:t>
        <a:bodyPr/>
        <a:lstStyle/>
        <a:p>
          <a:endParaRPr lang="zh-CN" altLang="en-US"/>
        </a:p>
      </dgm:t>
    </dgm:pt>
    <dgm:pt modelId="{A30C4979-942A-4CE6-AD49-ACD034B646E8}" type="pres">
      <dgm:prSet presAssocID="{A7FFA259-FB41-4CF9-AE82-17ECC9951B94}" presName="Name0" presStyleCnt="0">
        <dgm:presLayoutVars>
          <dgm:dir/>
          <dgm:animLvl val="lvl"/>
          <dgm:resizeHandles val="exact"/>
        </dgm:presLayoutVars>
      </dgm:prSet>
      <dgm:spPr/>
    </dgm:pt>
    <dgm:pt modelId="{7402AB4A-972B-4A91-9403-6FB8A0DEA80C}" type="pres">
      <dgm:prSet presAssocID="{5D388233-9A01-4289-A68C-8F01ACC39D83}" presName="composite" presStyleCnt="0"/>
      <dgm:spPr/>
    </dgm:pt>
    <dgm:pt modelId="{FBAD26E7-B24C-4826-8AC3-B5C5D4C6FEB2}" type="pres">
      <dgm:prSet presAssocID="{5D388233-9A01-4289-A68C-8F01ACC39D83}" presName="parTx" presStyleLbl="alignNode1" presStyleIdx="0" presStyleCnt="3">
        <dgm:presLayoutVars>
          <dgm:chMax val="0"/>
          <dgm:chPref val="0"/>
          <dgm:bulletEnabled val="1"/>
        </dgm:presLayoutVars>
      </dgm:prSet>
      <dgm:spPr/>
    </dgm:pt>
    <dgm:pt modelId="{0215ECA5-CD34-487D-AA0E-F2A03358BD63}" type="pres">
      <dgm:prSet presAssocID="{5D388233-9A01-4289-A68C-8F01ACC39D83}" presName="desTx" presStyleLbl="alignAccFollowNode1" presStyleIdx="0" presStyleCnt="3">
        <dgm:presLayoutVars>
          <dgm:bulletEnabled val="1"/>
        </dgm:presLayoutVars>
      </dgm:prSet>
      <dgm:spPr/>
    </dgm:pt>
    <dgm:pt modelId="{59EB461F-C59F-41E9-97C2-5BB01E931DD1}" type="pres">
      <dgm:prSet presAssocID="{0470C7D3-5EC8-4A50-BC91-626723FFE456}" presName="space" presStyleCnt="0"/>
      <dgm:spPr/>
    </dgm:pt>
    <dgm:pt modelId="{CE73ACDB-A32B-4335-A8B1-CB8C4FDC1B01}" type="pres">
      <dgm:prSet presAssocID="{68B31C04-7924-4CE4-B53B-F08CED8ACB79}" presName="composite" presStyleCnt="0"/>
      <dgm:spPr/>
    </dgm:pt>
    <dgm:pt modelId="{AA7752F4-9FC0-4695-AA5C-1164912586F2}" type="pres">
      <dgm:prSet presAssocID="{68B31C04-7924-4CE4-B53B-F08CED8ACB79}" presName="parTx" presStyleLbl="alignNode1" presStyleIdx="1" presStyleCnt="3">
        <dgm:presLayoutVars>
          <dgm:chMax val="0"/>
          <dgm:chPref val="0"/>
          <dgm:bulletEnabled val="1"/>
        </dgm:presLayoutVars>
      </dgm:prSet>
      <dgm:spPr/>
    </dgm:pt>
    <dgm:pt modelId="{C7E20EA8-6F8C-4DF7-9282-73CDCFB6EEFA}" type="pres">
      <dgm:prSet presAssocID="{68B31C04-7924-4CE4-B53B-F08CED8ACB79}" presName="desTx" presStyleLbl="alignAccFollowNode1" presStyleIdx="1" presStyleCnt="3">
        <dgm:presLayoutVars>
          <dgm:bulletEnabled val="1"/>
        </dgm:presLayoutVars>
      </dgm:prSet>
      <dgm:spPr/>
    </dgm:pt>
    <dgm:pt modelId="{72DF90A7-1148-48CB-9FE1-CD8308111F8F}" type="pres">
      <dgm:prSet presAssocID="{D844978A-2C84-46F3-ACFF-36DA4872C809}" presName="space" presStyleCnt="0"/>
      <dgm:spPr/>
    </dgm:pt>
    <dgm:pt modelId="{FB1451E8-1124-491A-ADE5-904EF417874D}" type="pres">
      <dgm:prSet presAssocID="{4B89E667-E01C-4A18-A331-ABA48D9D3C08}" presName="composite" presStyleCnt="0"/>
      <dgm:spPr/>
    </dgm:pt>
    <dgm:pt modelId="{7FD4D14D-E3FC-4E1A-9852-226458A06B41}" type="pres">
      <dgm:prSet presAssocID="{4B89E667-E01C-4A18-A331-ABA48D9D3C08}" presName="parTx" presStyleLbl="alignNode1" presStyleIdx="2" presStyleCnt="3" custLinFactNeighborX="12723" custLinFactNeighborY="3277">
        <dgm:presLayoutVars>
          <dgm:chMax val="0"/>
          <dgm:chPref val="0"/>
          <dgm:bulletEnabled val="1"/>
        </dgm:presLayoutVars>
      </dgm:prSet>
      <dgm:spPr/>
    </dgm:pt>
    <dgm:pt modelId="{B964B5EC-0C31-4A0F-AA68-5A3D4D0FEE9D}" type="pres">
      <dgm:prSet presAssocID="{4B89E667-E01C-4A18-A331-ABA48D9D3C08}" presName="desTx" presStyleLbl="alignAccFollowNode1" presStyleIdx="2" presStyleCnt="3">
        <dgm:presLayoutVars>
          <dgm:bulletEnabled val="1"/>
        </dgm:presLayoutVars>
      </dgm:prSet>
      <dgm:spPr/>
    </dgm:pt>
  </dgm:ptLst>
  <dgm:cxnLst>
    <dgm:cxn modelId="{18B5CD21-85F9-4CA0-A7C9-117405F77669}" srcId="{A7FFA259-FB41-4CF9-AE82-17ECC9951B94}" destId="{4B89E667-E01C-4A18-A331-ABA48D9D3C08}" srcOrd="2" destOrd="0" parTransId="{4F189CFA-12EA-4F40-95DF-08F30B74CABB}" sibTransId="{DA80F99A-02EB-4E60-BAB4-3D8791881804}"/>
    <dgm:cxn modelId="{AAAB7666-2DF1-49B2-92F5-12AEFC98F999}" srcId="{A7FFA259-FB41-4CF9-AE82-17ECC9951B94}" destId="{5D388233-9A01-4289-A68C-8F01ACC39D83}" srcOrd="0" destOrd="0" parTransId="{3B41BA1E-64FF-45C2-A8C0-B1E216D6B431}" sibTransId="{0470C7D3-5EC8-4A50-BC91-626723FFE456}"/>
    <dgm:cxn modelId="{7322CA66-94A0-4C4F-9ADA-4EE1BA1A2425}" srcId="{68B31C04-7924-4CE4-B53B-F08CED8ACB79}" destId="{8C50119A-6D58-45E5-97F0-9632E91D1D63}" srcOrd="0" destOrd="0" parTransId="{7FEB067A-6FDC-4B5E-B340-959F13DE9F19}" sibTransId="{5DC66EB8-C3D9-4457-90BB-31BA3B0884DD}"/>
    <dgm:cxn modelId="{999AB34E-661D-4300-976D-8CBBF77896F9}" type="presOf" srcId="{A7FFA259-FB41-4CF9-AE82-17ECC9951B94}" destId="{A30C4979-942A-4CE6-AD49-ACD034B646E8}" srcOrd="0" destOrd="0" presId="urn:microsoft.com/office/officeart/2005/8/layout/hList1"/>
    <dgm:cxn modelId="{FA3FBA7A-73F3-47F4-B5E5-37AD1B14C409}" srcId="{A7FFA259-FB41-4CF9-AE82-17ECC9951B94}" destId="{68B31C04-7924-4CE4-B53B-F08CED8ACB79}" srcOrd="1" destOrd="0" parTransId="{270532C6-785F-4D20-858E-FA2007384661}" sibTransId="{D844978A-2C84-46F3-ACFF-36DA4872C809}"/>
    <dgm:cxn modelId="{A62FF27E-5F91-4036-BC72-7375C781620E}" srcId="{5D388233-9A01-4289-A68C-8F01ACC39D83}" destId="{6EF3BD98-25BE-4396-A108-2DB5849A232E}" srcOrd="1" destOrd="0" parTransId="{DB9565FE-3B45-4B7F-BC5C-636BC1F62729}" sibTransId="{5F7BD3D3-5D9A-4AEF-98AC-D0993BB3BE09}"/>
    <dgm:cxn modelId="{6142468A-7230-4BE4-BFEF-B17341C9129C}" type="presOf" srcId="{8C50119A-6D58-45E5-97F0-9632E91D1D63}" destId="{C7E20EA8-6F8C-4DF7-9282-73CDCFB6EEFA}" srcOrd="0" destOrd="0" presId="urn:microsoft.com/office/officeart/2005/8/layout/hList1"/>
    <dgm:cxn modelId="{89DEBA9D-59B9-4D0C-8A01-F6274098E9A4}" type="presOf" srcId="{7F9AA4D7-8114-4491-929E-EB5DE019E7BF}" destId="{C7E20EA8-6F8C-4DF7-9282-73CDCFB6EEFA}" srcOrd="0" destOrd="1" presId="urn:microsoft.com/office/officeart/2005/8/layout/hList1"/>
    <dgm:cxn modelId="{B316AE9F-DAA7-4897-A6DC-346AC23F74BA}" srcId="{4B89E667-E01C-4A18-A331-ABA48D9D3C08}" destId="{A23FF32D-94F4-4151-8B75-04D08F273CE3}" srcOrd="0" destOrd="0" parTransId="{42111DAB-2B4C-40C8-92B5-23FA3E30D0CC}" sibTransId="{8407E783-6FA2-44E0-95AF-3C2DB5C71CD6}"/>
    <dgm:cxn modelId="{D1DB93A1-037B-4B65-A27B-40C680E267A2}" type="presOf" srcId="{6EF3BD98-25BE-4396-A108-2DB5849A232E}" destId="{0215ECA5-CD34-487D-AA0E-F2A03358BD63}" srcOrd="0" destOrd="1" presId="urn:microsoft.com/office/officeart/2005/8/layout/hList1"/>
    <dgm:cxn modelId="{DAB34FA4-02DA-441B-B5FB-228C07FB1D1D}" type="presOf" srcId="{4B89E667-E01C-4A18-A331-ABA48D9D3C08}" destId="{7FD4D14D-E3FC-4E1A-9852-226458A06B41}" srcOrd="0" destOrd="0" presId="urn:microsoft.com/office/officeart/2005/8/layout/hList1"/>
    <dgm:cxn modelId="{281A92B4-F329-4802-AFA9-0166B03E24B1}" type="presOf" srcId="{A23FF32D-94F4-4151-8B75-04D08F273CE3}" destId="{B964B5EC-0C31-4A0F-AA68-5A3D4D0FEE9D}" srcOrd="0" destOrd="0" presId="urn:microsoft.com/office/officeart/2005/8/layout/hList1"/>
    <dgm:cxn modelId="{233E83CF-F69C-4751-81CD-309F5E12C090}" type="presOf" srcId="{5D388233-9A01-4289-A68C-8F01ACC39D83}" destId="{FBAD26E7-B24C-4826-8AC3-B5C5D4C6FEB2}" srcOrd="0" destOrd="0" presId="urn:microsoft.com/office/officeart/2005/8/layout/hList1"/>
    <dgm:cxn modelId="{ADA569DD-E4D9-4EA1-BE5B-99285DEF0340}" srcId="{5D388233-9A01-4289-A68C-8F01ACC39D83}" destId="{A9A2B161-F7AB-4898-BEA7-E666C490909C}" srcOrd="0" destOrd="0" parTransId="{4A001EFF-094F-4B49-9D0F-A91D4A241349}" sibTransId="{102DF88B-B0FD-4DCA-9EC6-7727D85123AF}"/>
    <dgm:cxn modelId="{787A94EF-96D4-40AC-8BF7-9C47BA8C854D}" type="presOf" srcId="{68B31C04-7924-4CE4-B53B-F08CED8ACB79}" destId="{AA7752F4-9FC0-4695-AA5C-1164912586F2}" srcOrd="0" destOrd="0" presId="urn:microsoft.com/office/officeart/2005/8/layout/hList1"/>
    <dgm:cxn modelId="{CEA965F0-14C0-424F-B8D1-B8B88A7CAA5F}" srcId="{68B31C04-7924-4CE4-B53B-F08CED8ACB79}" destId="{7F9AA4D7-8114-4491-929E-EB5DE019E7BF}" srcOrd="1" destOrd="0" parTransId="{54B8EB3A-D6A5-46B8-AF8C-44EF53DB3CDA}" sibTransId="{50A66CA0-E285-4010-9456-C625AA89C10C}"/>
    <dgm:cxn modelId="{3423E2F1-3EE6-4727-BD9C-37275982E3DE}" type="presOf" srcId="{A9A2B161-F7AB-4898-BEA7-E666C490909C}" destId="{0215ECA5-CD34-487D-AA0E-F2A03358BD63}" srcOrd="0" destOrd="0" presId="urn:microsoft.com/office/officeart/2005/8/layout/hList1"/>
    <dgm:cxn modelId="{996A3A44-B367-4EE3-AF86-7E934916B67C}" type="presParOf" srcId="{A30C4979-942A-4CE6-AD49-ACD034B646E8}" destId="{7402AB4A-972B-4A91-9403-6FB8A0DEA80C}" srcOrd="0" destOrd="0" presId="urn:microsoft.com/office/officeart/2005/8/layout/hList1"/>
    <dgm:cxn modelId="{F82EE29D-042E-43A5-B6F7-32D26211249A}" type="presParOf" srcId="{7402AB4A-972B-4A91-9403-6FB8A0DEA80C}" destId="{FBAD26E7-B24C-4826-8AC3-B5C5D4C6FEB2}" srcOrd="0" destOrd="0" presId="urn:microsoft.com/office/officeart/2005/8/layout/hList1"/>
    <dgm:cxn modelId="{A8F05ECE-CA94-41C9-9206-2095580BF41C}" type="presParOf" srcId="{7402AB4A-972B-4A91-9403-6FB8A0DEA80C}" destId="{0215ECA5-CD34-487D-AA0E-F2A03358BD63}" srcOrd="1" destOrd="0" presId="urn:microsoft.com/office/officeart/2005/8/layout/hList1"/>
    <dgm:cxn modelId="{9B8C6BF1-EFE2-47D2-9356-E5D6A82AD919}" type="presParOf" srcId="{A30C4979-942A-4CE6-AD49-ACD034B646E8}" destId="{59EB461F-C59F-41E9-97C2-5BB01E931DD1}" srcOrd="1" destOrd="0" presId="urn:microsoft.com/office/officeart/2005/8/layout/hList1"/>
    <dgm:cxn modelId="{B48BC3AF-4B5F-4825-9AC1-286A58B19E5C}" type="presParOf" srcId="{A30C4979-942A-4CE6-AD49-ACD034B646E8}" destId="{CE73ACDB-A32B-4335-A8B1-CB8C4FDC1B01}" srcOrd="2" destOrd="0" presId="urn:microsoft.com/office/officeart/2005/8/layout/hList1"/>
    <dgm:cxn modelId="{BA86BC33-79AA-4ADB-AA66-754C4AF6392F}" type="presParOf" srcId="{CE73ACDB-A32B-4335-A8B1-CB8C4FDC1B01}" destId="{AA7752F4-9FC0-4695-AA5C-1164912586F2}" srcOrd="0" destOrd="0" presId="urn:microsoft.com/office/officeart/2005/8/layout/hList1"/>
    <dgm:cxn modelId="{1EB3D98B-E657-44AE-B5A3-FAA8E70F718C}" type="presParOf" srcId="{CE73ACDB-A32B-4335-A8B1-CB8C4FDC1B01}" destId="{C7E20EA8-6F8C-4DF7-9282-73CDCFB6EEFA}" srcOrd="1" destOrd="0" presId="urn:microsoft.com/office/officeart/2005/8/layout/hList1"/>
    <dgm:cxn modelId="{2B8D51EE-C66D-4E80-8056-7FE3E214A3C5}" type="presParOf" srcId="{A30C4979-942A-4CE6-AD49-ACD034B646E8}" destId="{72DF90A7-1148-48CB-9FE1-CD8308111F8F}" srcOrd="3" destOrd="0" presId="urn:microsoft.com/office/officeart/2005/8/layout/hList1"/>
    <dgm:cxn modelId="{D1D74D69-DD12-4269-9181-7BF2C510C204}" type="presParOf" srcId="{A30C4979-942A-4CE6-AD49-ACD034B646E8}" destId="{FB1451E8-1124-491A-ADE5-904EF417874D}" srcOrd="4" destOrd="0" presId="urn:microsoft.com/office/officeart/2005/8/layout/hList1"/>
    <dgm:cxn modelId="{0535FF34-C530-4514-8002-C6F4DF3D5020}" type="presParOf" srcId="{FB1451E8-1124-491A-ADE5-904EF417874D}" destId="{7FD4D14D-E3FC-4E1A-9852-226458A06B41}" srcOrd="0" destOrd="0" presId="urn:microsoft.com/office/officeart/2005/8/layout/hList1"/>
    <dgm:cxn modelId="{3030DDAB-6ED9-4C33-9BA0-BCB3FCEACB2E}" type="presParOf" srcId="{FB1451E8-1124-491A-ADE5-904EF417874D}" destId="{B964B5EC-0C31-4A0F-AA68-5A3D4D0FEE9D}"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8092728D-D92C-4689-8D52-78053E4A26CF}"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zh-CN" altLang="en-US"/>
        </a:p>
      </dgm:t>
    </dgm:pt>
    <dgm:pt modelId="{603FD763-C6C4-42CE-96EC-C415569B4293}">
      <dgm:prSet custT="1"/>
      <dgm:spPr>
        <a:solidFill>
          <a:srgbClr val="92D050"/>
        </a:solidFill>
      </dgm:spPr>
      <dgm:t>
        <a:bodyPr/>
        <a:lstStyle/>
        <a:p>
          <a:pPr rtl="0"/>
          <a:r>
            <a:rPr lang="zh-CN" altLang="en-US" sz="1800" dirty="0"/>
            <a:t>现金折扣</a:t>
          </a:r>
        </a:p>
      </dgm:t>
    </dgm:pt>
    <dgm:pt modelId="{76FD4528-2B5F-4BCC-BE7C-956A90300ED9}" cxnId="{7A8C0B26-28AA-4AFA-BB5C-4E48BC6F2232}" type="parTrans">
      <dgm:prSet/>
      <dgm:spPr/>
      <dgm:t>
        <a:bodyPr/>
        <a:lstStyle/>
        <a:p>
          <a:endParaRPr lang="zh-CN" altLang="en-US"/>
        </a:p>
      </dgm:t>
    </dgm:pt>
    <dgm:pt modelId="{0E722F23-3F3C-4A28-AE7D-D458D11032CF}" cxnId="{7A8C0B26-28AA-4AFA-BB5C-4E48BC6F2232}" type="sibTrans">
      <dgm:prSet/>
      <dgm:spPr/>
      <dgm:t>
        <a:bodyPr/>
        <a:lstStyle/>
        <a:p>
          <a:endParaRPr lang="zh-CN" altLang="en-US"/>
        </a:p>
      </dgm:t>
    </dgm:pt>
    <dgm:pt modelId="{DA75749C-5965-4525-BCEA-84D3582D5A39}">
      <dgm:prSet custT="1"/>
      <dgm:spPr>
        <a:solidFill>
          <a:srgbClr val="00B0F0"/>
        </a:solidFill>
      </dgm:spPr>
      <dgm:t>
        <a:bodyPr/>
        <a:lstStyle/>
        <a:p>
          <a:pPr rtl="0"/>
          <a:r>
            <a:rPr lang="zh-CN" altLang="en-US" sz="1800" dirty="0"/>
            <a:t>数量折扣</a:t>
          </a:r>
        </a:p>
      </dgm:t>
    </dgm:pt>
    <dgm:pt modelId="{A567601E-D4B5-4675-9219-211F61A4B194}" cxnId="{F9198D5B-4CA0-47FF-AFAC-6D464925738C}" type="parTrans">
      <dgm:prSet/>
      <dgm:spPr/>
      <dgm:t>
        <a:bodyPr/>
        <a:lstStyle/>
        <a:p>
          <a:endParaRPr lang="zh-CN" altLang="en-US"/>
        </a:p>
      </dgm:t>
    </dgm:pt>
    <dgm:pt modelId="{6EC5F41E-4941-4990-B022-21161EC34AC5}" cxnId="{F9198D5B-4CA0-47FF-AFAC-6D464925738C}" type="sibTrans">
      <dgm:prSet/>
      <dgm:spPr/>
      <dgm:t>
        <a:bodyPr/>
        <a:lstStyle/>
        <a:p>
          <a:endParaRPr lang="zh-CN" altLang="en-US"/>
        </a:p>
      </dgm:t>
    </dgm:pt>
    <dgm:pt modelId="{6869875B-40A5-48BF-A9A8-0EBED4DAAC78}">
      <dgm:prSet custT="1"/>
      <dgm:spPr>
        <a:solidFill>
          <a:srgbClr val="9900FF"/>
        </a:solidFill>
      </dgm:spPr>
      <dgm:t>
        <a:bodyPr/>
        <a:lstStyle/>
        <a:p>
          <a:pPr rtl="0"/>
          <a:r>
            <a:rPr lang="zh-CN" altLang="en-US" sz="1800" dirty="0"/>
            <a:t>功能折扣</a:t>
          </a:r>
        </a:p>
      </dgm:t>
    </dgm:pt>
    <dgm:pt modelId="{69BD81F8-14BB-4EDF-BDFD-E4DC5BEE3692}" cxnId="{32D086EA-7714-4BCC-A0BF-7410C9EB3227}" type="parTrans">
      <dgm:prSet/>
      <dgm:spPr/>
      <dgm:t>
        <a:bodyPr/>
        <a:lstStyle/>
        <a:p>
          <a:endParaRPr lang="zh-CN" altLang="en-US"/>
        </a:p>
      </dgm:t>
    </dgm:pt>
    <dgm:pt modelId="{B04546AC-409D-48AF-9CF0-45EB96AC74C6}" cxnId="{32D086EA-7714-4BCC-A0BF-7410C9EB3227}" type="sibTrans">
      <dgm:prSet/>
      <dgm:spPr/>
      <dgm:t>
        <a:bodyPr/>
        <a:lstStyle/>
        <a:p>
          <a:endParaRPr lang="zh-CN" altLang="en-US"/>
        </a:p>
      </dgm:t>
    </dgm:pt>
    <dgm:pt modelId="{E671926B-0255-416B-B260-396E3662221E}">
      <dgm:prSet custT="1"/>
      <dgm:spPr/>
      <dgm:t>
        <a:bodyPr/>
        <a:lstStyle/>
        <a:p>
          <a:pPr rtl="0"/>
          <a:r>
            <a:rPr lang="zh-CN" altLang="en-US" sz="1800" dirty="0"/>
            <a:t>季节性折扣</a:t>
          </a:r>
        </a:p>
      </dgm:t>
    </dgm:pt>
    <dgm:pt modelId="{38A46E64-0B4A-4A24-B6D7-1ED305E34175}" cxnId="{6B70728F-4E67-48D3-B6B7-E09D1AF1BBCE}" type="parTrans">
      <dgm:prSet/>
      <dgm:spPr/>
      <dgm:t>
        <a:bodyPr/>
        <a:lstStyle/>
        <a:p>
          <a:endParaRPr lang="zh-CN" altLang="en-US"/>
        </a:p>
      </dgm:t>
    </dgm:pt>
    <dgm:pt modelId="{D1DEF6BF-5AD6-45FE-A37B-BDF00C88DE65}" cxnId="{6B70728F-4E67-48D3-B6B7-E09D1AF1BBCE}" type="sibTrans">
      <dgm:prSet/>
      <dgm:spPr/>
      <dgm:t>
        <a:bodyPr/>
        <a:lstStyle/>
        <a:p>
          <a:endParaRPr lang="zh-CN" altLang="en-US"/>
        </a:p>
      </dgm:t>
    </dgm:pt>
    <dgm:pt modelId="{DF8C7ED5-397A-4C50-88C3-894DE164DC5A}" type="pres">
      <dgm:prSet presAssocID="{8092728D-D92C-4689-8D52-78053E4A26CF}" presName="linear" presStyleCnt="0">
        <dgm:presLayoutVars>
          <dgm:dir/>
          <dgm:animLvl val="lvl"/>
          <dgm:resizeHandles val="exact"/>
        </dgm:presLayoutVars>
      </dgm:prSet>
      <dgm:spPr/>
    </dgm:pt>
    <dgm:pt modelId="{5FDCB452-D43E-4A00-BAD3-18792FA7B34E}" type="pres">
      <dgm:prSet presAssocID="{603FD763-C6C4-42CE-96EC-C415569B4293}" presName="parentLin" presStyleCnt="0"/>
      <dgm:spPr/>
    </dgm:pt>
    <dgm:pt modelId="{903F9719-AB6E-4FA3-B747-82F7A4C31D04}" type="pres">
      <dgm:prSet presAssocID="{603FD763-C6C4-42CE-96EC-C415569B4293}" presName="parentLeftMargin" presStyleLbl="node1" presStyleIdx="0" presStyleCnt="4"/>
      <dgm:spPr/>
    </dgm:pt>
    <dgm:pt modelId="{CE9BCB3C-E5FF-4A84-8544-8E966FAB369F}" type="pres">
      <dgm:prSet presAssocID="{603FD763-C6C4-42CE-96EC-C415569B4293}" presName="parentText" presStyleLbl="node1" presStyleIdx="0" presStyleCnt="4">
        <dgm:presLayoutVars>
          <dgm:chMax val="0"/>
          <dgm:bulletEnabled val="1"/>
        </dgm:presLayoutVars>
      </dgm:prSet>
      <dgm:spPr/>
    </dgm:pt>
    <dgm:pt modelId="{41D32C8B-C327-4287-AD5A-9A8AC3962C93}" type="pres">
      <dgm:prSet presAssocID="{603FD763-C6C4-42CE-96EC-C415569B4293}" presName="negativeSpace" presStyleCnt="0"/>
      <dgm:spPr/>
    </dgm:pt>
    <dgm:pt modelId="{E85D6E8A-3B9E-498E-B365-58E7B02E8073}" type="pres">
      <dgm:prSet presAssocID="{603FD763-C6C4-42CE-96EC-C415569B4293}" presName="childText" presStyleLbl="conFgAcc1" presStyleIdx="0" presStyleCnt="4">
        <dgm:presLayoutVars>
          <dgm:bulletEnabled val="1"/>
        </dgm:presLayoutVars>
      </dgm:prSet>
      <dgm:spPr/>
    </dgm:pt>
    <dgm:pt modelId="{C3E86B1A-2508-4E07-8323-3BFB5A2EA326}" type="pres">
      <dgm:prSet presAssocID="{0E722F23-3F3C-4A28-AE7D-D458D11032CF}" presName="spaceBetweenRectangles" presStyleCnt="0"/>
      <dgm:spPr/>
    </dgm:pt>
    <dgm:pt modelId="{944CE58F-F2EF-41A0-8890-2F034D6B265B}" type="pres">
      <dgm:prSet presAssocID="{DA75749C-5965-4525-BCEA-84D3582D5A39}" presName="parentLin" presStyleCnt="0"/>
      <dgm:spPr/>
    </dgm:pt>
    <dgm:pt modelId="{43BB0FDA-9AF9-42A6-A32F-F01AEC661B6B}" type="pres">
      <dgm:prSet presAssocID="{DA75749C-5965-4525-BCEA-84D3582D5A39}" presName="parentLeftMargin" presStyleLbl="node1" presStyleIdx="0" presStyleCnt="4"/>
      <dgm:spPr/>
    </dgm:pt>
    <dgm:pt modelId="{DE93FA47-CC6D-442B-BEE9-BF1B80A201B8}" type="pres">
      <dgm:prSet presAssocID="{DA75749C-5965-4525-BCEA-84D3582D5A39}" presName="parentText" presStyleLbl="node1" presStyleIdx="1" presStyleCnt="4">
        <dgm:presLayoutVars>
          <dgm:chMax val="0"/>
          <dgm:bulletEnabled val="1"/>
        </dgm:presLayoutVars>
      </dgm:prSet>
      <dgm:spPr/>
    </dgm:pt>
    <dgm:pt modelId="{570E8908-A6A7-4A37-817D-5F7507F6263E}" type="pres">
      <dgm:prSet presAssocID="{DA75749C-5965-4525-BCEA-84D3582D5A39}" presName="negativeSpace" presStyleCnt="0"/>
      <dgm:spPr/>
    </dgm:pt>
    <dgm:pt modelId="{E9EB2EA5-E8F5-4936-A223-5C4F7AAD7005}" type="pres">
      <dgm:prSet presAssocID="{DA75749C-5965-4525-BCEA-84D3582D5A39}" presName="childText" presStyleLbl="conFgAcc1" presStyleIdx="1" presStyleCnt="4">
        <dgm:presLayoutVars>
          <dgm:bulletEnabled val="1"/>
        </dgm:presLayoutVars>
      </dgm:prSet>
      <dgm:spPr/>
    </dgm:pt>
    <dgm:pt modelId="{1E59FCD4-1F5E-4B1D-9501-774CE7EAD6DE}" type="pres">
      <dgm:prSet presAssocID="{6EC5F41E-4941-4990-B022-21161EC34AC5}" presName="spaceBetweenRectangles" presStyleCnt="0"/>
      <dgm:spPr/>
    </dgm:pt>
    <dgm:pt modelId="{6E4FCDA8-A334-4B31-8251-4E62BE8F69E1}" type="pres">
      <dgm:prSet presAssocID="{6869875B-40A5-48BF-A9A8-0EBED4DAAC78}" presName="parentLin" presStyleCnt="0"/>
      <dgm:spPr/>
    </dgm:pt>
    <dgm:pt modelId="{3736028F-8AE6-42B3-9E92-E6481C01D78A}" type="pres">
      <dgm:prSet presAssocID="{6869875B-40A5-48BF-A9A8-0EBED4DAAC78}" presName="parentLeftMargin" presStyleLbl="node1" presStyleIdx="1" presStyleCnt="4"/>
      <dgm:spPr/>
    </dgm:pt>
    <dgm:pt modelId="{B14854A9-F3EF-4E48-AA2E-D455B3AFE11C}" type="pres">
      <dgm:prSet presAssocID="{6869875B-40A5-48BF-A9A8-0EBED4DAAC78}" presName="parentText" presStyleLbl="node1" presStyleIdx="2" presStyleCnt="4">
        <dgm:presLayoutVars>
          <dgm:chMax val="0"/>
          <dgm:bulletEnabled val="1"/>
        </dgm:presLayoutVars>
      </dgm:prSet>
      <dgm:spPr/>
    </dgm:pt>
    <dgm:pt modelId="{9EE6DF51-215C-4354-B2DC-92E72A5A279E}" type="pres">
      <dgm:prSet presAssocID="{6869875B-40A5-48BF-A9A8-0EBED4DAAC78}" presName="negativeSpace" presStyleCnt="0"/>
      <dgm:spPr/>
    </dgm:pt>
    <dgm:pt modelId="{0AC1A559-BAFA-48BB-BA9C-C03CF2D8B115}" type="pres">
      <dgm:prSet presAssocID="{6869875B-40A5-48BF-A9A8-0EBED4DAAC78}" presName="childText" presStyleLbl="conFgAcc1" presStyleIdx="2" presStyleCnt="4">
        <dgm:presLayoutVars>
          <dgm:bulletEnabled val="1"/>
        </dgm:presLayoutVars>
      </dgm:prSet>
      <dgm:spPr/>
    </dgm:pt>
    <dgm:pt modelId="{B3F86952-A98E-4BCB-B035-9ECCA0E3BA17}" type="pres">
      <dgm:prSet presAssocID="{B04546AC-409D-48AF-9CF0-45EB96AC74C6}" presName="spaceBetweenRectangles" presStyleCnt="0"/>
      <dgm:spPr/>
    </dgm:pt>
    <dgm:pt modelId="{9650CE68-4FA2-4798-A8A1-66FBC8227072}" type="pres">
      <dgm:prSet presAssocID="{E671926B-0255-416B-B260-396E3662221E}" presName="parentLin" presStyleCnt="0"/>
      <dgm:spPr/>
    </dgm:pt>
    <dgm:pt modelId="{2C3B045E-FA8D-4EFF-98A1-9E9F67FE6DF8}" type="pres">
      <dgm:prSet presAssocID="{E671926B-0255-416B-B260-396E3662221E}" presName="parentLeftMargin" presStyleLbl="node1" presStyleIdx="2" presStyleCnt="4"/>
      <dgm:spPr/>
    </dgm:pt>
    <dgm:pt modelId="{20A4DEDD-F4CB-4FDA-91EB-0ACA47FBD126}" type="pres">
      <dgm:prSet presAssocID="{E671926B-0255-416B-B260-396E3662221E}" presName="parentText" presStyleLbl="node1" presStyleIdx="3" presStyleCnt="4">
        <dgm:presLayoutVars>
          <dgm:chMax val="0"/>
          <dgm:bulletEnabled val="1"/>
        </dgm:presLayoutVars>
      </dgm:prSet>
      <dgm:spPr/>
    </dgm:pt>
    <dgm:pt modelId="{1C9F15FD-015D-4613-BD77-463C3E43987D}" type="pres">
      <dgm:prSet presAssocID="{E671926B-0255-416B-B260-396E3662221E}" presName="negativeSpace" presStyleCnt="0"/>
      <dgm:spPr/>
    </dgm:pt>
    <dgm:pt modelId="{09AB1F25-D6F7-47C7-A894-5CBBFB62FB51}" type="pres">
      <dgm:prSet presAssocID="{E671926B-0255-416B-B260-396E3662221E}" presName="childText" presStyleLbl="conFgAcc1" presStyleIdx="3" presStyleCnt="4">
        <dgm:presLayoutVars>
          <dgm:bulletEnabled val="1"/>
        </dgm:presLayoutVars>
      </dgm:prSet>
      <dgm:spPr/>
    </dgm:pt>
  </dgm:ptLst>
  <dgm:cxnLst>
    <dgm:cxn modelId="{CBCF9A0F-B366-4CF4-8489-BFF3D58CE15E}" type="presOf" srcId="{E671926B-0255-416B-B260-396E3662221E}" destId="{2C3B045E-FA8D-4EFF-98A1-9E9F67FE6DF8}" srcOrd="0" destOrd="0" presId="urn:microsoft.com/office/officeart/2005/8/layout/list1"/>
    <dgm:cxn modelId="{9566A617-967A-4689-9D48-DBD306741DB4}" type="presOf" srcId="{8092728D-D92C-4689-8D52-78053E4A26CF}" destId="{DF8C7ED5-397A-4C50-88C3-894DE164DC5A}" srcOrd="0" destOrd="0" presId="urn:microsoft.com/office/officeart/2005/8/layout/list1"/>
    <dgm:cxn modelId="{7A8C0B26-28AA-4AFA-BB5C-4E48BC6F2232}" srcId="{8092728D-D92C-4689-8D52-78053E4A26CF}" destId="{603FD763-C6C4-42CE-96EC-C415569B4293}" srcOrd="0" destOrd="0" parTransId="{76FD4528-2B5F-4BCC-BE7C-956A90300ED9}" sibTransId="{0E722F23-3F3C-4A28-AE7D-D458D11032CF}"/>
    <dgm:cxn modelId="{B3894D26-5958-4C35-BD5F-C457EAB904EB}" type="presOf" srcId="{DA75749C-5965-4525-BCEA-84D3582D5A39}" destId="{43BB0FDA-9AF9-42A6-A32F-F01AEC661B6B}" srcOrd="0" destOrd="0" presId="urn:microsoft.com/office/officeart/2005/8/layout/list1"/>
    <dgm:cxn modelId="{F9198D5B-4CA0-47FF-AFAC-6D464925738C}" srcId="{8092728D-D92C-4689-8D52-78053E4A26CF}" destId="{DA75749C-5965-4525-BCEA-84D3582D5A39}" srcOrd="1" destOrd="0" parTransId="{A567601E-D4B5-4675-9219-211F61A4B194}" sibTransId="{6EC5F41E-4941-4990-B022-21161EC34AC5}"/>
    <dgm:cxn modelId="{51F58D42-2C97-4A13-9A8F-C5A5392816FA}" type="presOf" srcId="{6869875B-40A5-48BF-A9A8-0EBED4DAAC78}" destId="{B14854A9-F3EF-4E48-AA2E-D455B3AFE11C}" srcOrd="1" destOrd="0" presId="urn:microsoft.com/office/officeart/2005/8/layout/list1"/>
    <dgm:cxn modelId="{555C3289-A85B-47BE-9777-761D26286CD3}" type="presOf" srcId="{603FD763-C6C4-42CE-96EC-C415569B4293}" destId="{903F9719-AB6E-4FA3-B747-82F7A4C31D04}" srcOrd="0" destOrd="0" presId="urn:microsoft.com/office/officeart/2005/8/layout/list1"/>
    <dgm:cxn modelId="{6B70728F-4E67-48D3-B6B7-E09D1AF1BBCE}" srcId="{8092728D-D92C-4689-8D52-78053E4A26CF}" destId="{E671926B-0255-416B-B260-396E3662221E}" srcOrd="3" destOrd="0" parTransId="{38A46E64-0B4A-4A24-B6D7-1ED305E34175}" sibTransId="{D1DEF6BF-5AD6-45FE-A37B-BDF00C88DE65}"/>
    <dgm:cxn modelId="{8696FEB3-05B4-4C64-965C-05F2192F6704}" type="presOf" srcId="{6869875B-40A5-48BF-A9A8-0EBED4DAAC78}" destId="{3736028F-8AE6-42B3-9E92-E6481C01D78A}" srcOrd="0" destOrd="0" presId="urn:microsoft.com/office/officeart/2005/8/layout/list1"/>
    <dgm:cxn modelId="{6B5DA6C2-03E8-4F1B-8FEB-32F907FC0D3A}" type="presOf" srcId="{E671926B-0255-416B-B260-396E3662221E}" destId="{20A4DEDD-F4CB-4FDA-91EB-0ACA47FBD126}" srcOrd="1" destOrd="0" presId="urn:microsoft.com/office/officeart/2005/8/layout/list1"/>
    <dgm:cxn modelId="{0E6BD0C2-856A-4B30-BBFF-8496DF7FC671}" type="presOf" srcId="{DA75749C-5965-4525-BCEA-84D3582D5A39}" destId="{DE93FA47-CC6D-442B-BEE9-BF1B80A201B8}" srcOrd="1" destOrd="0" presId="urn:microsoft.com/office/officeart/2005/8/layout/list1"/>
    <dgm:cxn modelId="{838FABDD-BFA2-444F-A219-0E661590E222}" type="presOf" srcId="{603FD763-C6C4-42CE-96EC-C415569B4293}" destId="{CE9BCB3C-E5FF-4A84-8544-8E966FAB369F}" srcOrd="1" destOrd="0" presId="urn:microsoft.com/office/officeart/2005/8/layout/list1"/>
    <dgm:cxn modelId="{32D086EA-7714-4BCC-A0BF-7410C9EB3227}" srcId="{8092728D-D92C-4689-8D52-78053E4A26CF}" destId="{6869875B-40A5-48BF-A9A8-0EBED4DAAC78}" srcOrd="2" destOrd="0" parTransId="{69BD81F8-14BB-4EDF-BDFD-E4DC5BEE3692}" sibTransId="{B04546AC-409D-48AF-9CF0-45EB96AC74C6}"/>
    <dgm:cxn modelId="{EC4CCFA2-B3B1-47C4-9A4A-2BC9DE82BE95}" type="presParOf" srcId="{DF8C7ED5-397A-4C50-88C3-894DE164DC5A}" destId="{5FDCB452-D43E-4A00-BAD3-18792FA7B34E}" srcOrd="0" destOrd="0" presId="urn:microsoft.com/office/officeart/2005/8/layout/list1"/>
    <dgm:cxn modelId="{EBAA8E9B-69F3-41FD-B317-8F1846F70A9A}" type="presParOf" srcId="{5FDCB452-D43E-4A00-BAD3-18792FA7B34E}" destId="{903F9719-AB6E-4FA3-B747-82F7A4C31D04}" srcOrd="0" destOrd="0" presId="urn:microsoft.com/office/officeart/2005/8/layout/list1"/>
    <dgm:cxn modelId="{07666EEC-21B6-4800-8EE7-04DA5AD5A8E4}" type="presParOf" srcId="{5FDCB452-D43E-4A00-BAD3-18792FA7B34E}" destId="{CE9BCB3C-E5FF-4A84-8544-8E966FAB369F}" srcOrd="1" destOrd="0" presId="urn:microsoft.com/office/officeart/2005/8/layout/list1"/>
    <dgm:cxn modelId="{6A9EBCBE-C1CC-4F6E-BA22-654B245618CF}" type="presParOf" srcId="{DF8C7ED5-397A-4C50-88C3-894DE164DC5A}" destId="{41D32C8B-C327-4287-AD5A-9A8AC3962C93}" srcOrd="1" destOrd="0" presId="urn:microsoft.com/office/officeart/2005/8/layout/list1"/>
    <dgm:cxn modelId="{7307ECAB-6FB7-4512-8587-4087BBBADA44}" type="presParOf" srcId="{DF8C7ED5-397A-4C50-88C3-894DE164DC5A}" destId="{E85D6E8A-3B9E-498E-B365-58E7B02E8073}" srcOrd="2" destOrd="0" presId="urn:microsoft.com/office/officeart/2005/8/layout/list1"/>
    <dgm:cxn modelId="{90ACC016-7492-4A0E-8FF0-5C1179476169}" type="presParOf" srcId="{DF8C7ED5-397A-4C50-88C3-894DE164DC5A}" destId="{C3E86B1A-2508-4E07-8323-3BFB5A2EA326}" srcOrd="3" destOrd="0" presId="urn:microsoft.com/office/officeart/2005/8/layout/list1"/>
    <dgm:cxn modelId="{01A333E0-4CE7-46EB-BEE3-FB100A935A1C}" type="presParOf" srcId="{DF8C7ED5-397A-4C50-88C3-894DE164DC5A}" destId="{944CE58F-F2EF-41A0-8890-2F034D6B265B}" srcOrd="4" destOrd="0" presId="urn:microsoft.com/office/officeart/2005/8/layout/list1"/>
    <dgm:cxn modelId="{3D3252F9-D212-42D3-B6AB-295E75CB379C}" type="presParOf" srcId="{944CE58F-F2EF-41A0-8890-2F034D6B265B}" destId="{43BB0FDA-9AF9-42A6-A32F-F01AEC661B6B}" srcOrd="0" destOrd="0" presId="urn:microsoft.com/office/officeart/2005/8/layout/list1"/>
    <dgm:cxn modelId="{BBEEF9F9-C395-4A71-8870-9A2F29606991}" type="presParOf" srcId="{944CE58F-F2EF-41A0-8890-2F034D6B265B}" destId="{DE93FA47-CC6D-442B-BEE9-BF1B80A201B8}" srcOrd="1" destOrd="0" presId="urn:microsoft.com/office/officeart/2005/8/layout/list1"/>
    <dgm:cxn modelId="{FEAADB28-E73E-43EB-B3FB-74C0E903342F}" type="presParOf" srcId="{DF8C7ED5-397A-4C50-88C3-894DE164DC5A}" destId="{570E8908-A6A7-4A37-817D-5F7507F6263E}" srcOrd="5" destOrd="0" presId="urn:microsoft.com/office/officeart/2005/8/layout/list1"/>
    <dgm:cxn modelId="{C17569F6-54F0-401A-857E-BE8A057965A4}" type="presParOf" srcId="{DF8C7ED5-397A-4C50-88C3-894DE164DC5A}" destId="{E9EB2EA5-E8F5-4936-A223-5C4F7AAD7005}" srcOrd="6" destOrd="0" presId="urn:microsoft.com/office/officeart/2005/8/layout/list1"/>
    <dgm:cxn modelId="{4ACCA0B0-B196-4EF2-AF88-683A753C5EFA}" type="presParOf" srcId="{DF8C7ED5-397A-4C50-88C3-894DE164DC5A}" destId="{1E59FCD4-1F5E-4B1D-9501-774CE7EAD6DE}" srcOrd="7" destOrd="0" presId="urn:microsoft.com/office/officeart/2005/8/layout/list1"/>
    <dgm:cxn modelId="{54A455C3-3EAE-4001-A452-8EF740DA2FAE}" type="presParOf" srcId="{DF8C7ED5-397A-4C50-88C3-894DE164DC5A}" destId="{6E4FCDA8-A334-4B31-8251-4E62BE8F69E1}" srcOrd="8" destOrd="0" presId="urn:microsoft.com/office/officeart/2005/8/layout/list1"/>
    <dgm:cxn modelId="{CA738A40-24FC-443D-B457-A02862AE1E4C}" type="presParOf" srcId="{6E4FCDA8-A334-4B31-8251-4E62BE8F69E1}" destId="{3736028F-8AE6-42B3-9E92-E6481C01D78A}" srcOrd="0" destOrd="0" presId="urn:microsoft.com/office/officeart/2005/8/layout/list1"/>
    <dgm:cxn modelId="{50640E9D-6E35-4F3E-9C94-57222FD4301D}" type="presParOf" srcId="{6E4FCDA8-A334-4B31-8251-4E62BE8F69E1}" destId="{B14854A9-F3EF-4E48-AA2E-D455B3AFE11C}" srcOrd="1" destOrd="0" presId="urn:microsoft.com/office/officeart/2005/8/layout/list1"/>
    <dgm:cxn modelId="{431341A0-B988-4DA4-B5A0-51F755046734}" type="presParOf" srcId="{DF8C7ED5-397A-4C50-88C3-894DE164DC5A}" destId="{9EE6DF51-215C-4354-B2DC-92E72A5A279E}" srcOrd="9" destOrd="0" presId="urn:microsoft.com/office/officeart/2005/8/layout/list1"/>
    <dgm:cxn modelId="{8502816A-22E7-4630-8586-1583BDBEA29B}" type="presParOf" srcId="{DF8C7ED5-397A-4C50-88C3-894DE164DC5A}" destId="{0AC1A559-BAFA-48BB-BA9C-C03CF2D8B115}" srcOrd="10" destOrd="0" presId="urn:microsoft.com/office/officeart/2005/8/layout/list1"/>
    <dgm:cxn modelId="{427C1DA4-72CD-4635-8C8A-2864AC18714C}" type="presParOf" srcId="{DF8C7ED5-397A-4C50-88C3-894DE164DC5A}" destId="{B3F86952-A98E-4BCB-B035-9ECCA0E3BA17}" srcOrd="11" destOrd="0" presId="urn:microsoft.com/office/officeart/2005/8/layout/list1"/>
    <dgm:cxn modelId="{D6C52315-F996-4AAD-9573-5A81B3F93643}" type="presParOf" srcId="{DF8C7ED5-397A-4C50-88C3-894DE164DC5A}" destId="{9650CE68-4FA2-4798-A8A1-66FBC8227072}" srcOrd="12" destOrd="0" presId="urn:microsoft.com/office/officeart/2005/8/layout/list1"/>
    <dgm:cxn modelId="{A50DAF35-D5CF-49E8-9812-660327386AA3}" type="presParOf" srcId="{9650CE68-4FA2-4798-A8A1-66FBC8227072}" destId="{2C3B045E-FA8D-4EFF-98A1-9E9F67FE6DF8}" srcOrd="0" destOrd="0" presId="urn:microsoft.com/office/officeart/2005/8/layout/list1"/>
    <dgm:cxn modelId="{F0012BA9-DB27-4A8B-BBB1-D2A646B7177A}" type="presParOf" srcId="{9650CE68-4FA2-4798-A8A1-66FBC8227072}" destId="{20A4DEDD-F4CB-4FDA-91EB-0ACA47FBD126}" srcOrd="1" destOrd="0" presId="urn:microsoft.com/office/officeart/2005/8/layout/list1"/>
    <dgm:cxn modelId="{89D7C965-2484-40DE-8A91-677DC1793E86}" type="presParOf" srcId="{DF8C7ED5-397A-4C50-88C3-894DE164DC5A}" destId="{1C9F15FD-015D-4613-BD77-463C3E43987D}" srcOrd="13" destOrd="0" presId="urn:microsoft.com/office/officeart/2005/8/layout/list1"/>
    <dgm:cxn modelId="{DEF17888-AFD1-4A13-83EB-242754F09740}" type="presParOf" srcId="{DF8C7ED5-397A-4C50-88C3-894DE164DC5A}" destId="{09AB1F25-D6F7-47C7-A894-5CBBFB62FB51}" srcOrd="14"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64709FAE-F303-46E2-A298-7E07C1B5B43F}" type="doc">
      <dgm:prSet loTypeId="urn:microsoft.com/office/officeart/2009/layout/CircleArrowProcess" loCatId="process" qsTypeId="urn:microsoft.com/office/officeart/2005/8/quickstyle/simple1" qsCatId="simple" csTypeId="urn:microsoft.com/office/officeart/2005/8/colors/accent1_2" csCatId="accent1" phldr="1"/>
      <dgm:spPr/>
      <dgm:t>
        <a:bodyPr/>
        <a:lstStyle/>
        <a:p>
          <a:endParaRPr lang="zh-CN" altLang="en-US"/>
        </a:p>
      </dgm:t>
    </dgm:pt>
    <dgm:pt modelId="{3F288471-F5D8-4572-A3A4-04830E7F75BD}">
      <dgm:prSet phldrT="[文本]" custT="1"/>
      <dgm:spPr/>
      <dgm:t>
        <a:bodyPr/>
        <a:lstStyle/>
        <a:p>
          <a:r>
            <a:rPr lang="zh-CN" altLang="en-US" sz="1600" dirty="0"/>
            <a:t>声望定价</a:t>
          </a:r>
        </a:p>
      </dgm:t>
    </dgm:pt>
    <dgm:pt modelId="{5512FB2C-3497-4BF2-8242-F146D4947045}" cxnId="{D71349DA-A443-4AB5-982E-CA7B9FC66CAB}" type="parTrans">
      <dgm:prSet/>
      <dgm:spPr/>
      <dgm:t>
        <a:bodyPr/>
        <a:lstStyle/>
        <a:p>
          <a:endParaRPr lang="zh-CN" altLang="en-US"/>
        </a:p>
      </dgm:t>
    </dgm:pt>
    <dgm:pt modelId="{510578A5-C9F6-4563-844B-5480252BA210}" cxnId="{D71349DA-A443-4AB5-982E-CA7B9FC66CAB}" type="sibTrans">
      <dgm:prSet/>
      <dgm:spPr/>
      <dgm:t>
        <a:bodyPr/>
        <a:lstStyle/>
        <a:p>
          <a:endParaRPr lang="zh-CN" altLang="en-US"/>
        </a:p>
      </dgm:t>
    </dgm:pt>
    <dgm:pt modelId="{5BEEF0D0-D511-4A11-B83F-06A4974FA4C1}">
      <dgm:prSet phldrT="[文本]" custT="1"/>
      <dgm:spPr/>
      <dgm:t>
        <a:bodyPr/>
        <a:lstStyle/>
        <a:p>
          <a:r>
            <a:rPr lang="zh-CN" altLang="en-US" sz="1600" dirty="0"/>
            <a:t>尾数定价</a:t>
          </a:r>
        </a:p>
      </dgm:t>
    </dgm:pt>
    <dgm:pt modelId="{E3EE59DA-B71A-41CA-834B-9351E1F778B5}" cxnId="{F40BDEC4-5A57-4599-9DD4-8C98549B8EB9}" type="parTrans">
      <dgm:prSet/>
      <dgm:spPr/>
      <dgm:t>
        <a:bodyPr/>
        <a:lstStyle/>
        <a:p>
          <a:endParaRPr lang="zh-CN" altLang="en-US"/>
        </a:p>
      </dgm:t>
    </dgm:pt>
    <dgm:pt modelId="{5E8A9943-A587-4B02-AF56-6DCAFA9E6FC3}" cxnId="{F40BDEC4-5A57-4599-9DD4-8C98549B8EB9}" type="sibTrans">
      <dgm:prSet/>
      <dgm:spPr/>
      <dgm:t>
        <a:bodyPr/>
        <a:lstStyle/>
        <a:p>
          <a:endParaRPr lang="zh-CN" altLang="en-US"/>
        </a:p>
      </dgm:t>
    </dgm:pt>
    <dgm:pt modelId="{541A6F35-59D6-4B96-BBFC-972E4FC551B3}">
      <dgm:prSet phldrT="[文本]" custT="1"/>
      <dgm:spPr/>
      <dgm:t>
        <a:bodyPr/>
        <a:lstStyle/>
        <a:p>
          <a:r>
            <a:rPr lang="zh-CN" altLang="en-US" sz="1600" dirty="0"/>
            <a:t>整数定价</a:t>
          </a:r>
        </a:p>
      </dgm:t>
    </dgm:pt>
    <dgm:pt modelId="{9CA7DDA7-F1C7-47D7-86DD-4578B927A407}" cxnId="{28E7AF8C-2780-4ADB-ABC0-F1E3CCE6B618}" type="parTrans">
      <dgm:prSet/>
      <dgm:spPr/>
      <dgm:t>
        <a:bodyPr/>
        <a:lstStyle/>
        <a:p>
          <a:endParaRPr lang="zh-CN" altLang="en-US"/>
        </a:p>
      </dgm:t>
    </dgm:pt>
    <dgm:pt modelId="{99008E66-DCB7-47E2-B776-B9489A864663}" cxnId="{28E7AF8C-2780-4ADB-ABC0-F1E3CCE6B618}" type="sibTrans">
      <dgm:prSet/>
      <dgm:spPr/>
      <dgm:t>
        <a:bodyPr/>
        <a:lstStyle/>
        <a:p>
          <a:endParaRPr lang="zh-CN" altLang="en-US"/>
        </a:p>
      </dgm:t>
    </dgm:pt>
    <dgm:pt modelId="{BB846C3C-E22E-42C1-B13B-EFB2F7064C1F}">
      <dgm:prSet/>
      <dgm:spPr/>
      <dgm:t>
        <a:bodyPr/>
        <a:lstStyle/>
        <a:p>
          <a:endParaRPr lang="zh-CN" altLang="en-US"/>
        </a:p>
      </dgm:t>
    </dgm:pt>
    <dgm:pt modelId="{3E6F57E1-3F2D-4020-A32E-7C175879134E}" cxnId="{9D743843-C01E-4C78-AF0D-82C57A272684}" type="parTrans">
      <dgm:prSet/>
      <dgm:spPr/>
      <dgm:t>
        <a:bodyPr/>
        <a:lstStyle/>
        <a:p>
          <a:endParaRPr lang="zh-CN" altLang="en-US"/>
        </a:p>
      </dgm:t>
    </dgm:pt>
    <dgm:pt modelId="{98C34F1C-A446-499B-8D50-B52D385D2634}" cxnId="{9D743843-C01E-4C78-AF0D-82C57A272684}" type="sibTrans">
      <dgm:prSet/>
      <dgm:spPr/>
      <dgm:t>
        <a:bodyPr/>
        <a:lstStyle/>
        <a:p>
          <a:endParaRPr lang="zh-CN" altLang="en-US"/>
        </a:p>
      </dgm:t>
    </dgm:pt>
    <dgm:pt modelId="{497503F1-31C4-4CF2-AE03-E3D7E7C7E5A1}">
      <dgm:prSet/>
      <dgm:spPr/>
      <dgm:t>
        <a:bodyPr/>
        <a:lstStyle/>
        <a:p>
          <a:endParaRPr lang="zh-CN" altLang="en-US"/>
        </a:p>
      </dgm:t>
    </dgm:pt>
    <dgm:pt modelId="{8BCBB50B-2F69-48B2-8287-CB02476571E9}" cxnId="{564BE75F-43DB-493D-9381-773CB22C2625}" type="parTrans">
      <dgm:prSet/>
      <dgm:spPr/>
      <dgm:t>
        <a:bodyPr/>
        <a:lstStyle/>
        <a:p>
          <a:endParaRPr lang="zh-CN" altLang="en-US"/>
        </a:p>
      </dgm:t>
    </dgm:pt>
    <dgm:pt modelId="{0AAE1D76-D343-4B0D-A9BD-E0D8BE584EC8}" cxnId="{564BE75F-43DB-493D-9381-773CB22C2625}" type="sibTrans">
      <dgm:prSet/>
      <dgm:spPr/>
      <dgm:t>
        <a:bodyPr/>
        <a:lstStyle/>
        <a:p>
          <a:endParaRPr lang="zh-CN" altLang="en-US"/>
        </a:p>
      </dgm:t>
    </dgm:pt>
    <dgm:pt modelId="{611F380D-D53E-4821-ADB3-506DCDF248AE}" type="pres">
      <dgm:prSet presAssocID="{64709FAE-F303-46E2-A298-7E07C1B5B43F}" presName="Name0" presStyleCnt="0">
        <dgm:presLayoutVars>
          <dgm:chMax val="7"/>
          <dgm:chPref val="7"/>
          <dgm:dir/>
          <dgm:animLvl val="lvl"/>
        </dgm:presLayoutVars>
      </dgm:prSet>
      <dgm:spPr/>
    </dgm:pt>
    <dgm:pt modelId="{02C79BE8-1A2A-4625-BF76-DF7CCEE63260}" type="pres">
      <dgm:prSet presAssocID="{3F288471-F5D8-4572-A3A4-04830E7F75BD}" presName="Accent1" presStyleCnt="0"/>
      <dgm:spPr/>
    </dgm:pt>
    <dgm:pt modelId="{C6B46685-C29C-43DC-B9E4-16094C5C575A}" type="pres">
      <dgm:prSet presAssocID="{3F288471-F5D8-4572-A3A4-04830E7F75BD}" presName="Accent" presStyleLbl="node1" presStyleIdx="0" presStyleCnt="5"/>
      <dgm:spPr>
        <a:solidFill>
          <a:srgbClr val="FF0000"/>
        </a:solidFill>
      </dgm:spPr>
    </dgm:pt>
    <dgm:pt modelId="{4E5C21E0-2433-4E3B-9B8D-DD130EC1C7BF}" type="pres">
      <dgm:prSet presAssocID="{3F288471-F5D8-4572-A3A4-04830E7F75BD}" presName="Parent1" presStyleLbl="revTx" presStyleIdx="0" presStyleCnt="5" custScaleX="190462">
        <dgm:presLayoutVars>
          <dgm:chMax val="1"/>
          <dgm:chPref val="1"/>
          <dgm:bulletEnabled val="1"/>
        </dgm:presLayoutVars>
      </dgm:prSet>
      <dgm:spPr/>
    </dgm:pt>
    <dgm:pt modelId="{F029B416-170C-4457-8D9D-192EE45140F1}" type="pres">
      <dgm:prSet presAssocID="{5BEEF0D0-D511-4A11-B83F-06A4974FA4C1}" presName="Accent2" presStyleCnt="0"/>
      <dgm:spPr/>
    </dgm:pt>
    <dgm:pt modelId="{57CF1671-36FE-47CD-A174-884DDD00722B}" type="pres">
      <dgm:prSet presAssocID="{5BEEF0D0-D511-4A11-B83F-06A4974FA4C1}" presName="Accent" presStyleLbl="node1" presStyleIdx="1" presStyleCnt="5"/>
      <dgm:spPr/>
    </dgm:pt>
    <dgm:pt modelId="{863F0795-4AAC-4B74-AE67-E41A25C429D6}" type="pres">
      <dgm:prSet presAssocID="{5BEEF0D0-D511-4A11-B83F-06A4974FA4C1}" presName="Parent2" presStyleLbl="revTx" presStyleIdx="1" presStyleCnt="5" custScaleX="214238" custLinFactNeighborX="15755" custLinFactNeighborY="-12714">
        <dgm:presLayoutVars>
          <dgm:chMax val="1"/>
          <dgm:chPref val="1"/>
          <dgm:bulletEnabled val="1"/>
        </dgm:presLayoutVars>
      </dgm:prSet>
      <dgm:spPr/>
    </dgm:pt>
    <dgm:pt modelId="{8E322BEA-EA6D-4EFF-9C6A-303EE8B38DFB}" type="pres">
      <dgm:prSet presAssocID="{541A6F35-59D6-4B96-BBFC-972E4FC551B3}" presName="Accent3" presStyleCnt="0"/>
      <dgm:spPr/>
    </dgm:pt>
    <dgm:pt modelId="{D9341D62-E98A-4EC7-9F49-5D3E3A729AC4}" type="pres">
      <dgm:prSet presAssocID="{541A6F35-59D6-4B96-BBFC-972E4FC551B3}" presName="Accent" presStyleLbl="node1" presStyleIdx="2" presStyleCnt="5"/>
      <dgm:spPr>
        <a:solidFill>
          <a:srgbClr val="0366C1"/>
        </a:solidFill>
      </dgm:spPr>
    </dgm:pt>
    <dgm:pt modelId="{11EB9164-FDF1-4EE5-B4CC-E2BB5732FFFE}" type="pres">
      <dgm:prSet presAssocID="{541A6F35-59D6-4B96-BBFC-972E4FC551B3}" presName="Parent3" presStyleLbl="revTx" presStyleIdx="2" presStyleCnt="5" custScaleX="172704">
        <dgm:presLayoutVars>
          <dgm:chMax val="1"/>
          <dgm:chPref val="1"/>
          <dgm:bulletEnabled val="1"/>
        </dgm:presLayoutVars>
      </dgm:prSet>
      <dgm:spPr/>
    </dgm:pt>
    <dgm:pt modelId="{D2CD7E17-2696-4C9B-8E13-F6ECC14A894C}" type="pres">
      <dgm:prSet presAssocID="{BB846C3C-E22E-42C1-B13B-EFB2F7064C1F}" presName="Accent4" presStyleCnt="0"/>
      <dgm:spPr/>
    </dgm:pt>
    <dgm:pt modelId="{E323BDA7-5677-4B06-AB44-75B7AD663641}" type="pres">
      <dgm:prSet presAssocID="{BB846C3C-E22E-42C1-B13B-EFB2F7064C1F}" presName="Accent" presStyleLbl="node1" presStyleIdx="3" presStyleCnt="5"/>
      <dgm:spPr/>
    </dgm:pt>
    <dgm:pt modelId="{A3E7B814-B0D6-4F96-A418-D07B3433AC04}" type="pres">
      <dgm:prSet presAssocID="{BB846C3C-E22E-42C1-B13B-EFB2F7064C1F}" presName="Parent4" presStyleLbl="revTx" presStyleIdx="3" presStyleCnt="5">
        <dgm:presLayoutVars>
          <dgm:chMax val="1"/>
          <dgm:chPref val="1"/>
          <dgm:bulletEnabled val="1"/>
        </dgm:presLayoutVars>
      </dgm:prSet>
      <dgm:spPr/>
    </dgm:pt>
    <dgm:pt modelId="{424A3D38-B221-46C9-AB63-3DF06B08E400}" type="pres">
      <dgm:prSet presAssocID="{497503F1-31C4-4CF2-AE03-E3D7E7C7E5A1}" presName="Accent5" presStyleCnt="0"/>
      <dgm:spPr/>
    </dgm:pt>
    <dgm:pt modelId="{6C56ADA0-62EC-4C72-9BE9-7282F178EC81}" type="pres">
      <dgm:prSet presAssocID="{497503F1-31C4-4CF2-AE03-E3D7E7C7E5A1}" presName="Accent" presStyleLbl="node1" presStyleIdx="4" presStyleCnt="5"/>
      <dgm:spPr>
        <a:solidFill>
          <a:srgbClr val="FF9900"/>
        </a:solidFill>
      </dgm:spPr>
    </dgm:pt>
    <dgm:pt modelId="{62D6C16A-4DED-43E0-B469-AE680419956E}" type="pres">
      <dgm:prSet presAssocID="{497503F1-31C4-4CF2-AE03-E3D7E7C7E5A1}" presName="Parent5" presStyleLbl="revTx" presStyleIdx="4" presStyleCnt="5">
        <dgm:presLayoutVars>
          <dgm:chMax val="1"/>
          <dgm:chPref val="1"/>
          <dgm:bulletEnabled val="1"/>
        </dgm:presLayoutVars>
      </dgm:prSet>
      <dgm:spPr/>
    </dgm:pt>
  </dgm:ptLst>
  <dgm:cxnLst>
    <dgm:cxn modelId="{31644600-2B3E-4914-B5B0-4EA6C8EF60A0}" type="presOf" srcId="{3F288471-F5D8-4572-A3A4-04830E7F75BD}" destId="{4E5C21E0-2433-4E3B-9B8D-DD130EC1C7BF}" srcOrd="0" destOrd="0" presId="urn:microsoft.com/office/officeart/2009/layout/CircleArrowProcess"/>
    <dgm:cxn modelId="{556E062A-81BC-4232-A75D-159547986D3E}" type="presOf" srcId="{497503F1-31C4-4CF2-AE03-E3D7E7C7E5A1}" destId="{62D6C16A-4DED-43E0-B469-AE680419956E}" srcOrd="0" destOrd="0" presId="urn:microsoft.com/office/officeart/2009/layout/CircleArrowProcess"/>
    <dgm:cxn modelId="{564BE75F-43DB-493D-9381-773CB22C2625}" srcId="{64709FAE-F303-46E2-A298-7E07C1B5B43F}" destId="{497503F1-31C4-4CF2-AE03-E3D7E7C7E5A1}" srcOrd="4" destOrd="0" parTransId="{8BCBB50B-2F69-48B2-8287-CB02476571E9}" sibTransId="{0AAE1D76-D343-4B0D-A9BD-E0D8BE584EC8}"/>
    <dgm:cxn modelId="{9D743843-C01E-4C78-AF0D-82C57A272684}" srcId="{64709FAE-F303-46E2-A298-7E07C1B5B43F}" destId="{BB846C3C-E22E-42C1-B13B-EFB2F7064C1F}" srcOrd="3" destOrd="0" parTransId="{3E6F57E1-3F2D-4020-A32E-7C175879134E}" sibTransId="{98C34F1C-A446-499B-8D50-B52D385D2634}"/>
    <dgm:cxn modelId="{15617355-F308-4ABD-B4CC-65AB3E959F3A}" type="presOf" srcId="{BB846C3C-E22E-42C1-B13B-EFB2F7064C1F}" destId="{A3E7B814-B0D6-4F96-A418-D07B3433AC04}" srcOrd="0" destOrd="0" presId="urn:microsoft.com/office/officeart/2009/layout/CircleArrowProcess"/>
    <dgm:cxn modelId="{71F3E558-E9B1-46AA-BC9B-086322844861}" type="presOf" srcId="{64709FAE-F303-46E2-A298-7E07C1B5B43F}" destId="{611F380D-D53E-4821-ADB3-506DCDF248AE}" srcOrd="0" destOrd="0" presId="urn:microsoft.com/office/officeart/2009/layout/CircleArrowProcess"/>
    <dgm:cxn modelId="{28E7AF8C-2780-4ADB-ABC0-F1E3CCE6B618}" srcId="{64709FAE-F303-46E2-A298-7E07C1B5B43F}" destId="{541A6F35-59D6-4B96-BBFC-972E4FC551B3}" srcOrd="2" destOrd="0" parTransId="{9CA7DDA7-F1C7-47D7-86DD-4578B927A407}" sibTransId="{99008E66-DCB7-47E2-B776-B9489A864663}"/>
    <dgm:cxn modelId="{59694F99-BABE-4F74-86BC-1A620E842911}" type="presOf" srcId="{5BEEF0D0-D511-4A11-B83F-06A4974FA4C1}" destId="{863F0795-4AAC-4B74-AE67-E41A25C429D6}" srcOrd="0" destOrd="0" presId="urn:microsoft.com/office/officeart/2009/layout/CircleArrowProcess"/>
    <dgm:cxn modelId="{F40BDEC4-5A57-4599-9DD4-8C98549B8EB9}" srcId="{64709FAE-F303-46E2-A298-7E07C1B5B43F}" destId="{5BEEF0D0-D511-4A11-B83F-06A4974FA4C1}" srcOrd="1" destOrd="0" parTransId="{E3EE59DA-B71A-41CA-834B-9351E1F778B5}" sibTransId="{5E8A9943-A587-4B02-AF56-6DCAFA9E6FC3}"/>
    <dgm:cxn modelId="{D71349DA-A443-4AB5-982E-CA7B9FC66CAB}" srcId="{64709FAE-F303-46E2-A298-7E07C1B5B43F}" destId="{3F288471-F5D8-4572-A3A4-04830E7F75BD}" srcOrd="0" destOrd="0" parTransId="{5512FB2C-3497-4BF2-8242-F146D4947045}" sibTransId="{510578A5-C9F6-4563-844B-5480252BA210}"/>
    <dgm:cxn modelId="{22E27EE8-E6FB-4D98-B13D-A217B71EEC08}" type="presOf" srcId="{541A6F35-59D6-4B96-BBFC-972E4FC551B3}" destId="{11EB9164-FDF1-4EE5-B4CC-E2BB5732FFFE}" srcOrd="0" destOrd="0" presId="urn:microsoft.com/office/officeart/2009/layout/CircleArrowProcess"/>
    <dgm:cxn modelId="{CD0B7286-89FE-47B8-A2A1-433F4F84C809}" type="presParOf" srcId="{611F380D-D53E-4821-ADB3-506DCDF248AE}" destId="{02C79BE8-1A2A-4625-BF76-DF7CCEE63260}" srcOrd="0" destOrd="0" presId="urn:microsoft.com/office/officeart/2009/layout/CircleArrowProcess"/>
    <dgm:cxn modelId="{B85D4433-A9B3-4B1E-8189-1E557728114A}" type="presParOf" srcId="{02C79BE8-1A2A-4625-BF76-DF7CCEE63260}" destId="{C6B46685-C29C-43DC-B9E4-16094C5C575A}" srcOrd="0" destOrd="0" presId="urn:microsoft.com/office/officeart/2009/layout/CircleArrowProcess"/>
    <dgm:cxn modelId="{270D86C3-71AB-4438-A2B8-5A7445CC6143}" type="presParOf" srcId="{611F380D-D53E-4821-ADB3-506DCDF248AE}" destId="{4E5C21E0-2433-4E3B-9B8D-DD130EC1C7BF}" srcOrd="1" destOrd="0" presId="urn:microsoft.com/office/officeart/2009/layout/CircleArrowProcess"/>
    <dgm:cxn modelId="{B8F39D44-3911-48BF-909B-F14D0CE4E718}" type="presParOf" srcId="{611F380D-D53E-4821-ADB3-506DCDF248AE}" destId="{F029B416-170C-4457-8D9D-192EE45140F1}" srcOrd="2" destOrd="0" presId="urn:microsoft.com/office/officeart/2009/layout/CircleArrowProcess"/>
    <dgm:cxn modelId="{D4BDCFF9-D7F9-4BE2-974A-C119FA1BCF63}" type="presParOf" srcId="{F029B416-170C-4457-8D9D-192EE45140F1}" destId="{57CF1671-36FE-47CD-A174-884DDD00722B}" srcOrd="0" destOrd="0" presId="urn:microsoft.com/office/officeart/2009/layout/CircleArrowProcess"/>
    <dgm:cxn modelId="{786E9D44-208C-419B-B388-E41FFA37FEF7}" type="presParOf" srcId="{611F380D-D53E-4821-ADB3-506DCDF248AE}" destId="{863F0795-4AAC-4B74-AE67-E41A25C429D6}" srcOrd="3" destOrd="0" presId="urn:microsoft.com/office/officeart/2009/layout/CircleArrowProcess"/>
    <dgm:cxn modelId="{7428B83F-286D-4085-B9A7-DB459E7ECBF6}" type="presParOf" srcId="{611F380D-D53E-4821-ADB3-506DCDF248AE}" destId="{8E322BEA-EA6D-4EFF-9C6A-303EE8B38DFB}" srcOrd="4" destOrd="0" presId="urn:microsoft.com/office/officeart/2009/layout/CircleArrowProcess"/>
    <dgm:cxn modelId="{1CACF3AC-4CE5-4FBA-9523-7970B6AA0DDE}" type="presParOf" srcId="{8E322BEA-EA6D-4EFF-9C6A-303EE8B38DFB}" destId="{D9341D62-E98A-4EC7-9F49-5D3E3A729AC4}" srcOrd="0" destOrd="0" presId="urn:microsoft.com/office/officeart/2009/layout/CircleArrowProcess"/>
    <dgm:cxn modelId="{516A1B9E-F937-42EB-A07D-F36C3966447F}" type="presParOf" srcId="{611F380D-D53E-4821-ADB3-506DCDF248AE}" destId="{11EB9164-FDF1-4EE5-B4CC-E2BB5732FFFE}" srcOrd="5" destOrd="0" presId="urn:microsoft.com/office/officeart/2009/layout/CircleArrowProcess"/>
    <dgm:cxn modelId="{163ADC71-A30C-4E74-AABF-230D757A6AB8}" type="presParOf" srcId="{611F380D-D53E-4821-ADB3-506DCDF248AE}" destId="{D2CD7E17-2696-4C9B-8E13-F6ECC14A894C}" srcOrd="6" destOrd="0" presId="urn:microsoft.com/office/officeart/2009/layout/CircleArrowProcess"/>
    <dgm:cxn modelId="{29BB90F8-C5BB-44BE-8808-50B6A368EDCC}" type="presParOf" srcId="{D2CD7E17-2696-4C9B-8E13-F6ECC14A894C}" destId="{E323BDA7-5677-4B06-AB44-75B7AD663641}" srcOrd="0" destOrd="0" presId="urn:microsoft.com/office/officeart/2009/layout/CircleArrowProcess"/>
    <dgm:cxn modelId="{BAD68FB4-50EA-471A-B8FB-E93121CBDB1C}" type="presParOf" srcId="{611F380D-D53E-4821-ADB3-506DCDF248AE}" destId="{A3E7B814-B0D6-4F96-A418-D07B3433AC04}" srcOrd="7" destOrd="0" presId="urn:microsoft.com/office/officeart/2009/layout/CircleArrowProcess"/>
    <dgm:cxn modelId="{1B370351-4595-49DC-B6C6-372DC2106AFA}" type="presParOf" srcId="{611F380D-D53E-4821-ADB3-506DCDF248AE}" destId="{424A3D38-B221-46C9-AB63-3DF06B08E400}" srcOrd="8" destOrd="0" presId="urn:microsoft.com/office/officeart/2009/layout/CircleArrowProcess"/>
    <dgm:cxn modelId="{4CC3EA11-1FA9-4BA7-9B94-007645CB7DB8}" type="presParOf" srcId="{424A3D38-B221-46C9-AB63-3DF06B08E400}" destId="{6C56ADA0-62EC-4C72-9BE9-7282F178EC81}" srcOrd="0" destOrd="0" presId="urn:microsoft.com/office/officeart/2009/layout/CircleArrowProcess"/>
    <dgm:cxn modelId="{90A1955C-F30D-4E0D-A808-9380B9F79AC3}" type="presParOf" srcId="{611F380D-D53E-4821-ADB3-506DCDF248AE}" destId="{62D6C16A-4DED-43E0-B469-AE680419956E}" srcOrd="9" destOrd="0" presId="urn:microsoft.com/office/officeart/2009/layout/CircleArrow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4078B282-8453-494A-B87C-61945BC51DC9}"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zh-CN" altLang="en-US"/>
        </a:p>
      </dgm:t>
    </dgm:pt>
    <dgm:pt modelId="{FB04F889-95E9-4747-AD00-3EA773BED811}">
      <dgm:prSet/>
      <dgm:spPr/>
      <dgm:t>
        <a:bodyPr/>
        <a:lstStyle/>
        <a:p>
          <a:r>
            <a:rPr lang="zh-CN"/>
            <a:t>顾客差别定价策略</a:t>
          </a:r>
          <a:endParaRPr lang="zh-CN" altLang="en-US"/>
        </a:p>
      </dgm:t>
    </dgm:pt>
    <dgm:pt modelId="{2D255261-72AE-40FB-BE36-2741B07930ED}" cxnId="{DDA6DA86-A8F5-463C-87A9-60AAB2B1D277}" type="parTrans">
      <dgm:prSet/>
      <dgm:spPr/>
      <dgm:t>
        <a:bodyPr/>
        <a:lstStyle/>
        <a:p>
          <a:endParaRPr lang="zh-CN" altLang="en-US"/>
        </a:p>
      </dgm:t>
    </dgm:pt>
    <dgm:pt modelId="{E5F1E1F0-4735-4051-B3D8-3F440FA90CF5}" cxnId="{DDA6DA86-A8F5-463C-87A9-60AAB2B1D277}" type="sibTrans">
      <dgm:prSet/>
      <dgm:spPr/>
      <dgm:t>
        <a:bodyPr/>
        <a:lstStyle/>
        <a:p>
          <a:endParaRPr lang="zh-CN" altLang="en-US"/>
        </a:p>
      </dgm:t>
    </dgm:pt>
    <dgm:pt modelId="{C1EF2615-8B19-4C3C-9145-D5756B15EBBD}">
      <dgm:prSet/>
      <dgm:spPr/>
      <dgm:t>
        <a:bodyPr/>
        <a:lstStyle/>
        <a:p>
          <a:r>
            <a:rPr lang="zh-CN"/>
            <a:t>产品差别定价策略</a:t>
          </a:r>
          <a:endParaRPr lang="zh-CN" altLang="en-US"/>
        </a:p>
      </dgm:t>
    </dgm:pt>
    <dgm:pt modelId="{83A85197-B95A-420F-9E56-46160C218E94}" cxnId="{07F32B57-89DE-4A5B-B553-1CBEE523C879}" type="parTrans">
      <dgm:prSet/>
      <dgm:spPr/>
      <dgm:t>
        <a:bodyPr/>
        <a:lstStyle/>
        <a:p>
          <a:endParaRPr lang="zh-CN" altLang="en-US"/>
        </a:p>
      </dgm:t>
    </dgm:pt>
    <dgm:pt modelId="{8AC58DDA-0EC1-48AE-BE8D-400D37B480EA}" cxnId="{07F32B57-89DE-4A5B-B553-1CBEE523C879}" type="sibTrans">
      <dgm:prSet/>
      <dgm:spPr/>
      <dgm:t>
        <a:bodyPr/>
        <a:lstStyle/>
        <a:p>
          <a:endParaRPr lang="zh-CN" altLang="en-US"/>
        </a:p>
      </dgm:t>
    </dgm:pt>
    <dgm:pt modelId="{5393A50B-9901-4FAE-B33C-38E086175DA9}">
      <dgm:prSet/>
      <dgm:spPr/>
      <dgm:t>
        <a:bodyPr/>
        <a:lstStyle/>
        <a:p>
          <a:r>
            <a:rPr lang="zh-CN"/>
            <a:t>地点差别定价策略</a:t>
          </a:r>
          <a:endParaRPr lang="zh-CN" altLang="en-US"/>
        </a:p>
      </dgm:t>
    </dgm:pt>
    <dgm:pt modelId="{7430D399-FBCF-4DB1-AC03-7C8392E6B0C6}" cxnId="{EE5619CF-586E-4D80-87D6-C2DD570CF432}" type="parTrans">
      <dgm:prSet/>
      <dgm:spPr/>
      <dgm:t>
        <a:bodyPr/>
        <a:lstStyle/>
        <a:p>
          <a:endParaRPr lang="zh-CN" altLang="en-US"/>
        </a:p>
      </dgm:t>
    </dgm:pt>
    <dgm:pt modelId="{BF236F12-FDEB-4982-8929-7F1EE2210271}" cxnId="{EE5619CF-586E-4D80-87D6-C2DD570CF432}" type="sibTrans">
      <dgm:prSet/>
      <dgm:spPr/>
      <dgm:t>
        <a:bodyPr/>
        <a:lstStyle/>
        <a:p>
          <a:endParaRPr lang="zh-CN" altLang="en-US"/>
        </a:p>
      </dgm:t>
    </dgm:pt>
    <dgm:pt modelId="{62D64802-C088-4E7F-BC44-BE437540769D}">
      <dgm:prSet/>
      <dgm:spPr/>
      <dgm:t>
        <a:bodyPr/>
        <a:lstStyle/>
        <a:p>
          <a:r>
            <a:rPr lang="zh-CN"/>
            <a:t>时间差别定价策略</a:t>
          </a:r>
          <a:endParaRPr lang="zh-CN" altLang="en-US"/>
        </a:p>
      </dgm:t>
    </dgm:pt>
    <dgm:pt modelId="{B039C1C1-7291-4A8E-AA41-4150219F7BFD}" cxnId="{FE56908B-D250-4010-817F-0E46DA8F6B3A}" type="parTrans">
      <dgm:prSet/>
      <dgm:spPr/>
      <dgm:t>
        <a:bodyPr/>
        <a:lstStyle/>
        <a:p>
          <a:endParaRPr lang="zh-CN" altLang="en-US"/>
        </a:p>
      </dgm:t>
    </dgm:pt>
    <dgm:pt modelId="{248AB374-7E55-41A1-8A70-F8888333B41D}" cxnId="{FE56908B-D250-4010-817F-0E46DA8F6B3A}" type="sibTrans">
      <dgm:prSet/>
      <dgm:spPr/>
      <dgm:t>
        <a:bodyPr/>
        <a:lstStyle/>
        <a:p>
          <a:endParaRPr lang="zh-CN" altLang="en-US"/>
        </a:p>
      </dgm:t>
    </dgm:pt>
    <dgm:pt modelId="{7AA5BD44-BEAA-42C5-924F-F808C8D1DFF8}" type="pres">
      <dgm:prSet presAssocID="{4078B282-8453-494A-B87C-61945BC51DC9}" presName="Name0" presStyleCnt="0">
        <dgm:presLayoutVars>
          <dgm:chMax val="7"/>
          <dgm:chPref val="7"/>
          <dgm:dir/>
        </dgm:presLayoutVars>
      </dgm:prSet>
      <dgm:spPr/>
    </dgm:pt>
    <dgm:pt modelId="{751A01CB-2EDA-451C-B0C0-5D694B785296}" type="pres">
      <dgm:prSet presAssocID="{4078B282-8453-494A-B87C-61945BC51DC9}" presName="Name1" presStyleCnt="0"/>
      <dgm:spPr/>
    </dgm:pt>
    <dgm:pt modelId="{ADAE2BFD-5AE7-41CF-A04B-B7218E34E83F}" type="pres">
      <dgm:prSet presAssocID="{4078B282-8453-494A-B87C-61945BC51DC9}" presName="cycle" presStyleCnt="0"/>
      <dgm:spPr/>
    </dgm:pt>
    <dgm:pt modelId="{549D1C3B-790C-4B4B-B746-7B260FA9FB26}" type="pres">
      <dgm:prSet presAssocID="{4078B282-8453-494A-B87C-61945BC51DC9}" presName="srcNode" presStyleLbl="node1" presStyleIdx="0" presStyleCnt="4"/>
      <dgm:spPr/>
    </dgm:pt>
    <dgm:pt modelId="{1BD43D04-3286-468B-8029-38070A56513E}" type="pres">
      <dgm:prSet presAssocID="{4078B282-8453-494A-B87C-61945BC51DC9}" presName="conn" presStyleLbl="parChTrans1D2" presStyleIdx="0" presStyleCnt="1"/>
      <dgm:spPr/>
    </dgm:pt>
    <dgm:pt modelId="{FA52B4E3-BD6C-4015-85E4-0BF6B1E63958}" type="pres">
      <dgm:prSet presAssocID="{4078B282-8453-494A-B87C-61945BC51DC9}" presName="extraNode" presStyleLbl="node1" presStyleIdx="0" presStyleCnt="4"/>
      <dgm:spPr/>
    </dgm:pt>
    <dgm:pt modelId="{B8B8F6D0-126C-474A-9179-16E2215EF1A1}" type="pres">
      <dgm:prSet presAssocID="{4078B282-8453-494A-B87C-61945BC51DC9}" presName="dstNode" presStyleLbl="node1" presStyleIdx="0" presStyleCnt="4"/>
      <dgm:spPr/>
    </dgm:pt>
    <dgm:pt modelId="{7886B643-0888-4EC6-BCEA-E95D22D16946}" type="pres">
      <dgm:prSet presAssocID="{FB04F889-95E9-4747-AD00-3EA773BED811}" presName="text_1" presStyleLbl="node1" presStyleIdx="0" presStyleCnt="4">
        <dgm:presLayoutVars>
          <dgm:bulletEnabled val="1"/>
        </dgm:presLayoutVars>
      </dgm:prSet>
      <dgm:spPr/>
    </dgm:pt>
    <dgm:pt modelId="{FEC2F77D-B931-442C-BD30-4AF7EDDF93DB}" type="pres">
      <dgm:prSet presAssocID="{FB04F889-95E9-4747-AD00-3EA773BED811}" presName="accent_1" presStyleCnt="0"/>
      <dgm:spPr/>
    </dgm:pt>
    <dgm:pt modelId="{9437B96B-9CC8-4322-A35B-AD5FAF2CAB16}" type="pres">
      <dgm:prSet presAssocID="{FB04F889-95E9-4747-AD00-3EA773BED811}" presName="accentRepeatNode" presStyleLbl="solidFgAcc1" presStyleIdx="0" presStyleCnt="4"/>
      <dgm:spPr/>
    </dgm:pt>
    <dgm:pt modelId="{ACBE2B26-64B4-4E99-B815-84255135A3ED}" type="pres">
      <dgm:prSet presAssocID="{C1EF2615-8B19-4C3C-9145-D5756B15EBBD}" presName="text_2" presStyleLbl="node1" presStyleIdx="1" presStyleCnt="4">
        <dgm:presLayoutVars>
          <dgm:bulletEnabled val="1"/>
        </dgm:presLayoutVars>
      </dgm:prSet>
      <dgm:spPr/>
    </dgm:pt>
    <dgm:pt modelId="{50E775FF-6BFB-42BA-9619-E27E8AC37ACC}" type="pres">
      <dgm:prSet presAssocID="{C1EF2615-8B19-4C3C-9145-D5756B15EBBD}" presName="accent_2" presStyleCnt="0"/>
      <dgm:spPr/>
    </dgm:pt>
    <dgm:pt modelId="{4AB9EB5E-0237-4EF1-9235-CAE7F55F15D7}" type="pres">
      <dgm:prSet presAssocID="{C1EF2615-8B19-4C3C-9145-D5756B15EBBD}" presName="accentRepeatNode" presStyleLbl="solidFgAcc1" presStyleIdx="1" presStyleCnt="4"/>
      <dgm:spPr/>
    </dgm:pt>
    <dgm:pt modelId="{34C9D1D8-1C95-4B72-BF70-84F10B9A7F89}" type="pres">
      <dgm:prSet presAssocID="{5393A50B-9901-4FAE-B33C-38E086175DA9}" presName="text_3" presStyleLbl="node1" presStyleIdx="2" presStyleCnt="4">
        <dgm:presLayoutVars>
          <dgm:bulletEnabled val="1"/>
        </dgm:presLayoutVars>
      </dgm:prSet>
      <dgm:spPr/>
    </dgm:pt>
    <dgm:pt modelId="{8885BF93-19E3-44A2-9C8C-CD7DEDD6E506}" type="pres">
      <dgm:prSet presAssocID="{5393A50B-9901-4FAE-B33C-38E086175DA9}" presName="accent_3" presStyleCnt="0"/>
      <dgm:spPr/>
    </dgm:pt>
    <dgm:pt modelId="{46DACB5B-2155-4A60-A9BB-5F078F1B950F}" type="pres">
      <dgm:prSet presAssocID="{5393A50B-9901-4FAE-B33C-38E086175DA9}" presName="accentRepeatNode" presStyleLbl="solidFgAcc1" presStyleIdx="2" presStyleCnt="4"/>
      <dgm:spPr/>
    </dgm:pt>
    <dgm:pt modelId="{4089490D-22F5-49A6-B9BF-1F1393D02EBD}" type="pres">
      <dgm:prSet presAssocID="{62D64802-C088-4E7F-BC44-BE437540769D}" presName="text_4" presStyleLbl="node1" presStyleIdx="3" presStyleCnt="4">
        <dgm:presLayoutVars>
          <dgm:bulletEnabled val="1"/>
        </dgm:presLayoutVars>
      </dgm:prSet>
      <dgm:spPr/>
    </dgm:pt>
    <dgm:pt modelId="{3475F4B8-5A42-4892-A119-D53F73FBED55}" type="pres">
      <dgm:prSet presAssocID="{62D64802-C088-4E7F-BC44-BE437540769D}" presName="accent_4" presStyleCnt="0"/>
      <dgm:spPr/>
    </dgm:pt>
    <dgm:pt modelId="{4C3916C3-45D5-48C5-8AC3-8A32AB44E1F7}" type="pres">
      <dgm:prSet presAssocID="{62D64802-C088-4E7F-BC44-BE437540769D}" presName="accentRepeatNode" presStyleLbl="solidFgAcc1" presStyleIdx="3" presStyleCnt="4"/>
      <dgm:spPr/>
    </dgm:pt>
  </dgm:ptLst>
  <dgm:cxnLst>
    <dgm:cxn modelId="{6481C36B-0517-455A-93B4-AF9C4CF0E606}" type="presOf" srcId="{C1EF2615-8B19-4C3C-9145-D5756B15EBBD}" destId="{ACBE2B26-64B4-4E99-B815-84255135A3ED}" srcOrd="0" destOrd="0" presId="urn:microsoft.com/office/officeart/2008/layout/VerticalCurvedList"/>
    <dgm:cxn modelId="{D6873076-8B47-4131-B6D1-8BB5CA22DE9E}" type="presOf" srcId="{62D64802-C088-4E7F-BC44-BE437540769D}" destId="{4089490D-22F5-49A6-B9BF-1F1393D02EBD}" srcOrd="0" destOrd="0" presId="urn:microsoft.com/office/officeart/2008/layout/VerticalCurvedList"/>
    <dgm:cxn modelId="{07F32B57-89DE-4A5B-B553-1CBEE523C879}" srcId="{4078B282-8453-494A-B87C-61945BC51DC9}" destId="{C1EF2615-8B19-4C3C-9145-D5756B15EBBD}" srcOrd="1" destOrd="0" parTransId="{83A85197-B95A-420F-9E56-46160C218E94}" sibTransId="{8AC58DDA-0EC1-48AE-BE8D-400D37B480EA}"/>
    <dgm:cxn modelId="{DDA6DA86-A8F5-463C-87A9-60AAB2B1D277}" srcId="{4078B282-8453-494A-B87C-61945BC51DC9}" destId="{FB04F889-95E9-4747-AD00-3EA773BED811}" srcOrd="0" destOrd="0" parTransId="{2D255261-72AE-40FB-BE36-2741B07930ED}" sibTransId="{E5F1E1F0-4735-4051-B3D8-3F440FA90CF5}"/>
    <dgm:cxn modelId="{FE56908B-D250-4010-817F-0E46DA8F6B3A}" srcId="{4078B282-8453-494A-B87C-61945BC51DC9}" destId="{62D64802-C088-4E7F-BC44-BE437540769D}" srcOrd="3" destOrd="0" parTransId="{B039C1C1-7291-4A8E-AA41-4150219F7BFD}" sibTransId="{248AB374-7E55-41A1-8A70-F8888333B41D}"/>
    <dgm:cxn modelId="{22C36895-DBEE-44C1-8104-72CE2282BF84}" type="presOf" srcId="{4078B282-8453-494A-B87C-61945BC51DC9}" destId="{7AA5BD44-BEAA-42C5-924F-F808C8D1DFF8}" srcOrd="0" destOrd="0" presId="urn:microsoft.com/office/officeart/2008/layout/VerticalCurvedList"/>
    <dgm:cxn modelId="{7B4ECC99-C09A-45D8-B53D-CD28D2B12B39}" type="presOf" srcId="{E5F1E1F0-4735-4051-B3D8-3F440FA90CF5}" destId="{1BD43D04-3286-468B-8029-38070A56513E}" srcOrd="0" destOrd="0" presId="urn:microsoft.com/office/officeart/2008/layout/VerticalCurvedList"/>
    <dgm:cxn modelId="{A38A7A9C-A061-4DAB-A098-9EE2491BBB1E}" type="presOf" srcId="{5393A50B-9901-4FAE-B33C-38E086175DA9}" destId="{34C9D1D8-1C95-4B72-BF70-84F10B9A7F89}" srcOrd="0" destOrd="0" presId="urn:microsoft.com/office/officeart/2008/layout/VerticalCurvedList"/>
    <dgm:cxn modelId="{EE5619CF-586E-4D80-87D6-C2DD570CF432}" srcId="{4078B282-8453-494A-B87C-61945BC51DC9}" destId="{5393A50B-9901-4FAE-B33C-38E086175DA9}" srcOrd="2" destOrd="0" parTransId="{7430D399-FBCF-4DB1-AC03-7C8392E6B0C6}" sibTransId="{BF236F12-FDEB-4982-8929-7F1EE2210271}"/>
    <dgm:cxn modelId="{83EEC4FB-2864-4686-92E1-CBE19BA77048}" type="presOf" srcId="{FB04F889-95E9-4747-AD00-3EA773BED811}" destId="{7886B643-0888-4EC6-BCEA-E95D22D16946}" srcOrd="0" destOrd="0" presId="urn:microsoft.com/office/officeart/2008/layout/VerticalCurvedList"/>
    <dgm:cxn modelId="{BD24B4FB-8C79-4026-8393-16E2C969554A}" type="presParOf" srcId="{7AA5BD44-BEAA-42C5-924F-F808C8D1DFF8}" destId="{751A01CB-2EDA-451C-B0C0-5D694B785296}" srcOrd="0" destOrd="0" presId="urn:microsoft.com/office/officeart/2008/layout/VerticalCurvedList"/>
    <dgm:cxn modelId="{86AC0F07-83C4-4C16-8FF7-A3A0771E340A}" type="presParOf" srcId="{751A01CB-2EDA-451C-B0C0-5D694B785296}" destId="{ADAE2BFD-5AE7-41CF-A04B-B7218E34E83F}" srcOrd="0" destOrd="0" presId="urn:microsoft.com/office/officeart/2008/layout/VerticalCurvedList"/>
    <dgm:cxn modelId="{225877A3-BDC4-4504-B526-E477F5C6A4DE}" type="presParOf" srcId="{ADAE2BFD-5AE7-41CF-A04B-B7218E34E83F}" destId="{549D1C3B-790C-4B4B-B746-7B260FA9FB26}" srcOrd="0" destOrd="0" presId="urn:microsoft.com/office/officeart/2008/layout/VerticalCurvedList"/>
    <dgm:cxn modelId="{2697DD64-8A30-4F73-8342-502C204CD224}" type="presParOf" srcId="{ADAE2BFD-5AE7-41CF-A04B-B7218E34E83F}" destId="{1BD43D04-3286-468B-8029-38070A56513E}" srcOrd="1" destOrd="0" presId="urn:microsoft.com/office/officeart/2008/layout/VerticalCurvedList"/>
    <dgm:cxn modelId="{E5DB275E-6CB7-41F3-AE14-79EF8A96B898}" type="presParOf" srcId="{ADAE2BFD-5AE7-41CF-A04B-B7218E34E83F}" destId="{FA52B4E3-BD6C-4015-85E4-0BF6B1E63958}" srcOrd="2" destOrd="0" presId="urn:microsoft.com/office/officeart/2008/layout/VerticalCurvedList"/>
    <dgm:cxn modelId="{B81B4796-77B7-48D5-82A9-AEA26077BBD1}" type="presParOf" srcId="{ADAE2BFD-5AE7-41CF-A04B-B7218E34E83F}" destId="{B8B8F6D0-126C-474A-9179-16E2215EF1A1}" srcOrd="3" destOrd="0" presId="urn:microsoft.com/office/officeart/2008/layout/VerticalCurvedList"/>
    <dgm:cxn modelId="{6FCC77A8-324E-45DD-A427-4897FF6325FE}" type="presParOf" srcId="{751A01CB-2EDA-451C-B0C0-5D694B785296}" destId="{7886B643-0888-4EC6-BCEA-E95D22D16946}" srcOrd="1" destOrd="0" presId="urn:microsoft.com/office/officeart/2008/layout/VerticalCurvedList"/>
    <dgm:cxn modelId="{5E6B3335-6D80-45E5-8BEB-8F4D5EC20BC2}" type="presParOf" srcId="{751A01CB-2EDA-451C-B0C0-5D694B785296}" destId="{FEC2F77D-B931-442C-BD30-4AF7EDDF93DB}" srcOrd="2" destOrd="0" presId="urn:microsoft.com/office/officeart/2008/layout/VerticalCurvedList"/>
    <dgm:cxn modelId="{1D3EBED9-6136-4574-9BFA-799065E3742E}" type="presParOf" srcId="{FEC2F77D-B931-442C-BD30-4AF7EDDF93DB}" destId="{9437B96B-9CC8-4322-A35B-AD5FAF2CAB16}" srcOrd="0" destOrd="0" presId="urn:microsoft.com/office/officeart/2008/layout/VerticalCurvedList"/>
    <dgm:cxn modelId="{64122E2C-B644-4AEB-B364-F310C5E3CC64}" type="presParOf" srcId="{751A01CB-2EDA-451C-B0C0-5D694B785296}" destId="{ACBE2B26-64B4-4E99-B815-84255135A3ED}" srcOrd="3" destOrd="0" presId="urn:microsoft.com/office/officeart/2008/layout/VerticalCurvedList"/>
    <dgm:cxn modelId="{6D188276-4850-4F8D-96D8-20754A3651F1}" type="presParOf" srcId="{751A01CB-2EDA-451C-B0C0-5D694B785296}" destId="{50E775FF-6BFB-42BA-9619-E27E8AC37ACC}" srcOrd="4" destOrd="0" presId="urn:microsoft.com/office/officeart/2008/layout/VerticalCurvedList"/>
    <dgm:cxn modelId="{FA64FC63-4B75-413A-95A8-3B5BFCB6DB91}" type="presParOf" srcId="{50E775FF-6BFB-42BA-9619-E27E8AC37ACC}" destId="{4AB9EB5E-0237-4EF1-9235-CAE7F55F15D7}" srcOrd="0" destOrd="0" presId="urn:microsoft.com/office/officeart/2008/layout/VerticalCurvedList"/>
    <dgm:cxn modelId="{D5853CBF-AD7C-4142-BEB4-F1F40D994C9C}" type="presParOf" srcId="{751A01CB-2EDA-451C-B0C0-5D694B785296}" destId="{34C9D1D8-1C95-4B72-BF70-84F10B9A7F89}" srcOrd="5" destOrd="0" presId="urn:microsoft.com/office/officeart/2008/layout/VerticalCurvedList"/>
    <dgm:cxn modelId="{1AE95BB3-D9B2-45C3-BCA9-5B6E8C407233}" type="presParOf" srcId="{751A01CB-2EDA-451C-B0C0-5D694B785296}" destId="{8885BF93-19E3-44A2-9C8C-CD7DEDD6E506}" srcOrd="6" destOrd="0" presId="urn:microsoft.com/office/officeart/2008/layout/VerticalCurvedList"/>
    <dgm:cxn modelId="{601E879D-A58B-4659-B318-12116F9DF32F}" type="presParOf" srcId="{8885BF93-19E3-44A2-9C8C-CD7DEDD6E506}" destId="{46DACB5B-2155-4A60-A9BB-5F078F1B950F}" srcOrd="0" destOrd="0" presId="urn:microsoft.com/office/officeart/2008/layout/VerticalCurvedList"/>
    <dgm:cxn modelId="{5B37E8F5-E5FA-4EFB-AE42-449BFA949FAE}" type="presParOf" srcId="{751A01CB-2EDA-451C-B0C0-5D694B785296}" destId="{4089490D-22F5-49A6-B9BF-1F1393D02EBD}" srcOrd="7" destOrd="0" presId="urn:microsoft.com/office/officeart/2008/layout/VerticalCurvedList"/>
    <dgm:cxn modelId="{390812C2-7A2B-4999-B138-8AD78EE1B84B}" type="presParOf" srcId="{751A01CB-2EDA-451C-B0C0-5D694B785296}" destId="{3475F4B8-5A42-4892-A119-D53F73FBED55}" srcOrd="8" destOrd="0" presId="urn:microsoft.com/office/officeart/2008/layout/VerticalCurvedList"/>
    <dgm:cxn modelId="{1D630857-79A9-42C8-AB9B-CC9E1A29B0FE}" type="presParOf" srcId="{3475F4B8-5A42-4892-A119-D53F73FBED55}" destId="{4C3916C3-45D5-48C5-8AC3-8A32AB44E1F7}"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E865C28F-7606-4F67-AE7F-1C93BC90F447}" type="doc">
      <dgm:prSet loTypeId="urn:microsoft.com/office/officeart/2005/8/layout/StepDownProcess" loCatId="process" qsTypeId="urn:microsoft.com/office/officeart/2005/8/quickstyle/simple1" qsCatId="simple" csTypeId="urn:microsoft.com/office/officeart/2005/8/colors/accent1_2" csCatId="accent1" phldr="1"/>
      <dgm:spPr/>
      <dgm:t>
        <a:bodyPr/>
        <a:lstStyle/>
        <a:p>
          <a:endParaRPr lang="zh-CN" altLang="en-US"/>
        </a:p>
      </dgm:t>
    </dgm:pt>
    <dgm:pt modelId="{0BDDA037-C870-4572-A4DE-A693D2B4AC7E}">
      <dgm:prSet phldrT="[文本]"/>
      <dgm:spPr>
        <a:solidFill>
          <a:srgbClr val="FF9900"/>
        </a:solidFill>
      </dgm:spPr>
      <dgm:t>
        <a:bodyPr/>
        <a:lstStyle/>
        <a:p>
          <a:r>
            <a:rPr lang="en-US" altLang="zh-CN" b="1" dirty="0">
              <a:solidFill>
                <a:srgbClr val="000000"/>
              </a:solidFill>
              <a:cs typeface="Arial" panose="020B0604020202020204" pitchFamily="34" charset="0"/>
            </a:rPr>
            <a:t>1</a:t>
          </a:r>
          <a:r>
            <a:rPr lang="zh-CN" altLang="en-US" b="1" dirty="0">
              <a:solidFill>
                <a:srgbClr val="000000"/>
              </a:solidFill>
              <a:cs typeface="Arial" panose="020B0604020202020204" pitchFamily="34" charset="0"/>
            </a:rPr>
            <a:t>、选择分销渠道类型</a:t>
          </a:r>
          <a:endParaRPr lang="zh-CN" altLang="en-US" dirty="0"/>
        </a:p>
      </dgm:t>
    </dgm:pt>
    <dgm:pt modelId="{D4A25487-6F99-464E-8A7B-84A8E91F03D7}" cxnId="{85BF7A47-3BAF-4C4C-91DC-C892DD38CD7A}" type="parTrans">
      <dgm:prSet/>
      <dgm:spPr/>
      <dgm:t>
        <a:bodyPr/>
        <a:lstStyle/>
        <a:p>
          <a:endParaRPr lang="zh-CN" altLang="en-US"/>
        </a:p>
      </dgm:t>
    </dgm:pt>
    <dgm:pt modelId="{8ACA0719-95DC-41DD-B211-17E888E20EAB}" cxnId="{85BF7A47-3BAF-4C4C-91DC-C892DD38CD7A}" type="sibTrans">
      <dgm:prSet/>
      <dgm:spPr/>
      <dgm:t>
        <a:bodyPr/>
        <a:lstStyle/>
        <a:p>
          <a:endParaRPr lang="zh-CN" altLang="en-US"/>
        </a:p>
      </dgm:t>
    </dgm:pt>
    <dgm:pt modelId="{516C38BF-8D8D-4647-8FF3-BBC33D4CA069}">
      <dgm:prSet phldrT="[文本]"/>
      <dgm:spPr/>
      <dgm:t>
        <a:bodyPr/>
        <a:lstStyle/>
        <a:p>
          <a:r>
            <a:rPr lang="zh-CN" altLang="en-US" dirty="0"/>
            <a:t>直接渠道、间接渠道？</a:t>
          </a:r>
        </a:p>
      </dgm:t>
    </dgm:pt>
    <dgm:pt modelId="{A21C2CE9-E636-413A-BD4E-C9874A66F0F0}" cxnId="{273C3C33-C7E0-4753-869A-D396EF6F8892}" type="parTrans">
      <dgm:prSet/>
      <dgm:spPr/>
      <dgm:t>
        <a:bodyPr/>
        <a:lstStyle/>
        <a:p>
          <a:endParaRPr lang="zh-CN" altLang="en-US"/>
        </a:p>
      </dgm:t>
    </dgm:pt>
    <dgm:pt modelId="{286660B1-D15B-4FDA-959B-F56BABE7612D}" cxnId="{273C3C33-C7E0-4753-869A-D396EF6F8892}" type="sibTrans">
      <dgm:prSet/>
      <dgm:spPr/>
      <dgm:t>
        <a:bodyPr/>
        <a:lstStyle/>
        <a:p>
          <a:endParaRPr lang="zh-CN" altLang="en-US"/>
        </a:p>
      </dgm:t>
    </dgm:pt>
    <dgm:pt modelId="{E8092994-0CFA-4885-A0E1-E7750A28B3B8}">
      <dgm:prSet phldrT="[文本]"/>
      <dgm:spPr>
        <a:solidFill>
          <a:srgbClr val="FFFF00"/>
        </a:solidFill>
      </dgm:spPr>
      <dgm:t>
        <a:bodyPr/>
        <a:lstStyle/>
        <a:p>
          <a:r>
            <a:rPr lang="en-US" altLang="zh-CN" b="1" dirty="0">
              <a:solidFill>
                <a:srgbClr val="000000"/>
              </a:solidFill>
              <a:cs typeface="Arial" panose="020B0604020202020204" pitchFamily="34" charset="0"/>
            </a:rPr>
            <a:t>2</a:t>
          </a:r>
          <a:r>
            <a:rPr lang="zh-CN" altLang="en-US" b="1" dirty="0">
              <a:solidFill>
                <a:srgbClr val="000000"/>
              </a:solidFill>
              <a:cs typeface="Arial" panose="020B0604020202020204" pitchFamily="34" charset="0"/>
            </a:rPr>
            <a:t>、选择分销渠道的宽度</a:t>
          </a:r>
          <a:endParaRPr lang="zh-CN" altLang="en-US" dirty="0"/>
        </a:p>
      </dgm:t>
    </dgm:pt>
    <dgm:pt modelId="{C87CD47B-6AB6-4E11-BD3A-166C8202224E}" cxnId="{D04CE417-3AB0-4253-A7FF-11D5109C3AA9}" type="parTrans">
      <dgm:prSet/>
      <dgm:spPr/>
      <dgm:t>
        <a:bodyPr/>
        <a:lstStyle/>
        <a:p>
          <a:endParaRPr lang="zh-CN" altLang="en-US"/>
        </a:p>
      </dgm:t>
    </dgm:pt>
    <dgm:pt modelId="{33F295E3-342C-40DA-97AE-786D5C9CE72A}" cxnId="{D04CE417-3AB0-4253-A7FF-11D5109C3AA9}" type="sibTrans">
      <dgm:prSet/>
      <dgm:spPr/>
      <dgm:t>
        <a:bodyPr/>
        <a:lstStyle/>
        <a:p>
          <a:endParaRPr lang="zh-CN" altLang="en-US"/>
        </a:p>
      </dgm:t>
    </dgm:pt>
    <dgm:pt modelId="{E531ECE1-24F7-4749-87EA-643D9C7F94A4}">
      <dgm:prSet phldrT="[文本]"/>
      <dgm:spPr/>
      <dgm:t>
        <a:bodyPr/>
        <a:lstStyle/>
        <a:p>
          <a:r>
            <a:rPr lang="zh-CN" altLang="en-US" dirty="0"/>
            <a:t>广泛分销</a:t>
          </a:r>
        </a:p>
      </dgm:t>
    </dgm:pt>
    <dgm:pt modelId="{4AF9D6E7-55C5-4DAC-813D-184E930F498B}" cxnId="{D9EBA673-1C1F-48B5-B11D-C8893C9CBFD7}" type="parTrans">
      <dgm:prSet/>
      <dgm:spPr/>
      <dgm:t>
        <a:bodyPr/>
        <a:lstStyle/>
        <a:p>
          <a:endParaRPr lang="zh-CN" altLang="en-US"/>
        </a:p>
      </dgm:t>
    </dgm:pt>
    <dgm:pt modelId="{67AF2BE0-852F-4411-AA70-E32C8A52E8D2}" cxnId="{D9EBA673-1C1F-48B5-B11D-C8893C9CBFD7}" type="sibTrans">
      <dgm:prSet/>
      <dgm:spPr/>
      <dgm:t>
        <a:bodyPr/>
        <a:lstStyle/>
        <a:p>
          <a:endParaRPr lang="zh-CN" altLang="en-US"/>
        </a:p>
      </dgm:t>
    </dgm:pt>
    <dgm:pt modelId="{F9CF4C05-ED98-44AE-A473-E65C936C77E2}">
      <dgm:prSet phldrT="[文本]"/>
      <dgm:spPr/>
      <dgm:t>
        <a:bodyPr/>
        <a:lstStyle/>
        <a:p>
          <a:r>
            <a:rPr lang="en-US" altLang="zh-CN" b="1" dirty="0">
              <a:solidFill>
                <a:srgbClr val="000000"/>
              </a:solidFill>
              <a:cs typeface="Arial" panose="020B0604020202020204" pitchFamily="34" charset="0"/>
            </a:rPr>
            <a:t>3</a:t>
          </a:r>
          <a:r>
            <a:rPr lang="zh-CN" altLang="en-US" b="1" dirty="0">
              <a:solidFill>
                <a:srgbClr val="000000"/>
              </a:solidFill>
              <a:cs typeface="Arial" panose="020B0604020202020204" pitchFamily="34" charset="0"/>
            </a:rPr>
            <a:t>、确定渠道成员的权利和责任</a:t>
          </a:r>
          <a:endParaRPr lang="zh-CN" altLang="en-US" dirty="0"/>
        </a:p>
      </dgm:t>
    </dgm:pt>
    <dgm:pt modelId="{420130BC-9C8D-427B-A806-6D131C638FE6}" cxnId="{144C6CB6-9D45-4370-8360-475720E112E5}" type="parTrans">
      <dgm:prSet/>
      <dgm:spPr/>
      <dgm:t>
        <a:bodyPr/>
        <a:lstStyle/>
        <a:p>
          <a:endParaRPr lang="zh-CN" altLang="en-US"/>
        </a:p>
      </dgm:t>
    </dgm:pt>
    <dgm:pt modelId="{33F225D8-694A-47D1-9B36-1BF19BB39422}" cxnId="{144C6CB6-9D45-4370-8360-475720E112E5}" type="sibTrans">
      <dgm:prSet/>
      <dgm:spPr/>
      <dgm:t>
        <a:bodyPr/>
        <a:lstStyle/>
        <a:p>
          <a:endParaRPr lang="zh-CN" altLang="en-US"/>
        </a:p>
      </dgm:t>
    </dgm:pt>
    <dgm:pt modelId="{73CB573D-40D6-4FF3-91F5-B226852DDF8E}">
      <dgm:prSet phldrT="[文本]" custT="1"/>
      <dgm:spPr/>
      <dgm:t>
        <a:bodyPr/>
        <a:lstStyle/>
        <a:p>
          <a:r>
            <a:rPr lang="zh-CN" altLang="en-US" sz="1300" kern="1200" dirty="0">
              <a:solidFill>
                <a:prstClr val="black">
                  <a:hueOff val="0"/>
                  <a:satOff val="0"/>
                  <a:lumOff val="0"/>
                  <a:alphaOff val="0"/>
                </a:prstClr>
              </a:solidFill>
              <a:latin typeface="Arial" panose="020B0604020202020204"/>
              <a:ea typeface="微软雅黑" panose="020B0503020204020204" pitchFamily="34" charset="-122"/>
              <a:cs typeface="+mn-cs"/>
            </a:rPr>
            <a:t>地区权利</a:t>
          </a:r>
        </a:p>
      </dgm:t>
    </dgm:pt>
    <dgm:pt modelId="{1D752C4A-0139-487C-916A-E86F7F6DE824}" cxnId="{E78975B1-CD9E-455A-9345-29BCF9D68BA9}" type="parTrans">
      <dgm:prSet/>
      <dgm:spPr/>
      <dgm:t>
        <a:bodyPr/>
        <a:lstStyle/>
        <a:p>
          <a:endParaRPr lang="zh-CN" altLang="en-US"/>
        </a:p>
      </dgm:t>
    </dgm:pt>
    <dgm:pt modelId="{F775BD41-F6B4-47E6-AA7F-FA96720F5819}" cxnId="{E78975B1-CD9E-455A-9345-29BCF9D68BA9}" type="sibTrans">
      <dgm:prSet/>
      <dgm:spPr/>
      <dgm:t>
        <a:bodyPr/>
        <a:lstStyle/>
        <a:p>
          <a:endParaRPr lang="zh-CN" altLang="en-US"/>
        </a:p>
      </dgm:t>
    </dgm:pt>
    <dgm:pt modelId="{7EDCF4F7-9201-4783-8965-67102BCF48EE}">
      <dgm:prSet phldrT="[文本]"/>
      <dgm:spPr/>
      <dgm:t>
        <a:bodyPr/>
        <a:lstStyle/>
        <a:p>
          <a:r>
            <a:rPr lang="zh-CN" altLang="en-US" dirty="0"/>
            <a:t>选择性分销</a:t>
          </a:r>
        </a:p>
      </dgm:t>
    </dgm:pt>
    <dgm:pt modelId="{300CF99D-C451-494D-BB96-AB3F1809B537}" cxnId="{6016048A-2425-470D-ADDB-11769C4287AD}" type="parTrans">
      <dgm:prSet/>
      <dgm:spPr/>
      <dgm:t>
        <a:bodyPr/>
        <a:lstStyle/>
        <a:p>
          <a:endParaRPr lang="zh-CN" altLang="en-US"/>
        </a:p>
      </dgm:t>
    </dgm:pt>
    <dgm:pt modelId="{AF2F374E-476A-4739-B327-9F2081D4CD54}" cxnId="{6016048A-2425-470D-ADDB-11769C4287AD}" type="sibTrans">
      <dgm:prSet/>
      <dgm:spPr/>
      <dgm:t>
        <a:bodyPr/>
        <a:lstStyle/>
        <a:p>
          <a:endParaRPr lang="zh-CN" altLang="en-US"/>
        </a:p>
      </dgm:t>
    </dgm:pt>
    <dgm:pt modelId="{9D306AC7-5ED5-4686-B76B-BC017E7FD559}">
      <dgm:prSet phldrT="[文本]"/>
      <dgm:spPr/>
      <dgm:t>
        <a:bodyPr/>
        <a:lstStyle/>
        <a:p>
          <a:r>
            <a:rPr lang="zh-CN" altLang="en-US" dirty="0"/>
            <a:t>独家分销</a:t>
          </a:r>
        </a:p>
      </dgm:t>
    </dgm:pt>
    <dgm:pt modelId="{79F68516-EC31-420E-967B-8C5FFA4AF110}" cxnId="{DBA36B44-EA9E-4427-A0A9-B7EC8F26D1A5}" type="parTrans">
      <dgm:prSet/>
      <dgm:spPr/>
      <dgm:t>
        <a:bodyPr/>
        <a:lstStyle/>
        <a:p>
          <a:endParaRPr lang="zh-CN" altLang="en-US"/>
        </a:p>
      </dgm:t>
    </dgm:pt>
    <dgm:pt modelId="{32E1AC2F-9E7E-485C-A639-11189A974229}" cxnId="{DBA36B44-EA9E-4427-A0A9-B7EC8F26D1A5}" type="sibTrans">
      <dgm:prSet/>
      <dgm:spPr/>
      <dgm:t>
        <a:bodyPr/>
        <a:lstStyle/>
        <a:p>
          <a:endParaRPr lang="zh-CN" altLang="en-US"/>
        </a:p>
      </dgm:t>
    </dgm:pt>
    <dgm:pt modelId="{4EFA7DAB-072C-4DB2-A26C-F668DFA7B7F4}">
      <dgm:prSet phldrT="[文本]"/>
      <dgm:spPr/>
      <dgm:t>
        <a:bodyPr/>
        <a:lstStyle/>
        <a:p>
          <a:r>
            <a:rPr lang="zh-CN" altLang="en-US" dirty="0"/>
            <a:t>长渠道、短渠道？</a:t>
          </a:r>
        </a:p>
      </dgm:t>
    </dgm:pt>
    <dgm:pt modelId="{D3FAA399-DE7E-409A-AAE1-11D73D177698}" cxnId="{F6AD6CB1-7599-4854-8261-7CD1D64AC664}" type="parTrans">
      <dgm:prSet/>
      <dgm:spPr/>
      <dgm:t>
        <a:bodyPr/>
        <a:lstStyle/>
        <a:p>
          <a:endParaRPr lang="zh-CN" altLang="en-US"/>
        </a:p>
      </dgm:t>
    </dgm:pt>
    <dgm:pt modelId="{6BFEBF3A-747E-4F65-9A00-11CE7A8E67B2}" cxnId="{F6AD6CB1-7599-4854-8261-7CD1D64AC664}" type="sibTrans">
      <dgm:prSet/>
      <dgm:spPr/>
      <dgm:t>
        <a:bodyPr/>
        <a:lstStyle/>
        <a:p>
          <a:endParaRPr lang="zh-CN" altLang="en-US"/>
        </a:p>
      </dgm:t>
    </dgm:pt>
    <dgm:pt modelId="{A4060143-A294-4838-8EF2-5BD915C0E572}">
      <dgm:prSet phldrT="[文本]" custT="1"/>
      <dgm:spPr/>
      <dgm:t>
        <a:bodyPr/>
        <a:lstStyle/>
        <a:p>
          <a:r>
            <a:rPr lang="zh-CN" altLang="en-US" sz="1300" kern="1200" dirty="0">
              <a:solidFill>
                <a:prstClr val="black">
                  <a:hueOff val="0"/>
                  <a:satOff val="0"/>
                  <a:lumOff val="0"/>
                  <a:alphaOff val="0"/>
                </a:prstClr>
              </a:solidFill>
              <a:latin typeface="Arial" panose="020B0604020202020204"/>
              <a:ea typeface="微软雅黑" panose="020B0503020204020204" pitchFamily="34" charset="-122"/>
              <a:cs typeface="+mn-cs"/>
            </a:rPr>
            <a:t>销售条件</a:t>
          </a:r>
        </a:p>
      </dgm:t>
    </dgm:pt>
    <dgm:pt modelId="{C1FA4615-D6AB-4205-86F6-FE1E423AE351}" cxnId="{7846012D-2EBA-46B8-9E81-7E6FCFA51D1F}" type="parTrans">
      <dgm:prSet/>
      <dgm:spPr/>
      <dgm:t>
        <a:bodyPr/>
        <a:lstStyle/>
        <a:p>
          <a:endParaRPr lang="zh-CN" altLang="en-US"/>
        </a:p>
      </dgm:t>
    </dgm:pt>
    <dgm:pt modelId="{CA844C4E-3DD6-4604-B7A3-95F00D6544FF}" cxnId="{7846012D-2EBA-46B8-9E81-7E6FCFA51D1F}" type="sibTrans">
      <dgm:prSet/>
      <dgm:spPr/>
      <dgm:t>
        <a:bodyPr/>
        <a:lstStyle/>
        <a:p>
          <a:endParaRPr lang="zh-CN" altLang="en-US"/>
        </a:p>
      </dgm:t>
    </dgm:pt>
    <dgm:pt modelId="{FD40320E-3155-4610-86ED-54FDECF0E5D5}">
      <dgm:prSet phldrT="[文本]" custT="1"/>
      <dgm:spPr/>
      <dgm:t>
        <a:bodyPr/>
        <a:lstStyle/>
        <a:p>
          <a:r>
            <a:rPr lang="zh-CN" altLang="en-US" sz="1300" kern="1200" dirty="0">
              <a:solidFill>
                <a:prstClr val="black">
                  <a:hueOff val="0"/>
                  <a:satOff val="0"/>
                  <a:lumOff val="0"/>
                  <a:alphaOff val="0"/>
                </a:prstClr>
              </a:solidFill>
              <a:latin typeface="Arial" panose="020B0604020202020204"/>
              <a:ea typeface="微软雅黑" panose="020B0503020204020204" pitchFamily="34" charset="-122"/>
              <a:cs typeface="+mn-cs"/>
            </a:rPr>
            <a:t>价格政策</a:t>
          </a:r>
        </a:p>
      </dgm:t>
    </dgm:pt>
    <dgm:pt modelId="{E3CDE1BB-DA80-434A-BB99-4FA0A3CB4A56}" cxnId="{058D5A4E-16A2-44D4-92A7-1835EA81E210}" type="parTrans">
      <dgm:prSet/>
      <dgm:spPr/>
      <dgm:t>
        <a:bodyPr/>
        <a:lstStyle/>
        <a:p>
          <a:endParaRPr lang="zh-CN" altLang="en-US"/>
        </a:p>
      </dgm:t>
    </dgm:pt>
    <dgm:pt modelId="{C3F2CF8A-50A2-4472-9593-DE7AB78A1810}" cxnId="{058D5A4E-16A2-44D4-92A7-1835EA81E210}" type="sibTrans">
      <dgm:prSet/>
      <dgm:spPr/>
      <dgm:t>
        <a:bodyPr/>
        <a:lstStyle/>
        <a:p>
          <a:endParaRPr lang="zh-CN" altLang="en-US"/>
        </a:p>
      </dgm:t>
    </dgm:pt>
    <dgm:pt modelId="{1D6BCEC3-AFBF-4C7B-AAB9-C19BDE525559}">
      <dgm:prSet phldrT="[文本]" custT="1"/>
      <dgm:spPr/>
      <dgm:t>
        <a:bodyPr/>
        <a:lstStyle/>
        <a:p>
          <a:r>
            <a:rPr lang="zh-CN" altLang="en-US" sz="1300" kern="1200" dirty="0">
              <a:solidFill>
                <a:prstClr val="black">
                  <a:hueOff val="0"/>
                  <a:satOff val="0"/>
                  <a:lumOff val="0"/>
                  <a:alphaOff val="0"/>
                </a:prstClr>
              </a:solidFill>
              <a:latin typeface="Arial" panose="020B0604020202020204"/>
              <a:ea typeface="微软雅黑" panose="020B0503020204020204" pitchFamily="34" charset="-122"/>
              <a:cs typeface="+mn-cs"/>
            </a:rPr>
            <a:t>服务措施</a:t>
          </a:r>
        </a:p>
      </dgm:t>
    </dgm:pt>
    <dgm:pt modelId="{D878B56A-3A32-4F31-82D2-57C2EFAA89D2}" cxnId="{4BE22474-9EB2-4C21-8716-C4CF145D2B21}" type="parTrans">
      <dgm:prSet/>
      <dgm:spPr/>
      <dgm:t>
        <a:bodyPr/>
        <a:lstStyle/>
        <a:p>
          <a:endParaRPr lang="zh-CN" altLang="en-US"/>
        </a:p>
      </dgm:t>
    </dgm:pt>
    <dgm:pt modelId="{6F3A99DD-DF63-4137-BEC7-4DC5ED187986}" cxnId="{4BE22474-9EB2-4C21-8716-C4CF145D2B21}" type="sibTrans">
      <dgm:prSet/>
      <dgm:spPr/>
      <dgm:t>
        <a:bodyPr/>
        <a:lstStyle/>
        <a:p>
          <a:endParaRPr lang="zh-CN" altLang="en-US"/>
        </a:p>
      </dgm:t>
    </dgm:pt>
    <dgm:pt modelId="{80144737-653A-4C4F-9BE0-42A32352E8B2}" type="pres">
      <dgm:prSet presAssocID="{E865C28F-7606-4F67-AE7F-1C93BC90F447}" presName="rootnode" presStyleCnt="0">
        <dgm:presLayoutVars>
          <dgm:chMax/>
          <dgm:chPref/>
          <dgm:dir/>
          <dgm:animLvl val="lvl"/>
        </dgm:presLayoutVars>
      </dgm:prSet>
      <dgm:spPr/>
    </dgm:pt>
    <dgm:pt modelId="{D6E12E84-1BA0-4FD5-9E6E-14B0F0215B28}" type="pres">
      <dgm:prSet presAssocID="{0BDDA037-C870-4572-A4DE-A693D2B4AC7E}" presName="composite" presStyleCnt="0"/>
      <dgm:spPr/>
    </dgm:pt>
    <dgm:pt modelId="{D4E79FEE-109D-486F-8B07-8E23EB339E64}" type="pres">
      <dgm:prSet presAssocID="{0BDDA037-C870-4572-A4DE-A693D2B4AC7E}" presName="bentUpArrow1" presStyleLbl="alignImgPlace1" presStyleIdx="0" presStyleCnt="2"/>
      <dgm:spPr/>
    </dgm:pt>
    <dgm:pt modelId="{BA61AF74-642D-4155-B562-A05523CF17CD}" type="pres">
      <dgm:prSet presAssocID="{0BDDA037-C870-4572-A4DE-A693D2B4AC7E}" presName="ParentText" presStyleLbl="node1" presStyleIdx="0" presStyleCnt="3">
        <dgm:presLayoutVars>
          <dgm:chMax val="1"/>
          <dgm:chPref val="1"/>
          <dgm:bulletEnabled val="1"/>
        </dgm:presLayoutVars>
      </dgm:prSet>
      <dgm:spPr/>
    </dgm:pt>
    <dgm:pt modelId="{0C8A16C1-1979-428F-B84B-A3E95D6EEC4D}" type="pres">
      <dgm:prSet presAssocID="{0BDDA037-C870-4572-A4DE-A693D2B4AC7E}" presName="ChildText" presStyleLbl="revTx" presStyleIdx="0" presStyleCnt="3" custScaleX="153902" custLinFactNeighborX="40394" custLinFactNeighborY="-2673">
        <dgm:presLayoutVars>
          <dgm:chMax val="0"/>
          <dgm:chPref val="0"/>
          <dgm:bulletEnabled val="1"/>
        </dgm:presLayoutVars>
      </dgm:prSet>
      <dgm:spPr/>
    </dgm:pt>
    <dgm:pt modelId="{54DFAD49-EC20-482C-943B-3A0F0687357E}" type="pres">
      <dgm:prSet presAssocID="{8ACA0719-95DC-41DD-B211-17E888E20EAB}" presName="sibTrans" presStyleCnt="0"/>
      <dgm:spPr/>
    </dgm:pt>
    <dgm:pt modelId="{0B5CBF3B-5FA6-44C2-B608-0BEB85389451}" type="pres">
      <dgm:prSet presAssocID="{E8092994-0CFA-4885-A0E1-E7750A28B3B8}" presName="composite" presStyleCnt="0"/>
      <dgm:spPr/>
    </dgm:pt>
    <dgm:pt modelId="{CE1AEC43-E69A-4843-B5FD-FEA7B0768278}" type="pres">
      <dgm:prSet presAssocID="{E8092994-0CFA-4885-A0E1-E7750A28B3B8}" presName="bentUpArrow1" presStyleLbl="alignImgPlace1" presStyleIdx="1" presStyleCnt="2"/>
      <dgm:spPr/>
    </dgm:pt>
    <dgm:pt modelId="{583BC196-92F4-463A-92BA-22ED6E9067CF}" type="pres">
      <dgm:prSet presAssocID="{E8092994-0CFA-4885-A0E1-E7750A28B3B8}" presName="ParentText" presStyleLbl="node1" presStyleIdx="1" presStyleCnt="3">
        <dgm:presLayoutVars>
          <dgm:chMax val="1"/>
          <dgm:chPref val="1"/>
          <dgm:bulletEnabled val="1"/>
        </dgm:presLayoutVars>
      </dgm:prSet>
      <dgm:spPr/>
    </dgm:pt>
    <dgm:pt modelId="{62F8C08B-77DF-4C14-B8E1-516186A8C8A6}" type="pres">
      <dgm:prSet presAssocID="{E8092994-0CFA-4885-A0E1-E7750A28B3B8}" presName="ChildText" presStyleLbl="revTx" presStyleIdx="1" presStyleCnt="3">
        <dgm:presLayoutVars>
          <dgm:chMax val="0"/>
          <dgm:chPref val="0"/>
          <dgm:bulletEnabled val="1"/>
        </dgm:presLayoutVars>
      </dgm:prSet>
      <dgm:spPr/>
    </dgm:pt>
    <dgm:pt modelId="{2F71E5A1-3759-4829-B1FF-A7289C22DBDD}" type="pres">
      <dgm:prSet presAssocID="{33F295E3-342C-40DA-97AE-786D5C9CE72A}" presName="sibTrans" presStyleCnt="0"/>
      <dgm:spPr/>
    </dgm:pt>
    <dgm:pt modelId="{48B2D775-A9E5-4AF0-A60C-FDD1323C0DAC}" type="pres">
      <dgm:prSet presAssocID="{F9CF4C05-ED98-44AE-A473-E65C936C77E2}" presName="composite" presStyleCnt="0"/>
      <dgm:spPr/>
    </dgm:pt>
    <dgm:pt modelId="{D283410D-9562-4123-A541-6622DD245C9E}" type="pres">
      <dgm:prSet presAssocID="{F9CF4C05-ED98-44AE-A473-E65C936C77E2}" presName="ParentText" presStyleLbl="node1" presStyleIdx="2" presStyleCnt="3">
        <dgm:presLayoutVars>
          <dgm:chMax val="1"/>
          <dgm:chPref val="1"/>
          <dgm:bulletEnabled val="1"/>
        </dgm:presLayoutVars>
      </dgm:prSet>
      <dgm:spPr/>
    </dgm:pt>
    <dgm:pt modelId="{52A6E3AE-AEF2-43EE-BF86-D97E4BFB65D1}" type="pres">
      <dgm:prSet presAssocID="{F9CF4C05-ED98-44AE-A473-E65C936C77E2}" presName="FinalChildText" presStyleLbl="revTx" presStyleIdx="2" presStyleCnt="3">
        <dgm:presLayoutVars>
          <dgm:chMax val="0"/>
          <dgm:chPref val="0"/>
          <dgm:bulletEnabled val="1"/>
        </dgm:presLayoutVars>
      </dgm:prSet>
      <dgm:spPr/>
    </dgm:pt>
  </dgm:ptLst>
  <dgm:cxnLst>
    <dgm:cxn modelId="{4A1B7115-47A5-426E-9B08-2CAF8098D580}" type="presOf" srcId="{7EDCF4F7-9201-4783-8965-67102BCF48EE}" destId="{62F8C08B-77DF-4C14-B8E1-516186A8C8A6}" srcOrd="0" destOrd="1" presId="urn:microsoft.com/office/officeart/2005/8/layout/StepDownProcess"/>
    <dgm:cxn modelId="{F42EE916-2E1F-44B9-8B48-8B89FC993CE3}" type="presOf" srcId="{F9CF4C05-ED98-44AE-A473-E65C936C77E2}" destId="{D283410D-9562-4123-A541-6622DD245C9E}" srcOrd="0" destOrd="0" presId="urn:microsoft.com/office/officeart/2005/8/layout/StepDownProcess"/>
    <dgm:cxn modelId="{D04CE417-3AB0-4253-A7FF-11D5109C3AA9}" srcId="{E865C28F-7606-4F67-AE7F-1C93BC90F447}" destId="{E8092994-0CFA-4885-A0E1-E7750A28B3B8}" srcOrd="1" destOrd="0" parTransId="{C87CD47B-6AB6-4E11-BD3A-166C8202224E}" sibTransId="{33F295E3-342C-40DA-97AE-786D5C9CE72A}"/>
    <dgm:cxn modelId="{674E5518-56E8-4AB9-B448-B395DF306EA4}" type="presOf" srcId="{1D6BCEC3-AFBF-4C7B-AAB9-C19BDE525559}" destId="{52A6E3AE-AEF2-43EE-BF86-D97E4BFB65D1}" srcOrd="0" destOrd="3" presId="urn:microsoft.com/office/officeart/2005/8/layout/StepDownProcess"/>
    <dgm:cxn modelId="{7846012D-2EBA-46B8-9E81-7E6FCFA51D1F}" srcId="{F9CF4C05-ED98-44AE-A473-E65C936C77E2}" destId="{A4060143-A294-4838-8EF2-5BD915C0E572}" srcOrd="1" destOrd="0" parTransId="{C1FA4615-D6AB-4205-86F6-FE1E423AE351}" sibTransId="{CA844C4E-3DD6-4604-B7A3-95F00D6544FF}"/>
    <dgm:cxn modelId="{92302330-FA48-4264-A0DD-B2FBD231B063}" type="presOf" srcId="{0BDDA037-C870-4572-A4DE-A693D2B4AC7E}" destId="{BA61AF74-642D-4155-B562-A05523CF17CD}" srcOrd="0" destOrd="0" presId="urn:microsoft.com/office/officeart/2005/8/layout/StepDownProcess"/>
    <dgm:cxn modelId="{273C3C33-C7E0-4753-869A-D396EF6F8892}" srcId="{0BDDA037-C870-4572-A4DE-A693D2B4AC7E}" destId="{516C38BF-8D8D-4647-8FF3-BBC33D4CA069}" srcOrd="0" destOrd="0" parTransId="{A21C2CE9-E636-413A-BD4E-C9874A66F0F0}" sibTransId="{286660B1-D15B-4FDA-959B-F56BABE7612D}"/>
    <dgm:cxn modelId="{8E612F62-F97F-4E85-9A8A-B7558FABAA91}" type="presOf" srcId="{9D306AC7-5ED5-4686-B76B-BC017E7FD559}" destId="{62F8C08B-77DF-4C14-B8E1-516186A8C8A6}" srcOrd="0" destOrd="2" presId="urn:microsoft.com/office/officeart/2005/8/layout/StepDownProcess"/>
    <dgm:cxn modelId="{DBA36B44-EA9E-4427-A0A9-B7EC8F26D1A5}" srcId="{E8092994-0CFA-4885-A0E1-E7750A28B3B8}" destId="{9D306AC7-5ED5-4686-B76B-BC017E7FD559}" srcOrd="2" destOrd="0" parTransId="{79F68516-EC31-420E-967B-8C5FFA4AF110}" sibTransId="{32E1AC2F-9E7E-485C-A639-11189A974229}"/>
    <dgm:cxn modelId="{85BF7A47-3BAF-4C4C-91DC-C892DD38CD7A}" srcId="{E865C28F-7606-4F67-AE7F-1C93BC90F447}" destId="{0BDDA037-C870-4572-A4DE-A693D2B4AC7E}" srcOrd="0" destOrd="0" parTransId="{D4A25487-6F99-464E-8A7B-84A8E91F03D7}" sibTransId="{8ACA0719-95DC-41DD-B211-17E888E20EAB}"/>
    <dgm:cxn modelId="{058D5A4E-16A2-44D4-92A7-1835EA81E210}" srcId="{F9CF4C05-ED98-44AE-A473-E65C936C77E2}" destId="{FD40320E-3155-4610-86ED-54FDECF0E5D5}" srcOrd="2" destOrd="0" parTransId="{E3CDE1BB-DA80-434A-BB99-4FA0A3CB4A56}" sibTransId="{C3F2CF8A-50A2-4472-9593-DE7AB78A1810}"/>
    <dgm:cxn modelId="{C2A3B452-DF5E-4302-89AB-C5933D68DBAF}" type="presOf" srcId="{A4060143-A294-4838-8EF2-5BD915C0E572}" destId="{52A6E3AE-AEF2-43EE-BF86-D97E4BFB65D1}" srcOrd="0" destOrd="1" presId="urn:microsoft.com/office/officeart/2005/8/layout/StepDownProcess"/>
    <dgm:cxn modelId="{D9EBA673-1C1F-48B5-B11D-C8893C9CBFD7}" srcId="{E8092994-0CFA-4885-A0E1-E7750A28B3B8}" destId="{E531ECE1-24F7-4749-87EA-643D9C7F94A4}" srcOrd="0" destOrd="0" parTransId="{4AF9D6E7-55C5-4DAC-813D-184E930F498B}" sibTransId="{67AF2BE0-852F-4411-AA70-E32C8A52E8D2}"/>
    <dgm:cxn modelId="{4BE22474-9EB2-4C21-8716-C4CF145D2B21}" srcId="{F9CF4C05-ED98-44AE-A473-E65C936C77E2}" destId="{1D6BCEC3-AFBF-4C7B-AAB9-C19BDE525559}" srcOrd="3" destOrd="0" parTransId="{D878B56A-3A32-4F31-82D2-57C2EFAA89D2}" sibTransId="{6F3A99DD-DF63-4137-BEC7-4DC5ED187986}"/>
    <dgm:cxn modelId="{A2A5097D-CA31-4DE1-A83C-6A0A88EC6512}" type="presOf" srcId="{E865C28F-7606-4F67-AE7F-1C93BC90F447}" destId="{80144737-653A-4C4F-9BE0-42A32352E8B2}" srcOrd="0" destOrd="0" presId="urn:microsoft.com/office/officeart/2005/8/layout/StepDownProcess"/>
    <dgm:cxn modelId="{6016048A-2425-470D-ADDB-11769C4287AD}" srcId="{E8092994-0CFA-4885-A0E1-E7750A28B3B8}" destId="{7EDCF4F7-9201-4783-8965-67102BCF48EE}" srcOrd="1" destOrd="0" parTransId="{300CF99D-C451-494D-BB96-AB3F1809B537}" sibTransId="{AF2F374E-476A-4739-B327-9F2081D4CD54}"/>
    <dgm:cxn modelId="{458B539D-570E-4A56-90DD-8DF25FF9ADD0}" type="presOf" srcId="{E531ECE1-24F7-4749-87EA-643D9C7F94A4}" destId="{62F8C08B-77DF-4C14-B8E1-516186A8C8A6}" srcOrd="0" destOrd="0" presId="urn:microsoft.com/office/officeart/2005/8/layout/StepDownProcess"/>
    <dgm:cxn modelId="{F022F69D-8FBE-40EF-B418-D1BD28CB31C8}" type="presOf" srcId="{516C38BF-8D8D-4647-8FF3-BBC33D4CA069}" destId="{0C8A16C1-1979-428F-B84B-A3E95D6EEC4D}" srcOrd="0" destOrd="0" presId="urn:microsoft.com/office/officeart/2005/8/layout/StepDownProcess"/>
    <dgm:cxn modelId="{F6AD6CB1-7599-4854-8261-7CD1D64AC664}" srcId="{0BDDA037-C870-4572-A4DE-A693D2B4AC7E}" destId="{4EFA7DAB-072C-4DB2-A26C-F668DFA7B7F4}" srcOrd="1" destOrd="0" parTransId="{D3FAA399-DE7E-409A-AAE1-11D73D177698}" sibTransId="{6BFEBF3A-747E-4F65-9A00-11CE7A8E67B2}"/>
    <dgm:cxn modelId="{E78975B1-CD9E-455A-9345-29BCF9D68BA9}" srcId="{F9CF4C05-ED98-44AE-A473-E65C936C77E2}" destId="{73CB573D-40D6-4FF3-91F5-B226852DDF8E}" srcOrd="0" destOrd="0" parTransId="{1D752C4A-0139-487C-916A-E86F7F6DE824}" sibTransId="{F775BD41-F6B4-47E6-AA7F-FA96720F5819}"/>
    <dgm:cxn modelId="{144C6CB6-9D45-4370-8360-475720E112E5}" srcId="{E865C28F-7606-4F67-AE7F-1C93BC90F447}" destId="{F9CF4C05-ED98-44AE-A473-E65C936C77E2}" srcOrd="2" destOrd="0" parTransId="{420130BC-9C8D-427B-A806-6D131C638FE6}" sibTransId="{33F225D8-694A-47D1-9B36-1BF19BB39422}"/>
    <dgm:cxn modelId="{FC01F5C6-F476-4042-82EE-DC42BE97A413}" type="presOf" srcId="{4EFA7DAB-072C-4DB2-A26C-F668DFA7B7F4}" destId="{0C8A16C1-1979-428F-B84B-A3E95D6EEC4D}" srcOrd="0" destOrd="1" presId="urn:microsoft.com/office/officeart/2005/8/layout/StepDownProcess"/>
    <dgm:cxn modelId="{7E1B9EC7-A800-4AB2-B788-D1A58355EBB4}" type="presOf" srcId="{FD40320E-3155-4610-86ED-54FDECF0E5D5}" destId="{52A6E3AE-AEF2-43EE-BF86-D97E4BFB65D1}" srcOrd="0" destOrd="2" presId="urn:microsoft.com/office/officeart/2005/8/layout/StepDownProcess"/>
    <dgm:cxn modelId="{E2E883E4-4077-435C-B6B2-CB47A8246EA8}" type="presOf" srcId="{E8092994-0CFA-4885-A0E1-E7750A28B3B8}" destId="{583BC196-92F4-463A-92BA-22ED6E9067CF}" srcOrd="0" destOrd="0" presId="urn:microsoft.com/office/officeart/2005/8/layout/StepDownProcess"/>
    <dgm:cxn modelId="{F4649DF4-58EF-4037-99E9-4164FC64E453}" type="presOf" srcId="{73CB573D-40D6-4FF3-91F5-B226852DDF8E}" destId="{52A6E3AE-AEF2-43EE-BF86-D97E4BFB65D1}" srcOrd="0" destOrd="0" presId="urn:microsoft.com/office/officeart/2005/8/layout/StepDownProcess"/>
    <dgm:cxn modelId="{B27DDB0E-12AE-43A2-8384-8072F19776A4}" type="presParOf" srcId="{80144737-653A-4C4F-9BE0-42A32352E8B2}" destId="{D6E12E84-1BA0-4FD5-9E6E-14B0F0215B28}" srcOrd="0" destOrd="0" presId="urn:microsoft.com/office/officeart/2005/8/layout/StepDownProcess"/>
    <dgm:cxn modelId="{B7AE38DF-EEA3-45BE-AFC4-6C6E04EC5F06}" type="presParOf" srcId="{D6E12E84-1BA0-4FD5-9E6E-14B0F0215B28}" destId="{D4E79FEE-109D-486F-8B07-8E23EB339E64}" srcOrd="0" destOrd="0" presId="urn:microsoft.com/office/officeart/2005/8/layout/StepDownProcess"/>
    <dgm:cxn modelId="{FA4CA52A-A212-4917-8361-F7BCD474909D}" type="presParOf" srcId="{D6E12E84-1BA0-4FD5-9E6E-14B0F0215B28}" destId="{BA61AF74-642D-4155-B562-A05523CF17CD}" srcOrd="1" destOrd="0" presId="urn:microsoft.com/office/officeart/2005/8/layout/StepDownProcess"/>
    <dgm:cxn modelId="{CA72D526-5A16-4F69-B286-2EBF788C7A52}" type="presParOf" srcId="{D6E12E84-1BA0-4FD5-9E6E-14B0F0215B28}" destId="{0C8A16C1-1979-428F-B84B-A3E95D6EEC4D}" srcOrd="2" destOrd="0" presId="urn:microsoft.com/office/officeart/2005/8/layout/StepDownProcess"/>
    <dgm:cxn modelId="{9A7BB5CA-2725-4338-8C44-32E39C24882C}" type="presParOf" srcId="{80144737-653A-4C4F-9BE0-42A32352E8B2}" destId="{54DFAD49-EC20-482C-943B-3A0F0687357E}" srcOrd="1" destOrd="0" presId="urn:microsoft.com/office/officeart/2005/8/layout/StepDownProcess"/>
    <dgm:cxn modelId="{52F5404C-328F-47D3-AC40-DE2191BB514B}" type="presParOf" srcId="{80144737-653A-4C4F-9BE0-42A32352E8B2}" destId="{0B5CBF3B-5FA6-44C2-B608-0BEB85389451}" srcOrd="2" destOrd="0" presId="urn:microsoft.com/office/officeart/2005/8/layout/StepDownProcess"/>
    <dgm:cxn modelId="{65826DCB-EF45-41F9-AC65-CE6A87027EE4}" type="presParOf" srcId="{0B5CBF3B-5FA6-44C2-B608-0BEB85389451}" destId="{CE1AEC43-E69A-4843-B5FD-FEA7B0768278}" srcOrd="0" destOrd="0" presId="urn:microsoft.com/office/officeart/2005/8/layout/StepDownProcess"/>
    <dgm:cxn modelId="{4919553F-7D4C-483A-934B-7DF5B21D2DEE}" type="presParOf" srcId="{0B5CBF3B-5FA6-44C2-B608-0BEB85389451}" destId="{583BC196-92F4-463A-92BA-22ED6E9067CF}" srcOrd="1" destOrd="0" presId="urn:microsoft.com/office/officeart/2005/8/layout/StepDownProcess"/>
    <dgm:cxn modelId="{90E2800D-2664-4AE0-B85C-7DBDCB90C5F2}" type="presParOf" srcId="{0B5CBF3B-5FA6-44C2-B608-0BEB85389451}" destId="{62F8C08B-77DF-4C14-B8E1-516186A8C8A6}" srcOrd="2" destOrd="0" presId="urn:microsoft.com/office/officeart/2005/8/layout/StepDownProcess"/>
    <dgm:cxn modelId="{921F713D-887D-4605-8160-DF7B0E7240B6}" type="presParOf" srcId="{80144737-653A-4C4F-9BE0-42A32352E8B2}" destId="{2F71E5A1-3759-4829-B1FF-A7289C22DBDD}" srcOrd="3" destOrd="0" presId="urn:microsoft.com/office/officeart/2005/8/layout/StepDownProcess"/>
    <dgm:cxn modelId="{D8B2ACCD-0ACF-4D1F-8B35-8A34446E535B}" type="presParOf" srcId="{80144737-653A-4C4F-9BE0-42A32352E8B2}" destId="{48B2D775-A9E5-4AF0-A60C-FDD1323C0DAC}" srcOrd="4" destOrd="0" presId="urn:microsoft.com/office/officeart/2005/8/layout/StepDownProcess"/>
    <dgm:cxn modelId="{027F9430-A0EF-435F-8B1F-B9C5559FEBE5}" type="presParOf" srcId="{48B2D775-A9E5-4AF0-A60C-FDD1323C0DAC}" destId="{D283410D-9562-4123-A541-6622DD245C9E}" srcOrd="0" destOrd="0" presId="urn:microsoft.com/office/officeart/2005/8/layout/StepDownProcess"/>
    <dgm:cxn modelId="{BF11D45C-57F4-41E0-A060-E78648FA1E29}" type="presParOf" srcId="{48B2D775-A9E5-4AF0-A60C-FDD1323C0DAC}" destId="{52A6E3AE-AEF2-43EE-BF86-D97E4BFB65D1}" srcOrd="1" destOrd="0" presId="urn:microsoft.com/office/officeart/2005/8/layout/StepDownProcess"/>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09C9DA01-F201-4428-9B8B-FB086BB3A6F0}" type="doc">
      <dgm:prSet loTypeId="urn:microsoft.com/office/officeart/2005/8/layout/radial6" loCatId="cycle" qsTypeId="urn:microsoft.com/office/officeart/2005/8/quickstyle/simple1" qsCatId="simple" csTypeId="urn:microsoft.com/office/officeart/2005/8/colors/accent1_2" csCatId="accent1" phldr="1"/>
      <dgm:spPr/>
      <dgm:t>
        <a:bodyPr/>
        <a:lstStyle/>
        <a:p>
          <a:endParaRPr lang="zh-CN" altLang="en-US"/>
        </a:p>
      </dgm:t>
    </dgm:pt>
    <dgm:pt modelId="{195E7E33-7983-4135-8D99-72A8AC6D5817}">
      <dgm:prSet phldrT="[文本]"/>
      <dgm:spPr/>
      <dgm:t>
        <a:bodyPr/>
        <a:lstStyle/>
        <a:p>
          <a:r>
            <a:rPr lang="zh-CN" altLang="en-US" dirty="0"/>
            <a:t>促销组合</a:t>
          </a:r>
        </a:p>
      </dgm:t>
    </dgm:pt>
    <dgm:pt modelId="{F104E2CE-251E-43E0-B2FF-A64AA9942CC7}" cxnId="{6D41A84A-196B-4B66-8D7B-DC096ABBFF68}" type="parTrans">
      <dgm:prSet/>
      <dgm:spPr/>
      <dgm:t>
        <a:bodyPr/>
        <a:lstStyle/>
        <a:p>
          <a:endParaRPr lang="zh-CN" altLang="en-US"/>
        </a:p>
      </dgm:t>
    </dgm:pt>
    <dgm:pt modelId="{5B73F408-8115-415D-A706-F17E95BD851B}" cxnId="{6D41A84A-196B-4B66-8D7B-DC096ABBFF68}" type="sibTrans">
      <dgm:prSet/>
      <dgm:spPr/>
      <dgm:t>
        <a:bodyPr/>
        <a:lstStyle/>
        <a:p>
          <a:endParaRPr lang="zh-CN" altLang="en-US"/>
        </a:p>
      </dgm:t>
    </dgm:pt>
    <dgm:pt modelId="{9BB54378-F7DD-468C-804B-91347A648074}">
      <dgm:prSet phldrT="[文本]"/>
      <dgm:spPr>
        <a:solidFill>
          <a:srgbClr val="C00000"/>
        </a:solidFill>
      </dgm:spPr>
      <dgm:t>
        <a:bodyPr/>
        <a:lstStyle/>
        <a:p>
          <a:r>
            <a:rPr lang="zh-CN" altLang="en-US" dirty="0"/>
            <a:t>人员推销</a:t>
          </a:r>
        </a:p>
      </dgm:t>
    </dgm:pt>
    <dgm:pt modelId="{CD94B99A-6127-4C7B-A67D-25939C7E3933}" cxnId="{DFB7FB09-BCF3-4C10-9C25-33215DAE7929}" type="parTrans">
      <dgm:prSet/>
      <dgm:spPr/>
      <dgm:t>
        <a:bodyPr/>
        <a:lstStyle/>
        <a:p>
          <a:endParaRPr lang="zh-CN" altLang="en-US"/>
        </a:p>
      </dgm:t>
    </dgm:pt>
    <dgm:pt modelId="{F36669F2-2C3B-488D-B414-FE4DF69802B4}" cxnId="{DFB7FB09-BCF3-4C10-9C25-33215DAE7929}" type="sibTrans">
      <dgm:prSet/>
      <dgm:spPr/>
      <dgm:t>
        <a:bodyPr/>
        <a:lstStyle/>
        <a:p>
          <a:endParaRPr lang="zh-CN" altLang="en-US"/>
        </a:p>
      </dgm:t>
    </dgm:pt>
    <dgm:pt modelId="{402213BF-333B-440C-8144-2613BAA36DBD}">
      <dgm:prSet phldrT="[文本]"/>
      <dgm:spPr>
        <a:solidFill>
          <a:srgbClr val="9900FF"/>
        </a:solidFill>
      </dgm:spPr>
      <dgm:t>
        <a:bodyPr/>
        <a:lstStyle/>
        <a:p>
          <a:r>
            <a:rPr lang="zh-CN" altLang="en-US" dirty="0"/>
            <a:t>营业推广</a:t>
          </a:r>
        </a:p>
      </dgm:t>
    </dgm:pt>
    <dgm:pt modelId="{AAE38C18-DE73-40B9-93AE-581BA7FDD1B3}" cxnId="{F4C1C6EC-D522-4B28-BFDA-8F61E6880EB9}" type="parTrans">
      <dgm:prSet/>
      <dgm:spPr/>
      <dgm:t>
        <a:bodyPr/>
        <a:lstStyle/>
        <a:p>
          <a:endParaRPr lang="zh-CN" altLang="en-US"/>
        </a:p>
      </dgm:t>
    </dgm:pt>
    <dgm:pt modelId="{E0C4CF34-6087-449A-904A-C8EE1372F723}" cxnId="{F4C1C6EC-D522-4B28-BFDA-8F61E6880EB9}" type="sibTrans">
      <dgm:prSet/>
      <dgm:spPr/>
      <dgm:t>
        <a:bodyPr/>
        <a:lstStyle/>
        <a:p>
          <a:endParaRPr lang="zh-CN" altLang="en-US"/>
        </a:p>
      </dgm:t>
    </dgm:pt>
    <dgm:pt modelId="{2D83F269-CE74-4620-9A85-1803D91B1E5D}">
      <dgm:prSet phldrT="[文本]"/>
      <dgm:spPr>
        <a:solidFill>
          <a:srgbClr val="FF0000"/>
        </a:solidFill>
      </dgm:spPr>
      <dgm:t>
        <a:bodyPr/>
        <a:lstStyle/>
        <a:p>
          <a:r>
            <a:rPr lang="zh-CN" altLang="en-US" dirty="0"/>
            <a:t>公共关系</a:t>
          </a:r>
        </a:p>
      </dgm:t>
    </dgm:pt>
    <dgm:pt modelId="{CEC18544-C25D-4B8E-8137-0A49A444DE1A}" cxnId="{A8C51206-26A5-427F-BCB0-04A8CBE8B3E6}" type="parTrans">
      <dgm:prSet/>
      <dgm:spPr/>
      <dgm:t>
        <a:bodyPr/>
        <a:lstStyle/>
        <a:p>
          <a:endParaRPr lang="zh-CN" altLang="en-US"/>
        </a:p>
      </dgm:t>
    </dgm:pt>
    <dgm:pt modelId="{727F3877-5F95-4EFA-A286-1B5C0454BE16}" cxnId="{A8C51206-26A5-427F-BCB0-04A8CBE8B3E6}" type="sibTrans">
      <dgm:prSet/>
      <dgm:spPr/>
      <dgm:t>
        <a:bodyPr/>
        <a:lstStyle/>
        <a:p>
          <a:endParaRPr lang="zh-CN" altLang="en-US"/>
        </a:p>
      </dgm:t>
    </dgm:pt>
    <dgm:pt modelId="{F76D636D-E509-4FE5-A640-07E11896FD33}">
      <dgm:prSet phldrT="[文本]"/>
      <dgm:spPr>
        <a:solidFill>
          <a:srgbClr val="0070C0"/>
        </a:solidFill>
      </dgm:spPr>
      <dgm:t>
        <a:bodyPr/>
        <a:lstStyle/>
        <a:p>
          <a:r>
            <a:rPr lang="zh-CN" altLang="en-US" dirty="0"/>
            <a:t>广告</a:t>
          </a:r>
        </a:p>
      </dgm:t>
    </dgm:pt>
    <dgm:pt modelId="{6740E1FF-12A7-4B63-A307-1FC79CA8395D}" cxnId="{38B2C443-DC39-4A6C-A423-92099DBB6513}" type="parTrans">
      <dgm:prSet/>
      <dgm:spPr/>
      <dgm:t>
        <a:bodyPr/>
        <a:lstStyle/>
        <a:p>
          <a:endParaRPr lang="zh-CN" altLang="en-US"/>
        </a:p>
      </dgm:t>
    </dgm:pt>
    <dgm:pt modelId="{BD071B8B-F525-4BCB-94F3-E7A95F2CA5C9}" cxnId="{38B2C443-DC39-4A6C-A423-92099DBB6513}" type="sibTrans">
      <dgm:prSet/>
      <dgm:spPr/>
      <dgm:t>
        <a:bodyPr/>
        <a:lstStyle/>
        <a:p>
          <a:endParaRPr lang="zh-CN" altLang="en-US"/>
        </a:p>
      </dgm:t>
    </dgm:pt>
    <dgm:pt modelId="{6F971E1A-DC66-4DCB-9988-BE8B456BFD8E}" type="pres">
      <dgm:prSet presAssocID="{09C9DA01-F201-4428-9B8B-FB086BB3A6F0}" presName="Name0" presStyleCnt="0">
        <dgm:presLayoutVars>
          <dgm:chMax val="1"/>
          <dgm:dir/>
          <dgm:animLvl val="ctr"/>
          <dgm:resizeHandles val="exact"/>
        </dgm:presLayoutVars>
      </dgm:prSet>
      <dgm:spPr/>
    </dgm:pt>
    <dgm:pt modelId="{7D3AC889-D57D-47C8-8FB3-D9B95F556FAA}" type="pres">
      <dgm:prSet presAssocID="{195E7E33-7983-4135-8D99-72A8AC6D5817}" presName="centerShape" presStyleLbl="node0" presStyleIdx="0" presStyleCnt="1"/>
      <dgm:spPr/>
    </dgm:pt>
    <dgm:pt modelId="{8365761E-0D8D-4AF5-AAC3-2AE971D3E6A2}" type="pres">
      <dgm:prSet presAssocID="{9BB54378-F7DD-468C-804B-91347A648074}" presName="node" presStyleLbl="node1" presStyleIdx="0" presStyleCnt="4">
        <dgm:presLayoutVars>
          <dgm:bulletEnabled val="1"/>
        </dgm:presLayoutVars>
      </dgm:prSet>
      <dgm:spPr/>
    </dgm:pt>
    <dgm:pt modelId="{309A2BDA-F90C-4223-A3DE-E0FB07499933}" type="pres">
      <dgm:prSet presAssocID="{9BB54378-F7DD-468C-804B-91347A648074}" presName="dummy" presStyleCnt="0"/>
      <dgm:spPr/>
    </dgm:pt>
    <dgm:pt modelId="{431815F4-64A0-4803-BFC2-BA0A561D0353}" type="pres">
      <dgm:prSet presAssocID="{F36669F2-2C3B-488D-B414-FE4DF69802B4}" presName="sibTrans" presStyleLbl="sibTrans2D1" presStyleIdx="0" presStyleCnt="4"/>
      <dgm:spPr/>
    </dgm:pt>
    <dgm:pt modelId="{842B1477-80A0-41CE-A18A-A9B2ED19E415}" type="pres">
      <dgm:prSet presAssocID="{402213BF-333B-440C-8144-2613BAA36DBD}" presName="node" presStyleLbl="node1" presStyleIdx="1" presStyleCnt="4">
        <dgm:presLayoutVars>
          <dgm:bulletEnabled val="1"/>
        </dgm:presLayoutVars>
      </dgm:prSet>
      <dgm:spPr/>
    </dgm:pt>
    <dgm:pt modelId="{A08EB38B-9C3A-44F3-B7B1-3271B6669980}" type="pres">
      <dgm:prSet presAssocID="{402213BF-333B-440C-8144-2613BAA36DBD}" presName="dummy" presStyleCnt="0"/>
      <dgm:spPr/>
    </dgm:pt>
    <dgm:pt modelId="{DC89D433-262C-478A-AD28-A86AF2690C73}" type="pres">
      <dgm:prSet presAssocID="{E0C4CF34-6087-449A-904A-C8EE1372F723}" presName="sibTrans" presStyleLbl="sibTrans2D1" presStyleIdx="1" presStyleCnt="4"/>
      <dgm:spPr/>
    </dgm:pt>
    <dgm:pt modelId="{109D8D6C-E6BC-4900-885E-2136A4A79ED7}" type="pres">
      <dgm:prSet presAssocID="{2D83F269-CE74-4620-9A85-1803D91B1E5D}" presName="node" presStyleLbl="node1" presStyleIdx="2" presStyleCnt="4">
        <dgm:presLayoutVars>
          <dgm:bulletEnabled val="1"/>
        </dgm:presLayoutVars>
      </dgm:prSet>
      <dgm:spPr/>
    </dgm:pt>
    <dgm:pt modelId="{24999355-6D18-4210-A86C-DEF8DA5E30B6}" type="pres">
      <dgm:prSet presAssocID="{2D83F269-CE74-4620-9A85-1803D91B1E5D}" presName="dummy" presStyleCnt="0"/>
      <dgm:spPr/>
    </dgm:pt>
    <dgm:pt modelId="{81FFDE32-D6DA-4557-9F8E-A277FE47AF8D}" type="pres">
      <dgm:prSet presAssocID="{727F3877-5F95-4EFA-A286-1B5C0454BE16}" presName="sibTrans" presStyleLbl="sibTrans2D1" presStyleIdx="2" presStyleCnt="4"/>
      <dgm:spPr/>
    </dgm:pt>
    <dgm:pt modelId="{84D492ED-0020-4001-8154-CE2149DCA579}" type="pres">
      <dgm:prSet presAssocID="{F76D636D-E509-4FE5-A640-07E11896FD33}" presName="node" presStyleLbl="node1" presStyleIdx="3" presStyleCnt="4">
        <dgm:presLayoutVars>
          <dgm:bulletEnabled val="1"/>
        </dgm:presLayoutVars>
      </dgm:prSet>
      <dgm:spPr/>
    </dgm:pt>
    <dgm:pt modelId="{BEDDB4D5-CC8C-4836-A0E3-35963C601E0E}" type="pres">
      <dgm:prSet presAssocID="{F76D636D-E509-4FE5-A640-07E11896FD33}" presName="dummy" presStyleCnt="0"/>
      <dgm:spPr/>
    </dgm:pt>
    <dgm:pt modelId="{056C2642-2174-44CF-84CC-4981F7DDFD39}" type="pres">
      <dgm:prSet presAssocID="{BD071B8B-F525-4BCB-94F3-E7A95F2CA5C9}" presName="sibTrans" presStyleLbl="sibTrans2D1" presStyleIdx="3" presStyleCnt="4"/>
      <dgm:spPr/>
    </dgm:pt>
  </dgm:ptLst>
  <dgm:cxnLst>
    <dgm:cxn modelId="{C2E82F04-D696-40D5-8476-4A9C8901A28D}" type="presOf" srcId="{BD071B8B-F525-4BCB-94F3-E7A95F2CA5C9}" destId="{056C2642-2174-44CF-84CC-4981F7DDFD39}" srcOrd="0" destOrd="0" presId="urn:microsoft.com/office/officeart/2005/8/layout/radial6"/>
    <dgm:cxn modelId="{A8C51206-26A5-427F-BCB0-04A8CBE8B3E6}" srcId="{195E7E33-7983-4135-8D99-72A8AC6D5817}" destId="{2D83F269-CE74-4620-9A85-1803D91B1E5D}" srcOrd="2" destOrd="0" parTransId="{CEC18544-C25D-4B8E-8137-0A49A444DE1A}" sibTransId="{727F3877-5F95-4EFA-A286-1B5C0454BE16}"/>
    <dgm:cxn modelId="{84E39007-171A-4B91-84F3-D047AB770118}" type="presOf" srcId="{E0C4CF34-6087-449A-904A-C8EE1372F723}" destId="{DC89D433-262C-478A-AD28-A86AF2690C73}" srcOrd="0" destOrd="0" presId="urn:microsoft.com/office/officeart/2005/8/layout/radial6"/>
    <dgm:cxn modelId="{DFB7FB09-BCF3-4C10-9C25-33215DAE7929}" srcId="{195E7E33-7983-4135-8D99-72A8AC6D5817}" destId="{9BB54378-F7DD-468C-804B-91347A648074}" srcOrd="0" destOrd="0" parTransId="{CD94B99A-6127-4C7B-A67D-25939C7E3933}" sibTransId="{F36669F2-2C3B-488D-B414-FE4DF69802B4}"/>
    <dgm:cxn modelId="{6429A313-7793-4F72-94D3-C750AF4FD2B7}" type="presOf" srcId="{09C9DA01-F201-4428-9B8B-FB086BB3A6F0}" destId="{6F971E1A-DC66-4DCB-9988-BE8B456BFD8E}" srcOrd="0" destOrd="0" presId="urn:microsoft.com/office/officeart/2005/8/layout/radial6"/>
    <dgm:cxn modelId="{91050435-BA63-4FC1-8D41-D592DDF95B23}" type="presOf" srcId="{2D83F269-CE74-4620-9A85-1803D91B1E5D}" destId="{109D8D6C-E6BC-4900-885E-2136A4A79ED7}" srcOrd="0" destOrd="0" presId="urn:microsoft.com/office/officeart/2005/8/layout/radial6"/>
    <dgm:cxn modelId="{D3F2A35C-A13F-44D6-A344-4981AD05FC94}" type="presOf" srcId="{9BB54378-F7DD-468C-804B-91347A648074}" destId="{8365761E-0D8D-4AF5-AAC3-2AE971D3E6A2}" srcOrd="0" destOrd="0" presId="urn:microsoft.com/office/officeart/2005/8/layout/radial6"/>
    <dgm:cxn modelId="{38B2C443-DC39-4A6C-A423-92099DBB6513}" srcId="{195E7E33-7983-4135-8D99-72A8AC6D5817}" destId="{F76D636D-E509-4FE5-A640-07E11896FD33}" srcOrd="3" destOrd="0" parTransId="{6740E1FF-12A7-4B63-A307-1FC79CA8395D}" sibTransId="{BD071B8B-F525-4BCB-94F3-E7A95F2CA5C9}"/>
    <dgm:cxn modelId="{6D41A84A-196B-4B66-8D7B-DC096ABBFF68}" srcId="{09C9DA01-F201-4428-9B8B-FB086BB3A6F0}" destId="{195E7E33-7983-4135-8D99-72A8AC6D5817}" srcOrd="0" destOrd="0" parTransId="{F104E2CE-251E-43E0-B2FF-A64AA9942CC7}" sibTransId="{5B73F408-8115-415D-A706-F17E95BD851B}"/>
    <dgm:cxn modelId="{EFEA1097-81B6-4BCE-AC88-68E970240ACB}" type="presOf" srcId="{F76D636D-E509-4FE5-A640-07E11896FD33}" destId="{84D492ED-0020-4001-8154-CE2149DCA579}" srcOrd="0" destOrd="0" presId="urn:microsoft.com/office/officeart/2005/8/layout/radial6"/>
    <dgm:cxn modelId="{D037D4A6-1416-492C-83B5-9DC049EE8119}" type="presOf" srcId="{195E7E33-7983-4135-8D99-72A8AC6D5817}" destId="{7D3AC889-D57D-47C8-8FB3-D9B95F556FAA}" srcOrd="0" destOrd="0" presId="urn:microsoft.com/office/officeart/2005/8/layout/radial6"/>
    <dgm:cxn modelId="{1C7DA8CF-4A68-4777-995C-DA21455059C2}" type="presOf" srcId="{F36669F2-2C3B-488D-B414-FE4DF69802B4}" destId="{431815F4-64A0-4803-BFC2-BA0A561D0353}" srcOrd="0" destOrd="0" presId="urn:microsoft.com/office/officeart/2005/8/layout/radial6"/>
    <dgm:cxn modelId="{3C589BDD-E3D5-4185-B32C-5079CCD715AC}" type="presOf" srcId="{402213BF-333B-440C-8144-2613BAA36DBD}" destId="{842B1477-80A0-41CE-A18A-A9B2ED19E415}" srcOrd="0" destOrd="0" presId="urn:microsoft.com/office/officeart/2005/8/layout/radial6"/>
    <dgm:cxn modelId="{E1CF92E5-F056-4C57-9AD9-92F26073B22B}" type="presOf" srcId="{727F3877-5F95-4EFA-A286-1B5C0454BE16}" destId="{81FFDE32-D6DA-4557-9F8E-A277FE47AF8D}" srcOrd="0" destOrd="0" presId="urn:microsoft.com/office/officeart/2005/8/layout/radial6"/>
    <dgm:cxn modelId="{F4C1C6EC-D522-4B28-BFDA-8F61E6880EB9}" srcId="{195E7E33-7983-4135-8D99-72A8AC6D5817}" destId="{402213BF-333B-440C-8144-2613BAA36DBD}" srcOrd="1" destOrd="0" parTransId="{AAE38C18-DE73-40B9-93AE-581BA7FDD1B3}" sibTransId="{E0C4CF34-6087-449A-904A-C8EE1372F723}"/>
    <dgm:cxn modelId="{72326682-6EBA-47B2-BEEC-194EDC249B45}" type="presParOf" srcId="{6F971E1A-DC66-4DCB-9988-BE8B456BFD8E}" destId="{7D3AC889-D57D-47C8-8FB3-D9B95F556FAA}" srcOrd="0" destOrd="0" presId="urn:microsoft.com/office/officeart/2005/8/layout/radial6"/>
    <dgm:cxn modelId="{04867DBE-70C0-4B60-8CA7-99F508E66DB3}" type="presParOf" srcId="{6F971E1A-DC66-4DCB-9988-BE8B456BFD8E}" destId="{8365761E-0D8D-4AF5-AAC3-2AE971D3E6A2}" srcOrd="1" destOrd="0" presId="urn:microsoft.com/office/officeart/2005/8/layout/radial6"/>
    <dgm:cxn modelId="{D395C6E7-615A-4232-9FE1-84F7B66DDDED}" type="presParOf" srcId="{6F971E1A-DC66-4DCB-9988-BE8B456BFD8E}" destId="{309A2BDA-F90C-4223-A3DE-E0FB07499933}" srcOrd="2" destOrd="0" presId="urn:microsoft.com/office/officeart/2005/8/layout/radial6"/>
    <dgm:cxn modelId="{11D40F10-F27B-4AB3-A75B-DC7EF178892A}" type="presParOf" srcId="{6F971E1A-DC66-4DCB-9988-BE8B456BFD8E}" destId="{431815F4-64A0-4803-BFC2-BA0A561D0353}" srcOrd="3" destOrd="0" presId="urn:microsoft.com/office/officeart/2005/8/layout/radial6"/>
    <dgm:cxn modelId="{0D4FC827-6686-4EB5-9340-6D0F87054D6C}" type="presParOf" srcId="{6F971E1A-DC66-4DCB-9988-BE8B456BFD8E}" destId="{842B1477-80A0-41CE-A18A-A9B2ED19E415}" srcOrd="4" destOrd="0" presId="urn:microsoft.com/office/officeart/2005/8/layout/radial6"/>
    <dgm:cxn modelId="{0CFA1288-8C63-4F0C-A679-750378B49E43}" type="presParOf" srcId="{6F971E1A-DC66-4DCB-9988-BE8B456BFD8E}" destId="{A08EB38B-9C3A-44F3-B7B1-3271B6669980}" srcOrd="5" destOrd="0" presId="urn:microsoft.com/office/officeart/2005/8/layout/radial6"/>
    <dgm:cxn modelId="{4C1B8586-3A94-4087-88CC-FFCA66C255A8}" type="presParOf" srcId="{6F971E1A-DC66-4DCB-9988-BE8B456BFD8E}" destId="{DC89D433-262C-478A-AD28-A86AF2690C73}" srcOrd="6" destOrd="0" presId="urn:microsoft.com/office/officeart/2005/8/layout/radial6"/>
    <dgm:cxn modelId="{E48250F6-66CA-4050-90ED-313766921A79}" type="presParOf" srcId="{6F971E1A-DC66-4DCB-9988-BE8B456BFD8E}" destId="{109D8D6C-E6BC-4900-885E-2136A4A79ED7}" srcOrd="7" destOrd="0" presId="urn:microsoft.com/office/officeart/2005/8/layout/radial6"/>
    <dgm:cxn modelId="{63F7DF95-40D7-4605-A6DC-F3138458209D}" type="presParOf" srcId="{6F971E1A-DC66-4DCB-9988-BE8B456BFD8E}" destId="{24999355-6D18-4210-A86C-DEF8DA5E30B6}" srcOrd="8" destOrd="0" presId="urn:microsoft.com/office/officeart/2005/8/layout/radial6"/>
    <dgm:cxn modelId="{874BFF64-28F0-455E-AFD7-E5F978AAC143}" type="presParOf" srcId="{6F971E1A-DC66-4DCB-9988-BE8B456BFD8E}" destId="{81FFDE32-D6DA-4557-9F8E-A277FE47AF8D}" srcOrd="9" destOrd="0" presId="urn:microsoft.com/office/officeart/2005/8/layout/radial6"/>
    <dgm:cxn modelId="{8756BF3D-FCC2-48DE-8E41-F74DB98F34B0}" type="presParOf" srcId="{6F971E1A-DC66-4DCB-9988-BE8B456BFD8E}" destId="{84D492ED-0020-4001-8154-CE2149DCA579}" srcOrd="10" destOrd="0" presId="urn:microsoft.com/office/officeart/2005/8/layout/radial6"/>
    <dgm:cxn modelId="{B6E9510F-2380-48E8-A96F-0AAB7611F2FB}" type="presParOf" srcId="{6F971E1A-DC66-4DCB-9988-BE8B456BFD8E}" destId="{BEDDB4D5-CC8C-4836-A0E3-35963C601E0E}" srcOrd="11" destOrd="0" presId="urn:microsoft.com/office/officeart/2005/8/layout/radial6"/>
    <dgm:cxn modelId="{72843D58-8DE7-4115-9789-65E4C17FFC44}" type="presParOf" srcId="{6F971E1A-DC66-4DCB-9988-BE8B456BFD8E}" destId="{056C2642-2174-44CF-84CC-4981F7DDFD39}" srcOrd="12" destOrd="0" presId="urn:microsoft.com/office/officeart/2005/8/layout/radial6"/>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35C87BD7-BC4B-4B46-B093-0B0B2D2EF455}" type="doc">
      <dgm:prSet loTypeId="urn:microsoft.com/office/officeart/2005/8/layout/matrix1" loCatId="matrix" qsTypeId="urn:microsoft.com/office/officeart/2009/2/quickstyle/3d8" qsCatId="3D" csTypeId="urn:microsoft.com/office/officeart/2005/8/colors/accent3_4" csCatId="accent3" phldr="1"/>
      <dgm:spPr/>
      <dgm:t>
        <a:bodyPr/>
        <a:lstStyle/>
        <a:p>
          <a:endParaRPr lang="zh-CN" altLang="en-US"/>
        </a:p>
      </dgm:t>
    </dgm:pt>
    <dgm:pt modelId="{4A6A4A11-EB95-464B-B80F-5D68553DD8F2}">
      <dgm:prSet phldrT="[文本]"/>
      <dgm:spPr/>
      <dgm:t>
        <a:bodyPr/>
        <a:lstStyle/>
        <a:p>
          <a:r>
            <a:rPr lang="en-US" altLang="zh-CN" dirty="0"/>
            <a:t>4C </a:t>
          </a:r>
          <a:r>
            <a:rPr lang="zh-CN" altLang="en-US" dirty="0"/>
            <a:t>营销组合</a:t>
          </a:r>
        </a:p>
      </dgm:t>
    </dgm:pt>
    <dgm:pt modelId="{F4EA5E7C-B624-4F52-BA12-44D2F8599D2D}" cxnId="{EBE7394D-EE77-4B11-9B47-C06D04AFDBE1}" type="parTrans">
      <dgm:prSet/>
      <dgm:spPr/>
      <dgm:t>
        <a:bodyPr/>
        <a:lstStyle/>
        <a:p>
          <a:endParaRPr lang="zh-CN" altLang="en-US"/>
        </a:p>
      </dgm:t>
    </dgm:pt>
    <dgm:pt modelId="{29FBDCFC-370C-4816-98AE-FAC720B91C2A}" cxnId="{EBE7394D-EE77-4B11-9B47-C06D04AFDBE1}" type="sibTrans">
      <dgm:prSet/>
      <dgm:spPr/>
      <dgm:t>
        <a:bodyPr/>
        <a:lstStyle/>
        <a:p>
          <a:endParaRPr lang="zh-CN" altLang="en-US"/>
        </a:p>
      </dgm:t>
    </dgm:pt>
    <dgm:pt modelId="{D8450246-FE6C-423D-8511-16E6C2DACCF7}">
      <dgm:prSet phldrT="[文本]"/>
      <dgm:spPr/>
      <dgm:t>
        <a:bodyPr/>
        <a:lstStyle/>
        <a:p>
          <a:r>
            <a:rPr lang="zh-CN" altLang="en-US" dirty="0"/>
            <a:t>消费者 </a:t>
          </a:r>
          <a:r>
            <a:rPr lang="en-US" altLang="zh-CN" dirty="0"/>
            <a:t>Consumer</a:t>
          </a:r>
          <a:endParaRPr lang="zh-CN" altLang="en-US" dirty="0"/>
        </a:p>
      </dgm:t>
    </dgm:pt>
    <dgm:pt modelId="{6E59A542-D486-49EA-B06B-B601859824F2}" cxnId="{88761937-D5DD-4389-9168-7B47CF78B9C8}" type="parTrans">
      <dgm:prSet/>
      <dgm:spPr/>
      <dgm:t>
        <a:bodyPr/>
        <a:lstStyle/>
        <a:p>
          <a:endParaRPr lang="zh-CN" altLang="en-US"/>
        </a:p>
      </dgm:t>
    </dgm:pt>
    <dgm:pt modelId="{4ED5B20A-0734-431A-99CB-EF0CEF83F15C}" cxnId="{88761937-D5DD-4389-9168-7B47CF78B9C8}" type="sibTrans">
      <dgm:prSet/>
      <dgm:spPr/>
      <dgm:t>
        <a:bodyPr/>
        <a:lstStyle/>
        <a:p>
          <a:endParaRPr lang="zh-CN" altLang="en-US"/>
        </a:p>
      </dgm:t>
    </dgm:pt>
    <dgm:pt modelId="{878E04D6-16D3-4316-978F-7FF5F6BACD43}">
      <dgm:prSet phldrT="[文本]"/>
      <dgm:spPr/>
      <dgm:t>
        <a:bodyPr/>
        <a:lstStyle/>
        <a:p>
          <a:r>
            <a:rPr lang="zh-CN" altLang="en-US" dirty="0"/>
            <a:t>成本 </a:t>
          </a:r>
          <a:r>
            <a:rPr lang="en-US" altLang="zh-CN" dirty="0"/>
            <a:t>Cost </a:t>
          </a:r>
          <a:endParaRPr lang="zh-CN" altLang="en-US" dirty="0"/>
        </a:p>
      </dgm:t>
    </dgm:pt>
    <dgm:pt modelId="{3B6CFB57-8E89-4A3C-A760-0B80D68AB235}" cxnId="{D2ACDD93-59D0-43E3-925D-CCD0D7A7E3BA}" type="parTrans">
      <dgm:prSet/>
      <dgm:spPr/>
      <dgm:t>
        <a:bodyPr/>
        <a:lstStyle/>
        <a:p>
          <a:endParaRPr lang="zh-CN" altLang="en-US"/>
        </a:p>
      </dgm:t>
    </dgm:pt>
    <dgm:pt modelId="{731181D4-C49C-4D08-84A9-302FEEFB83AE}" cxnId="{D2ACDD93-59D0-43E3-925D-CCD0D7A7E3BA}" type="sibTrans">
      <dgm:prSet/>
      <dgm:spPr/>
      <dgm:t>
        <a:bodyPr/>
        <a:lstStyle/>
        <a:p>
          <a:endParaRPr lang="zh-CN" altLang="en-US"/>
        </a:p>
      </dgm:t>
    </dgm:pt>
    <dgm:pt modelId="{75CB7A0C-6F0A-4B9B-98B8-5F5474C80A5A}">
      <dgm:prSet phldrT="[文本]"/>
      <dgm:spPr/>
      <dgm:t>
        <a:bodyPr/>
        <a:lstStyle/>
        <a:p>
          <a:r>
            <a:rPr lang="zh-CN" altLang="en-US" dirty="0"/>
            <a:t>便利 </a:t>
          </a:r>
          <a:r>
            <a:rPr lang="en-US" altLang="zh-CN" dirty="0"/>
            <a:t>Convenience</a:t>
          </a:r>
          <a:endParaRPr lang="zh-CN" altLang="en-US" dirty="0"/>
        </a:p>
      </dgm:t>
    </dgm:pt>
    <dgm:pt modelId="{321F5456-05FD-4E22-95B9-E58F5AA2068F}" cxnId="{BFEDE206-F9E2-4E7F-A3F8-A57F6483D8FA}" type="parTrans">
      <dgm:prSet/>
      <dgm:spPr/>
      <dgm:t>
        <a:bodyPr/>
        <a:lstStyle/>
        <a:p>
          <a:endParaRPr lang="zh-CN" altLang="en-US"/>
        </a:p>
      </dgm:t>
    </dgm:pt>
    <dgm:pt modelId="{A1D05080-D498-4DEF-B565-3BF11BE66DBC}" cxnId="{BFEDE206-F9E2-4E7F-A3F8-A57F6483D8FA}" type="sibTrans">
      <dgm:prSet/>
      <dgm:spPr/>
      <dgm:t>
        <a:bodyPr/>
        <a:lstStyle/>
        <a:p>
          <a:endParaRPr lang="zh-CN" altLang="en-US"/>
        </a:p>
      </dgm:t>
    </dgm:pt>
    <dgm:pt modelId="{25779EDD-73E2-420D-BCBD-EB4A1AA107F5}">
      <dgm:prSet phldrT="[文本]"/>
      <dgm:spPr/>
      <dgm:t>
        <a:bodyPr/>
        <a:lstStyle/>
        <a:p>
          <a:r>
            <a:rPr lang="zh-CN" altLang="en-US" dirty="0"/>
            <a:t>沟通 </a:t>
          </a:r>
          <a:r>
            <a:rPr lang="en-US" altLang="zh-CN" dirty="0"/>
            <a:t>Communication</a:t>
          </a:r>
          <a:endParaRPr lang="zh-CN" altLang="en-US" dirty="0"/>
        </a:p>
      </dgm:t>
    </dgm:pt>
    <dgm:pt modelId="{16CC1270-EFD5-4649-8154-39973801F679}" cxnId="{7D843245-1227-4734-A5D9-2CF4CCA06B75}" type="parTrans">
      <dgm:prSet/>
      <dgm:spPr/>
      <dgm:t>
        <a:bodyPr/>
        <a:lstStyle/>
        <a:p>
          <a:endParaRPr lang="zh-CN" altLang="en-US"/>
        </a:p>
      </dgm:t>
    </dgm:pt>
    <dgm:pt modelId="{4276A403-2CAF-4094-A6E5-D6E35AE5BA5B}" cxnId="{7D843245-1227-4734-A5D9-2CF4CCA06B75}" type="sibTrans">
      <dgm:prSet/>
      <dgm:spPr/>
      <dgm:t>
        <a:bodyPr/>
        <a:lstStyle/>
        <a:p>
          <a:endParaRPr lang="zh-CN" altLang="en-US"/>
        </a:p>
      </dgm:t>
    </dgm:pt>
    <dgm:pt modelId="{62A0D787-32A6-4026-91B1-F7090718B1C2}" type="pres">
      <dgm:prSet presAssocID="{35C87BD7-BC4B-4B46-B093-0B0B2D2EF455}" presName="diagram" presStyleCnt="0">
        <dgm:presLayoutVars>
          <dgm:chMax val="1"/>
          <dgm:dir/>
          <dgm:animLvl val="ctr"/>
          <dgm:resizeHandles val="exact"/>
        </dgm:presLayoutVars>
      </dgm:prSet>
      <dgm:spPr/>
    </dgm:pt>
    <dgm:pt modelId="{04B45767-6184-4CB2-9801-EABE2AADF238}" type="pres">
      <dgm:prSet presAssocID="{35C87BD7-BC4B-4B46-B093-0B0B2D2EF455}" presName="matrix" presStyleCnt="0"/>
      <dgm:spPr/>
    </dgm:pt>
    <dgm:pt modelId="{406F2F12-B6A4-4504-9119-FF0008578A2D}" type="pres">
      <dgm:prSet presAssocID="{35C87BD7-BC4B-4B46-B093-0B0B2D2EF455}" presName="tile1" presStyleLbl="node1" presStyleIdx="0" presStyleCnt="4"/>
      <dgm:spPr/>
    </dgm:pt>
    <dgm:pt modelId="{4CBDD647-41D1-4BA6-9090-0B002FD5D2D9}" type="pres">
      <dgm:prSet presAssocID="{35C87BD7-BC4B-4B46-B093-0B0B2D2EF455}" presName="tile1text" presStyleLbl="node1" presStyleIdx="0" presStyleCnt="4">
        <dgm:presLayoutVars>
          <dgm:chMax val="0"/>
          <dgm:chPref val="0"/>
          <dgm:bulletEnabled val="1"/>
        </dgm:presLayoutVars>
      </dgm:prSet>
      <dgm:spPr/>
    </dgm:pt>
    <dgm:pt modelId="{3470C1EF-B88A-4EAA-800A-D3A031FA6B74}" type="pres">
      <dgm:prSet presAssocID="{35C87BD7-BC4B-4B46-B093-0B0B2D2EF455}" presName="tile2" presStyleLbl="node1" presStyleIdx="1" presStyleCnt="4"/>
      <dgm:spPr/>
    </dgm:pt>
    <dgm:pt modelId="{DC18E53D-A4BB-48D9-A4A8-6BABA4561BB7}" type="pres">
      <dgm:prSet presAssocID="{35C87BD7-BC4B-4B46-B093-0B0B2D2EF455}" presName="tile2text" presStyleLbl="node1" presStyleIdx="1" presStyleCnt="4">
        <dgm:presLayoutVars>
          <dgm:chMax val="0"/>
          <dgm:chPref val="0"/>
          <dgm:bulletEnabled val="1"/>
        </dgm:presLayoutVars>
      </dgm:prSet>
      <dgm:spPr/>
    </dgm:pt>
    <dgm:pt modelId="{D4AEA33D-C18E-4317-B9F0-BBA401BA1DCD}" type="pres">
      <dgm:prSet presAssocID="{35C87BD7-BC4B-4B46-B093-0B0B2D2EF455}" presName="tile3" presStyleLbl="node1" presStyleIdx="2" presStyleCnt="4"/>
      <dgm:spPr/>
    </dgm:pt>
    <dgm:pt modelId="{6BB53DC4-F25C-4F5F-A949-3D5C61AA98F3}" type="pres">
      <dgm:prSet presAssocID="{35C87BD7-BC4B-4B46-B093-0B0B2D2EF455}" presName="tile3text" presStyleLbl="node1" presStyleIdx="2" presStyleCnt="4">
        <dgm:presLayoutVars>
          <dgm:chMax val="0"/>
          <dgm:chPref val="0"/>
          <dgm:bulletEnabled val="1"/>
        </dgm:presLayoutVars>
      </dgm:prSet>
      <dgm:spPr/>
    </dgm:pt>
    <dgm:pt modelId="{652923C2-3C2F-47FF-9108-9E8EAA13F078}" type="pres">
      <dgm:prSet presAssocID="{35C87BD7-BC4B-4B46-B093-0B0B2D2EF455}" presName="tile4" presStyleLbl="node1" presStyleIdx="3" presStyleCnt="4"/>
      <dgm:spPr/>
    </dgm:pt>
    <dgm:pt modelId="{276CE1E6-45BD-46D1-88B0-A6BD2E41A619}" type="pres">
      <dgm:prSet presAssocID="{35C87BD7-BC4B-4B46-B093-0B0B2D2EF455}" presName="tile4text" presStyleLbl="node1" presStyleIdx="3" presStyleCnt="4">
        <dgm:presLayoutVars>
          <dgm:chMax val="0"/>
          <dgm:chPref val="0"/>
          <dgm:bulletEnabled val="1"/>
        </dgm:presLayoutVars>
      </dgm:prSet>
      <dgm:spPr/>
    </dgm:pt>
    <dgm:pt modelId="{844D942F-698B-4BE1-9E55-6CB579856D42}" type="pres">
      <dgm:prSet presAssocID="{35C87BD7-BC4B-4B46-B093-0B0B2D2EF455}" presName="centerTile" presStyleLbl="fgShp" presStyleIdx="0" presStyleCnt="1">
        <dgm:presLayoutVars>
          <dgm:chMax val="0"/>
          <dgm:chPref val="0"/>
        </dgm:presLayoutVars>
      </dgm:prSet>
      <dgm:spPr/>
    </dgm:pt>
  </dgm:ptLst>
  <dgm:cxnLst>
    <dgm:cxn modelId="{BFEDE206-F9E2-4E7F-A3F8-A57F6483D8FA}" srcId="{4A6A4A11-EB95-464B-B80F-5D68553DD8F2}" destId="{75CB7A0C-6F0A-4B9B-98B8-5F5474C80A5A}" srcOrd="2" destOrd="0" parTransId="{321F5456-05FD-4E22-95B9-E58F5AA2068F}" sibTransId="{A1D05080-D498-4DEF-B565-3BF11BE66DBC}"/>
    <dgm:cxn modelId="{D68DB616-DD47-4741-A576-FFB4E161791C}" type="presOf" srcId="{D8450246-FE6C-423D-8511-16E6C2DACCF7}" destId="{406F2F12-B6A4-4504-9119-FF0008578A2D}" srcOrd="0" destOrd="0" presId="urn:microsoft.com/office/officeart/2005/8/layout/matrix1"/>
    <dgm:cxn modelId="{76587D1B-6CB6-4AA4-9C39-7F6D64DD4CD5}" type="presOf" srcId="{75CB7A0C-6F0A-4B9B-98B8-5F5474C80A5A}" destId="{D4AEA33D-C18E-4317-B9F0-BBA401BA1DCD}" srcOrd="0" destOrd="0" presId="urn:microsoft.com/office/officeart/2005/8/layout/matrix1"/>
    <dgm:cxn modelId="{88761937-D5DD-4389-9168-7B47CF78B9C8}" srcId="{4A6A4A11-EB95-464B-B80F-5D68553DD8F2}" destId="{D8450246-FE6C-423D-8511-16E6C2DACCF7}" srcOrd="0" destOrd="0" parTransId="{6E59A542-D486-49EA-B06B-B601859824F2}" sibTransId="{4ED5B20A-0734-431A-99CB-EF0CEF83F15C}"/>
    <dgm:cxn modelId="{2AFAC544-B77B-4723-B3A7-A79D0F55547C}" type="presOf" srcId="{35C87BD7-BC4B-4B46-B093-0B0B2D2EF455}" destId="{62A0D787-32A6-4026-91B1-F7090718B1C2}" srcOrd="0" destOrd="0" presId="urn:microsoft.com/office/officeart/2005/8/layout/matrix1"/>
    <dgm:cxn modelId="{7D843245-1227-4734-A5D9-2CF4CCA06B75}" srcId="{4A6A4A11-EB95-464B-B80F-5D68553DD8F2}" destId="{25779EDD-73E2-420D-BCBD-EB4A1AA107F5}" srcOrd="3" destOrd="0" parTransId="{16CC1270-EFD5-4649-8154-39973801F679}" sibTransId="{4276A403-2CAF-4094-A6E5-D6E35AE5BA5B}"/>
    <dgm:cxn modelId="{EBE7394D-EE77-4B11-9B47-C06D04AFDBE1}" srcId="{35C87BD7-BC4B-4B46-B093-0B0B2D2EF455}" destId="{4A6A4A11-EB95-464B-B80F-5D68553DD8F2}" srcOrd="0" destOrd="0" parTransId="{F4EA5E7C-B624-4F52-BA12-44D2F8599D2D}" sibTransId="{29FBDCFC-370C-4816-98AE-FAC720B91C2A}"/>
    <dgm:cxn modelId="{63B44176-74F7-4C03-8385-C71D7BFE18D0}" type="presOf" srcId="{878E04D6-16D3-4316-978F-7FF5F6BACD43}" destId="{3470C1EF-B88A-4EAA-800A-D3A031FA6B74}" srcOrd="0" destOrd="0" presId="urn:microsoft.com/office/officeart/2005/8/layout/matrix1"/>
    <dgm:cxn modelId="{9B236956-1418-4CAE-9859-544B251D04FA}" type="presOf" srcId="{25779EDD-73E2-420D-BCBD-EB4A1AA107F5}" destId="{652923C2-3C2F-47FF-9108-9E8EAA13F078}" srcOrd="0" destOrd="0" presId="urn:microsoft.com/office/officeart/2005/8/layout/matrix1"/>
    <dgm:cxn modelId="{E8AD9279-9FF4-4F48-ACAE-FD50EF4A20AA}" type="presOf" srcId="{25779EDD-73E2-420D-BCBD-EB4A1AA107F5}" destId="{276CE1E6-45BD-46D1-88B0-A6BD2E41A619}" srcOrd="1" destOrd="0" presId="urn:microsoft.com/office/officeart/2005/8/layout/matrix1"/>
    <dgm:cxn modelId="{D2ACDD93-59D0-43E3-925D-CCD0D7A7E3BA}" srcId="{4A6A4A11-EB95-464B-B80F-5D68553DD8F2}" destId="{878E04D6-16D3-4316-978F-7FF5F6BACD43}" srcOrd="1" destOrd="0" parTransId="{3B6CFB57-8E89-4A3C-A760-0B80D68AB235}" sibTransId="{731181D4-C49C-4D08-84A9-302FEEFB83AE}"/>
    <dgm:cxn modelId="{D0E189B7-ACC0-4DBB-9303-4FC7ACF7A9B6}" type="presOf" srcId="{4A6A4A11-EB95-464B-B80F-5D68553DD8F2}" destId="{844D942F-698B-4BE1-9E55-6CB579856D42}" srcOrd="0" destOrd="0" presId="urn:microsoft.com/office/officeart/2005/8/layout/matrix1"/>
    <dgm:cxn modelId="{B8639CB7-6DAF-4BA0-846A-8F1AB7AC265C}" type="presOf" srcId="{878E04D6-16D3-4316-978F-7FF5F6BACD43}" destId="{DC18E53D-A4BB-48D9-A4A8-6BABA4561BB7}" srcOrd="1" destOrd="0" presId="urn:microsoft.com/office/officeart/2005/8/layout/matrix1"/>
    <dgm:cxn modelId="{787A90C1-FF74-48A8-A484-1B30CE5514F0}" type="presOf" srcId="{D8450246-FE6C-423D-8511-16E6C2DACCF7}" destId="{4CBDD647-41D1-4BA6-9090-0B002FD5D2D9}" srcOrd="1" destOrd="0" presId="urn:microsoft.com/office/officeart/2005/8/layout/matrix1"/>
    <dgm:cxn modelId="{A4873BD6-9C6D-4440-B303-AD1B62E6A405}" type="presOf" srcId="{75CB7A0C-6F0A-4B9B-98B8-5F5474C80A5A}" destId="{6BB53DC4-F25C-4F5F-A949-3D5C61AA98F3}" srcOrd="1" destOrd="0" presId="urn:microsoft.com/office/officeart/2005/8/layout/matrix1"/>
    <dgm:cxn modelId="{81AFD331-8774-4CCE-94EF-595FD9122489}" type="presParOf" srcId="{62A0D787-32A6-4026-91B1-F7090718B1C2}" destId="{04B45767-6184-4CB2-9801-EABE2AADF238}" srcOrd="0" destOrd="0" presId="urn:microsoft.com/office/officeart/2005/8/layout/matrix1"/>
    <dgm:cxn modelId="{B87951B5-6FCC-4DFB-B809-C5142EE7846D}" type="presParOf" srcId="{04B45767-6184-4CB2-9801-EABE2AADF238}" destId="{406F2F12-B6A4-4504-9119-FF0008578A2D}" srcOrd="0" destOrd="0" presId="urn:microsoft.com/office/officeart/2005/8/layout/matrix1"/>
    <dgm:cxn modelId="{15108161-706E-4EDD-90D6-1589F3D08AE3}" type="presParOf" srcId="{04B45767-6184-4CB2-9801-EABE2AADF238}" destId="{4CBDD647-41D1-4BA6-9090-0B002FD5D2D9}" srcOrd="1" destOrd="0" presId="urn:microsoft.com/office/officeart/2005/8/layout/matrix1"/>
    <dgm:cxn modelId="{0C5D9A8C-D8DF-44A2-99CC-808111FE136B}" type="presParOf" srcId="{04B45767-6184-4CB2-9801-EABE2AADF238}" destId="{3470C1EF-B88A-4EAA-800A-D3A031FA6B74}" srcOrd="2" destOrd="0" presId="urn:microsoft.com/office/officeart/2005/8/layout/matrix1"/>
    <dgm:cxn modelId="{17F0EC2B-BE34-4C18-B036-A4958916A5E6}" type="presParOf" srcId="{04B45767-6184-4CB2-9801-EABE2AADF238}" destId="{DC18E53D-A4BB-48D9-A4A8-6BABA4561BB7}" srcOrd="3" destOrd="0" presId="urn:microsoft.com/office/officeart/2005/8/layout/matrix1"/>
    <dgm:cxn modelId="{DFCEF918-7C73-4315-A90C-9320D4DBFC53}" type="presParOf" srcId="{04B45767-6184-4CB2-9801-EABE2AADF238}" destId="{D4AEA33D-C18E-4317-B9F0-BBA401BA1DCD}" srcOrd="4" destOrd="0" presId="urn:microsoft.com/office/officeart/2005/8/layout/matrix1"/>
    <dgm:cxn modelId="{AD43C0DA-3B2E-4FC0-9B60-6CCC4D9D420B}" type="presParOf" srcId="{04B45767-6184-4CB2-9801-EABE2AADF238}" destId="{6BB53DC4-F25C-4F5F-A949-3D5C61AA98F3}" srcOrd="5" destOrd="0" presId="urn:microsoft.com/office/officeart/2005/8/layout/matrix1"/>
    <dgm:cxn modelId="{B35916B7-5CF4-4150-BB13-2A5EC3B7853C}" type="presParOf" srcId="{04B45767-6184-4CB2-9801-EABE2AADF238}" destId="{652923C2-3C2F-47FF-9108-9E8EAA13F078}" srcOrd="6" destOrd="0" presId="urn:microsoft.com/office/officeart/2005/8/layout/matrix1"/>
    <dgm:cxn modelId="{F86F47F8-BDEB-4F6E-89F8-A2EE759555A8}" type="presParOf" srcId="{04B45767-6184-4CB2-9801-EABE2AADF238}" destId="{276CE1E6-45BD-46D1-88B0-A6BD2E41A619}" srcOrd="7" destOrd="0" presId="urn:microsoft.com/office/officeart/2005/8/layout/matrix1"/>
    <dgm:cxn modelId="{AAB08952-86F0-4B64-95E3-DEEF8EE7FC27}" type="presParOf" srcId="{62A0D787-32A6-4026-91B1-F7090718B1C2}" destId="{844D942F-698B-4BE1-9E55-6CB579856D42}" srcOrd="1" destOrd="0" presId="urn:microsoft.com/office/officeart/2005/8/layout/matrix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0B8ED6B-AAC7-433D-9E97-64B8F2AEBE1C}" type="doc">
      <dgm:prSet loTypeId="urn:microsoft.com/office/officeart/2005/8/layout/orgChart1" loCatId="hierarchy" qsTypeId="urn:microsoft.com/office/officeart/2005/8/quickstyle/simple1" qsCatId="simple" csTypeId="urn:microsoft.com/office/officeart/2005/8/colors/accent6_5" csCatId="accent6" phldr="1"/>
      <dgm:spPr/>
      <dgm:t>
        <a:bodyPr/>
        <a:lstStyle/>
        <a:p>
          <a:endParaRPr lang="zh-CN" altLang="en-US"/>
        </a:p>
      </dgm:t>
    </dgm:pt>
    <dgm:pt modelId="{EFF92759-1602-4E76-9216-C51DB69C2FD5}">
      <dgm:prSet phldrT="[文本]" custT="1"/>
      <dgm:spPr/>
      <dgm:t>
        <a:bodyPr/>
        <a:lstStyle/>
        <a:p>
          <a:r>
            <a:rPr lang="zh-CN" altLang="en-US" sz="2400" b="1" kern="1200" dirty="0">
              <a:solidFill>
                <a:schemeClr val="accent3"/>
              </a:solidFill>
              <a:latin typeface="+mn-lt"/>
              <a:ea typeface="+mn-ea"/>
              <a:cs typeface="+mn-cs"/>
            </a:rPr>
            <a:t>宏观环境构成要素</a:t>
          </a:r>
        </a:p>
      </dgm:t>
    </dgm:pt>
    <dgm:pt modelId="{DB8BD735-B171-4C75-B789-C0D203355C70}" cxnId="{511BE271-B290-4499-BA23-100D490AB158}" type="parTrans">
      <dgm:prSet/>
      <dgm:spPr/>
      <dgm:t>
        <a:bodyPr/>
        <a:lstStyle/>
        <a:p>
          <a:endParaRPr lang="zh-CN" altLang="en-US"/>
        </a:p>
      </dgm:t>
    </dgm:pt>
    <dgm:pt modelId="{06387D74-F501-4CED-9CD1-2ACD65CF843C}" cxnId="{511BE271-B290-4499-BA23-100D490AB158}" type="sibTrans">
      <dgm:prSet/>
      <dgm:spPr/>
      <dgm:t>
        <a:bodyPr/>
        <a:lstStyle/>
        <a:p>
          <a:endParaRPr lang="zh-CN" altLang="en-US"/>
        </a:p>
      </dgm:t>
    </dgm:pt>
    <dgm:pt modelId="{D4BA4DF2-CF63-4144-9BE9-A144BB2AAF6C}">
      <dgm:prSet phldrT="[文本]" custT="1"/>
      <dgm:spPr/>
      <dgm:t>
        <a:bodyPr/>
        <a:lstStyle/>
        <a:p>
          <a:pPr marL="0" lvl="0" indent="0" algn="ctr" defTabSz="1066800">
            <a:lnSpc>
              <a:spcPct val="90000"/>
            </a:lnSpc>
            <a:spcBef>
              <a:spcPct val="0"/>
            </a:spcBef>
            <a:spcAft>
              <a:spcPct val="35000"/>
            </a:spcAft>
            <a:buNone/>
          </a:pPr>
          <a:r>
            <a:rPr lang="zh-CN" altLang="en-US" sz="2400" b="1" kern="1200" dirty="0">
              <a:solidFill>
                <a:srgbClr val="297FD5"/>
              </a:solidFill>
              <a:latin typeface="Arial" panose="020B0604020202020204"/>
              <a:ea typeface="微软雅黑" panose="020B0503020204020204" pitchFamily="34" charset="-122"/>
              <a:cs typeface="+mn-cs"/>
            </a:rPr>
            <a:t>人口</a:t>
          </a:r>
        </a:p>
      </dgm:t>
    </dgm:pt>
    <dgm:pt modelId="{149980AA-1536-4354-9DCC-4F40EBB70CAE}" cxnId="{174B7F8A-168C-4895-9B27-B212F63D3161}" type="parTrans">
      <dgm:prSet/>
      <dgm:spPr/>
      <dgm:t>
        <a:bodyPr/>
        <a:lstStyle/>
        <a:p>
          <a:endParaRPr lang="zh-CN" altLang="en-US"/>
        </a:p>
      </dgm:t>
    </dgm:pt>
    <dgm:pt modelId="{7375ED7B-42A3-4860-8BAA-DF9A5587C27E}" cxnId="{174B7F8A-168C-4895-9B27-B212F63D3161}" type="sibTrans">
      <dgm:prSet/>
      <dgm:spPr/>
      <dgm:t>
        <a:bodyPr/>
        <a:lstStyle/>
        <a:p>
          <a:endParaRPr lang="zh-CN" altLang="en-US"/>
        </a:p>
      </dgm:t>
    </dgm:pt>
    <dgm:pt modelId="{3E23CE5C-AF2F-4B91-8B81-049FD64221BA}">
      <dgm:prSet phldrT="[文本]" custT="1"/>
      <dgm:spPr/>
      <dgm:t>
        <a:bodyPr/>
        <a:lstStyle/>
        <a:p>
          <a:r>
            <a:rPr lang="zh-CN" altLang="en-US" sz="2400" b="1" kern="1200" dirty="0">
              <a:solidFill>
                <a:srgbClr val="297FD5"/>
              </a:solidFill>
              <a:latin typeface="Arial" panose="020B0604020202020204"/>
              <a:ea typeface="微软雅黑" panose="020B0503020204020204" pitchFamily="34" charset="-122"/>
              <a:cs typeface="+mn-cs"/>
            </a:rPr>
            <a:t>经济</a:t>
          </a:r>
        </a:p>
      </dgm:t>
    </dgm:pt>
    <dgm:pt modelId="{889D86C6-30D0-4312-8D56-E31BA4869207}" cxnId="{7A427012-E42D-4722-AD14-C2163643B755}" type="parTrans">
      <dgm:prSet/>
      <dgm:spPr/>
      <dgm:t>
        <a:bodyPr/>
        <a:lstStyle/>
        <a:p>
          <a:endParaRPr lang="zh-CN" altLang="en-US"/>
        </a:p>
      </dgm:t>
    </dgm:pt>
    <dgm:pt modelId="{3E317FF5-D811-4786-BD22-C50AD5D0E312}" cxnId="{7A427012-E42D-4722-AD14-C2163643B755}" type="sibTrans">
      <dgm:prSet/>
      <dgm:spPr/>
      <dgm:t>
        <a:bodyPr/>
        <a:lstStyle/>
        <a:p>
          <a:endParaRPr lang="zh-CN" altLang="en-US"/>
        </a:p>
      </dgm:t>
    </dgm:pt>
    <dgm:pt modelId="{677FEDF2-3FC1-4BDA-9FAD-7C0B5552B486}">
      <dgm:prSet phldrT="[文本]" custT="1"/>
      <dgm:spPr/>
      <dgm:t>
        <a:bodyPr/>
        <a:lstStyle/>
        <a:p>
          <a:pPr marL="0" lvl="0" indent="0" algn="ctr" defTabSz="1066800">
            <a:lnSpc>
              <a:spcPct val="90000"/>
            </a:lnSpc>
            <a:spcBef>
              <a:spcPct val="0"/>
            </a:spcBef>
            <a:spcAft>
              <a:spcPct val="35000"/>
            </a:spcAft>
            <a:buNone/>
          </a:pPr>
          <a:r>
            <a:rPr lang="zh-CN" altLang="en-US" sz="2400" b="1" kern="1200" dirty="0">
              <a:solidFill>
                <a:srgbClr val="297FD5"/>
              </a:solidFill>
              <a:latin typeface="Arial" panose="020B0604020202020204"/>
              <a:ea typeface="微软雅黑" panose="020B0503020204020204" pitchFamily="34" charset="-122"/>
              <a:cs typeface="+mn-cs"/>
            </a:rPr>
            <a:t>科技</a:t>
          </a:r>
        </a:p>
      </dgm:t>
    </dgm:pt>
    <dgm:pt modelId="{16379DFC-8D73-459E-B9C7-1BBA3BD49BCC}" cxnId="{4BB716BC-C2FB-46E1-ACB4-7FE5FF557171}" type="parTrans">
      <dgm:prSet/>
      <dgm:spPr/>
      <dgm:t>
        <a:bodyPr/>
        <a:lstStyle/>
        <a:p>
          <a:endParaRPr lang="zh-CN" altLang="en-US"/>
        </a:p>
      </dgm:t>
    </dgm:pt>
    <dgm:pt modelId="{E562C0AB-17F5-496C-8EE0-D5E30E597301}" cxnId="{4BB716BC-C2FB-46E1-ACB4-7FE5FF557171}" type="sibTrans">
      <dgm:prSet/>
      <dgm:spPr/>
      <dgm:t>
        <a:bodyPr/>
        <a:lstStyle/>
        <a:p>
          <a:endParaRPr lang="zh-CN" altLang="en-US"/>
        </a:p>
      </dgm:t>
    </dgm:pt>
    <dgm:pt modelId="{B284CE39-ACE3-43E4-9DFF-8CC9D0BB6E65}">
      <dgm:prSet custT="1"/>
      <dgm:spPr/>
      <dgm:t>
        <a:bodyPr/>
        <a:lstStyle/>
        <a:p>
          <a:pPr marL="0" lvl="0" indent="0" algn="ctr" defTabSz="1066800">
            <a:lnSpc>
              <a:spcPct val="90000"/>
            </a:lnSpc>
            <a:spcBef>
              <a:spcPct val="0"/>
            </a:spcBef>
            <a:spcAft>
              <a:spcPct val="35000"/>
            </a:spcAft>
            <a:buNone/>
          </a:pPr>
          <a:r>
            <a:rPr lang="zh-CN" altLang="en-US" sz="2400" b="1" kern="1200" dirty="0">
              <a:solidFill>
                <a:srgbClr val="297FD5"/>
              </a:solidFill>
              <a:latin typeface="Arial" panose="020B0604020202020204"/>
              <a:ea typeface="微软雅黑" panose="020B0503020204020204" pitchFamily="34" charset="-122"/>
              <a:cs typeface="+mn-cs"/>
            </a:rPr>
            <a:t>政治和法律</a:t>
          </a:r>
        </a:p>
      </dgm:t>
    </dgm:pt>
    <dgm:pt modelId="{44BEC380-1112-404D-8BBC-B356CE8E94AD}" cxnId="{3BE3BF43-27D6-49E1-9C34-206B685E4B51}" type="parTrans">
      <dgm:prSet/>
      <dgm:spPr/>
      <dgm:t>
        <a:bodyPr/>
        <a:lstStyle/>
        <a:p>
          <a:endParaRPr lang="zh-CN" altLang="en-US"/>
        </a:p>
      </dgm:t>
    </dgm:pt>
    <dgm:pt modelId="{2AA881C5-35F7-4103-82BD-3F6D9E51D236}" cxnId="{3BE3BF43-27D6-49E1-9C34-206B685E4B51}" type="sibTrans">
      <dgm:prSet/>
      <dgm:spPr/>
      <dgm:t>
        <a:bodyPr/>
        <a:lstStyle/>
        <a:p>
          <a:endParaRPr lang="zh-CN" altLang="en-US"/>
        </a:p>
      </dgm:t>
    </dgm:pt>
    <dgm:pt modelId="{2053FE6A-337D-4FEA-A07C-07D8F01D4FAF}">
      <dgm:prSet custT="1"/>
      <dgm:spPr/>
      <dgm:t>
        <a:bodyPr/>
        <a:lstStyle/>
        <a:p>
          <a:pPr marL="0" lvl="0" indent="0" algn="ctr" defTabSz="1066800">
            <a:lnSpc>
              <a:spcPct val="90000"/>
            </a:lnSpc>
            <a:spcBef>
              <a:spcPct val="0"/>
            </a:spcBef>
            <a:spcAft>
              <a:spcPct val="35000"/>
            </a:spcAft>
            <a:buNone/>
          </a:pPr>
          <a:r>
            <a:rPr lang="zh-CN" altLang="en-US" sz="2400" b="1" kern="1200" dirty="0">
              <a:solidFill>
                <a:srgbClr val="297FD5"/>
              </a:solidFill>
              <a:latin typeface="Arial" panose="020B0604020202020204"/>
              <a:ea typeface="微软雅黑" panose="020B0503020204020204" pitchFamily="34" charset="-122"/>
              <a:cs typeface="+mn-cs"/>
            </a:rPr>
            <a:t>自然</a:t>
          </a:r>
        </a:p>
      </dgm:t>
    </dgm:pt>
    <dgm:pt modelId="{D6598507-1BF9-46A9-83A7-4967586E15D2}" cxnId="{A61979FD-2163-4FF9-A7B4-ED4FB0243D6E}" type="parTrans">
      <dgm:prSet/>
      <dgm:spPr/>
      <dgm:t>
        <a:bodyPr/>
        <a:lstStyle/>
        <a:p>
          <a:endParaRPr lang="zh-CN" altLang="en-US"/>
        </a:p>
      </dgm:t>
    </dgm:pt>
    <dgm:pt modelId="{86E4E42B-2B41-4E36-B41E-B22AFB0E24A1}" cxnId="{A61979FD-2163-4FF9-A7B4-ED4FB0243D6E}" type="sibTrans">
      <dgm:prSet/>
      <dgm:spPr/>
      <dgm:t>
        <a:bodyPr/>
        <a:lstStyle/>
        <a:p>
          <a:endParaRPr lang="zh-CN" altLang="en-US"/>
        </a:p>
      </dgm:t>
    </dgm:pt>
    <dgm:pt modelId="{64B044C6-8C95-4814-A401-FC14AC83B0CE}">
      <dgm:prSet custT="1"/>
      <dgm:spPr/>
      <dgm:t>
        <a:bodyPr/>
        <a:lstStyle/>
        <a:p>
          <a:pPr marL="0" lvl="0" indent="0" algn="ctr" defTabSz="1066800">
            <a:lnSpc>
              <a:spcPct val="90000"/>
            </a:lnSpc>
            <a:spcBef>
              <a:spcPct val="0"/>
            </a:spcBef>
            <a:spcAft>
              <a:spcPct val="35000"/>
            </a:spcAft>
            <a:buNone/>
          </a:pPr>
          <a:r>
            <a:rPr lang="zh-CN" altLang="en-US" sz="2400" b="1" kern="1200" dirty="0">
              <a:solidFill>
                <a:srgbClr val="297FD5"/>
              </a:solidFill>
              <a:latin typeface="Arial" panose="020B0604020202020204"/>
              <a:ea typeface="微软雅黑" panose="020B0503020204020204" pitchFamily="34" charset="-122"/>
              <a:cs typeface="+mn-cs"/>
            </a:rPr>
            <a:t>社会文化</a:t>
          </a:r>
        </a:p>
      </dgm:t>
    </dgm:pt>
    <dgm:pt modelId="{2FCEFFAC-6659-4C3A-B83D-2D9935BF42BA}" cxnId="{90EE5EE8-C6F5-4D47-B609-C589C485733F}" type="parTrans">
      <dgm:prSet/>
      <dgm:spPr/>
      <dgm:t>
        <a:bodyPr/>
        <a:lstStyle/>
        <a:p>
          <a:endParaRPr lang="zh-CN" altLang="en-US"/>
        </a:p>
      </dgm:t>
    </dgm:pt>
    <dgm:pt modelId="{D272A310-E7FA-4D7F-AF89-A477FEC92DA8}" cxnId="{90EE5EE8-C6F5-4D47-B609-C589C485733F}" type="sibTrans">
      <dgm:prSet/>
      <dgm:spPr/>
      <dgm:t>
        <a:bodyPr/>
        <a:lstStyle/>
        <a:p>
          <a:endParaRPr lang="zh-CN" altLang="en-US"/>
        </a:p>
      </dgm:t>
    </dgm:pt>
    <dgm:pt modelId="{9B6345E2-1D36-4228-B495-A57DB24551E7}" type="pres">
      <dgm:prSet presAssocID="{60B8ED6B-AAC7-433D-9E97-64B8F2AEBE1C}" presName="hierChild1" presStyleCnt="0">
        <dgm:presLayoutVars>
          <dgm:orgChart val="1"/>
          <dgm:chPref val="1"/>
          <dgm:dir/>
          <dgm:animOne val="branch"/>
          <dgm:animLvl val="lvl"/>
          <dgm:resizeHandles/>
        </dgm:presLayoutVars>
      </dgm:prSet>
      <dgm:spPr/>
    </dgm:pt>
    <dgm:pt modelId="{13CA1062-BAC3-4E5D-AD0C-BC89B5B67215}" type="pres">
      <dgm:prSet presAssocID="{EFF92759-1602-4E76-9216-C51DB69C2FD5}" presName="hierRoot1" presStyleCnt="0">
        <dgm:presLayoutVars>
          <dgm:hierBranch val="init"/>
        </dgm:presLayoutVars>
      </dgm:prSet>
      <dgm:spPr/>
    </dgm:pt>
    <dgm:pt modelId="{858C83F2-BDB9-4B5F-BE5F-E06A21CB35CA}" type="pres">
      <dgm:prSet presAssocID="{EFF92759-1602-4E76-9216-C51DB69C2FD5}" presName="rootComposite1" presStyleCnt="0"/>
      <dgm:spPr/>
    </dgm:pt>
    <dgm:pt modelId="{DEDB4286-37C3-4A0E-9DCE-C484F077238E}" type="pres">
      <dgm:prSet presAssocID="{EFF92759-1602-4E76-9216-C51DB69C2FD5}" presName="rootText1" presStyleLbl="node0" presStyleIdx="0" presStyleCnt="1" custScaleX="233042">
        <dgm:presLayoutVars>
          <dgm:chPref val="3"/>
        </dgm:presLayoutVars>
      </dgm:prSet>
      <dgm:spPr/>
    </dgm:pt>
    <dgm:pt modelId="{DF55FCFD-DCD2-4F86-8D19-E92C7947935D}" type="pres">
      <dgm:prSet presAssocID="{EFF92759-1602-4E76-9216-C51DB69C2FD5}" presName="rootConnector1" presStyleLbl="node1" presStyleIdx="0" presStyleCnt="0"/>
      <dgm:spPr/>
    </dgm:pt>
    <dgm:pt modelId="{2E0CC23B-6C5C-4FA3-89EF-9D50D42170CA}" type="pres">
      <dgm:prSet presAssocID="{EFF92759-1602-4E76-9216-C51DB69C2FD5}" presName="hierChild2" presStyleCnt="0"/>
      <dgm:spPr/>
    </dgm:pt>
    <dgm:pt modelId="{099C7A16-B1AD-4EF6-A499-F2A5A7D09743}" type="pres">
      <dgm:prSet presAssocID="{149980AA-1536-4354-9DCC-4F40EBB70CAE}" presName="Name37" presStyleLbl="parChTrans1D2" presStyleIdx="0" presStyleCnt="6"/>
      <dgm:spPr/>
    </dgm:pt>
    <dgm:pt modelId="{4871314D-9133-427F-9135-CABBEBF9EC5F}" type="pres">
      <dgm:prSet presAssocID="{D4BA4DF2-CF63-4144-9BE9-A144BB2AAF6C}" presName="hierRoot2" presStyleCnt="0">
        <dgm:presLayoutVars>
          <dgm:hierBranch val="init"/>
        </dgm:presLayoutVars>
      </dgm:prSet>
      <dgm:spPr/>
    </dgm:pt>
    <dgm:pt modelId="{836FF155-85E3-4C29-B770-75244CB3D150}" type="pres">
      <dgm:prSet presAssocID="{D4BA4DF2-CF63-4144-9BE9-A144BB2AAF6C}" presName="rootComposite" presStyleCnt="0"/>
      <dgm:spPr/>
    </dgm:pt>
    <dgm:pt modelId="{621EE4E2-69FB-44FE-A5DE-EB73598FB172}" type="pres">
      <dgm:prSet presAssocID="{D4BA4DF2-CF63-4144-9BE9-A144BB2AAF6C}" presName="rootText" presStyleLbl="node2" presStyleIdx="0" presStyleCnt="6">
        <dgm:presLayoutVars>
          <dgm:chPref val="3"/>
        </dgm:presLayoutVars>
      </dgm:prSet>
      <dgm:spPr/>
    </dgm:pt>
    <dgm:pt modelId="{D448CE8A-0816-430F-A3BE-A1DA18988D0A}" type="pres">
      <dgm:prSet presAssocID="{D4BA4DF2-CF63-4144-9BE9-A144BB2AAF6C}" presName="rootConnector" presStyleLbl="node2" presStyleIdx="0" presStyleCnt="6"/>
      <dgm:spPr/>
    </dgm:pt>
    <dgm:pt modelId="{C7E838DD-7DFF-458E-90F8-035E63DB7D56}" type="pres">
      <dgm:prSet presAssocID="{D4BA4DF2-CF63-4144-9BE9-A144BB2AAF6C}" presName="hierChild4" presStyleCnt="0"/>
      <dgm:spPr/>
    </dgm:pt>
    <dgm:pt modelId="{0C3E57E3-8187-417F-A66E-74F9B1C0AFBE}" type="pres">
      <dgm:prSet presAssocID="{D4BA4DF2-CF63-4144-9BE9-A144BB2AAF6C}" presName="hierChild5" presStyleCnt="0"/>
      <dgm:spPr/>
    </dgm:pt>
    <dgm:pt modelId="{271ADC9B-BE95-4DD4-AFC1-E27610720B5A}" type="pres">
      <dgm:prSet presAssocID="{889D86C6-30D0-4312-8D56-E31BA4869207}" presName="Name37" presStyleLbl="parChTrans1D2" presStyleIdx="1" presStyleCnt="6"/>
      <dgm:spPr/>
    </dgm:pt>
    <dgm:pt modelId="{76AE81B2-C243-460F-8551-FA34002177CF}" type="pres">
      <dgm:prSet presAssocID="{3E23CE5C-AF2F-4B91-8B81-049FD64221BA}" presName="hierRoot2" presStyleCnt="0">
        <dgm:presLayoutVars>
          <dgm:hierBranch val="init"/>
        </dgm:presLayoutVars>
      </dgm:prSet>
      <dgm:spPr/>
    </dgm:pt>
    <dgm:pt modelId="{CF885A41-C4DD-419A-8FD9-BEC087B066E8}" type="pres">
      <dgm:prSet presAssocID="{3E23CE5C-AF2F-4B91-8B81-049FD64221BA}" presName="rootComposite" presStyleCnt="0"/>
      <dgm:spPr/>
    </dgm:pt>
    <dgm:pt modelId="{FCD5F847-B5C3-415A-9E4A-C0C31B26D9F3}" type="pres">
      <dgm:prSet presAssocID="{3E23CE5C-AF2F-4B91-8B81-049FD64221BA}" presName="rootText" presStyleLbl="node2" presStyleIdx="1" presStyleCnt="6" custLinFactNeighborX="4014" custLinFactNeighborY="2090">
        <dgm:presLayoutVars>
          <dgm:chPref val="3"/>
        </dgm:presLayoutVars>
      </dgm:prSet>
      <dgm:spPr/>
    </dgm:pt>
    <dgm:pt modelId="{BDEC0411-0F4F-45C6-8CAF-E2E3CDD6CD7F}" type="pres">
      <dgm:prSet presAssocID="{3E23CE5C-AF2F-4B91-8B81-049FD64221BA}" presName="rootConnector" presStyleLbl="node2" presStyleIdx="1" presStyleCnt="6"/>
      <dgm:spPr/>
    </dgm:pt>
    <dgm:pt modelId="{FF7441BD-1A3C-42D1-B3D5-555D308CEF91}" type="pres">
      <dgm:prSet presAssocID="{3E23CE5C-AF2F-4B91-8B81-049FD64221BA}" presName="hierChild4" presStyleCnt="0"/>
      <dgm:spPr/>
    </dgm:pt>
    <dgm:pt modelId="{D63864A1-D11C-4935-8C16-0DF2EC628C93}" type="pres">
      <dgm:prSet presAssocID="{3E23CE5C-AF2F-4B91-8B81-049FD64221BA}" presName="hierChild5" presStyleCnt="0"/>
      <dgm:spPr/>
    </dgm:pt>
    <dgm:pt modelId="{7ECB118D-8EB0-4873-81D5-6ED13D9B344A}" type="pres">
      <dgm:prSet presAssocID="{44BEC380-1112-404D-8BBC-B356CE8E94AD}" presName="Name37" presStyleLbl="parChTrans1D2" presStyleIdx="2" presStyleCnt="6"/>
      <dgm:spPr/>
    </dgm:pt>
    <dgm:pt modelId="{6A6C73AC-6DAE-4BD1-9D1D-05DEFFAE3E73}" type="pres">
      <dgm:prSet presAssocID="{B284CE39-ACE3-43E4-9DFF-8CC9D0BB6E65}" presName="hierRoot2" presStyleCnt="0">
        <dgm:presLayoutVars>
          <dgm:hierBranch val="init"/>
        </dgm:presLayoutVars>
      </dgm:prSet>
      <dgm:spPr/>
    </dgm:pt>
    <dgm:pt modelId="{22DFDA21-AF25-44B8-8A48-57423B44639B}" type="pres">
      <dgm:prSet presAssocID="{B284CE39-ACE3-43E4-9DFF-8CC9D0BB6E65}" presName="rootComposite" presStyleCnt="0"/>
      <dgm:spPr/>
    </dgm:pt>
    <dgm:pt modelId="{F9A6AC5C-43C3-40C2-8BBF-BE6911454BB3}" type="pres">
      <dgm:prSet presAssocID="{B284CE39-ACE3-43E4-9DFF-8CC9D0BB6E65}" presName="rootText" presStyleLbl="node2" presStyleIdx="2" presStyleCnt="6" custScaleX="116502">
        <dgm:presLayoutVars>
          <dgm:chPref val="3"/>
        </dgm:presLayoutVars>
      </dgm:prSet>
      <dgm:spPr/>
    </dgm:pt>
    <dgm:pt modelId="{27BB2E4F-2665-48AA-8811-6D74C656B3EA}" type="pres">
      <dgm:prSet presAssocID="{B284CE39-ACE3-43E4-9DFF-8CC9D0BB6E65}" presName="rootConnector" presStyleLbl="node2" presStyleIdx="2" presStyleCnt="6"/>
      <dgm:spPr/>
    </dgm:pt>
    <dgm:pt modelId="{CFB3C9E5-CE02-40EC-8777-95F7BAC52F27}" type="pres">
      <dgm:prSet presAssocID="{B284CE39-ACE3-43E4-9DFF-8CC9D0BB6E65}" presName="hierChild4" presStyleCnt="0"/>
      <dgm:spPr/>
    </dgm:pt>
    <dgm:pt modelId="{2FA461AC-30AA-4FF0-8191-82304C9A012E}" type="pres">
      <dgm:prSet presAssocID="{B284CE39-ACE3-43E4-9DFF-8CC9D0BB6E65}" presName="hierChild5" presStyleCnt="0"/>
      <dgm:spPr/>
    </dgm:pt>
    <dgm:pt modelId="{E31CE687-7F65-43E7-9CAC-4D055C617808}" type="pres">
      <dgm:prSet presAssocID="{2FCEFFAC-6659-4C3A-B83D-2D9935BF42BA}" presName="Name37" presStyleLbl="parChTrans1D2" presStyleIdx="3" presStyleCnt="6"/>
      <dgm:spPr/>
    </dgm:pt>
    <dgm:pt modelId="{69019577-766C-4D08-AE5D-01A2E0CA6173}" type="pres">
      <dgm:prSet presAssocID="{64B044C6-8C95-4814-A401-FC14AC83B0CE}" presName="hierRoot2" presStyleCnt="0">
        <dgm:presLayoutVars>
          <dgm:hierBranch val="init"/>
        </dgm:presLayoutVars>
      </dgm:prSet>
      <dgm:spPr/>
    </dgm:pt>
    <dgm:pt modelId="{3EF4A202-14E7-488D-BF90-A39DBEC9E8C9}" type="pres">
      <dgm:prSet presAssocID="{64B044C6-8C95-4814-A401-FC14AC83B0CE}" presName="rootComposite" presStyleCnt="0"/>
      <dgm:spPr/>
    </dgm:pt>
    <dgm:pt modelId="{51CABAB9-FEB4-4799-9586-BDE0B015EF75}" type="pres">
      <dgm:prSet presAssocID="{64B044C6-8C95-4814-A401-FC14AC83B0CE}" presName="rootText" presStyleLbl="node2" presStyleIdx="3" presStyleCnt="6">
        <dgm:presLayoutVars>
          <dgm:chPref val="3"/>
        </dgm:presLayoutVars>
      </dgm:prSet>
      <dgm:spPr/>
    </dgm:pt>
    <dgm:pt modelId="{98634629-DC1B-4AC9-8165-57A7E03D2AEE}" type="pres">
      <dgm:prSet presAssocID="{64B044C6-8C95-4814-A401-FC14AC83B0CE}" presName="rootConnector" presStyleLbl="node2" presStyleIdx="3" presStyleCnt="6"/>
      <dgm:spPr/>
    </dgm:pt>
    <dgm:pt modelId="{ACBE1758-03E4-41FB-B5C9-B3DEA85A09C5}" type="pres">
      <dgm:prSet presAssocID="{64B044C6-8C95-4814-A401-FC14AC83B0CE}" presName="hierChild4" presStyleCnt="0"/>
      <dgm:spPr/>
    </dgm:pt>
    <dgm:pt modelId="{4B15E904-A146-4CE7-96D4-07BC99728DB1}" type="pres">
      <dgm:prSet presAssocID="{64B044C6-8C95-4814-A401-FC14AC83B0CE}" presName="hierChild5" presStyleCnt="0"/>
      <dgm:spPr/>
    </dgm:pt>
    <dgm:pt modelId="{C953A2D0-3261-45A1-9EA0-483EB29944D8}" type="pres">
      <dgm:prSet presAssocID="{D6598507-1BF9-46A9-83A7-4967586E15D2}" presName="Name37" presStyleLbl="parChTrans1D2" presStyleIdx="4" presStyleCnt="6"/>
      <dgm:spPr/>
    </dgm:pt>
    <dgm:pt modelId="{8579AE96-C86B-41A1-BE72-C06CCE6036A1}" type="pres">
      <dgm:prSet presAssocID="{2053FE6A-337D-4FEA-A07C-07D8F01D4FAF}" presName="hierRoot2" presStyleCnt="0">
        <dgm:presLayoutVars>
          <dgm:hierBranch val="init"/>
        </dgm:presLayoutVars>
      </dgm:prSet>
      <dgm:spPr/>
    </dgm:pt>
    <dgm:pt modelId="{42B36C8C-0DF7-4FB1-AB8B-D5A9FBDB3349}" type="pres">
      <dgm:prSet presAssocID="{2053FE6A-337D-4FEA-A07C-07D8F01D4FAF}" presName="rootComposite" presStyleCnt="0"/>
      <dgm:spPr/>
    </dgm:pt>
    <dgm:pt modelId="{A15C7665-94D2-4CBF-B1A9-22C6ACC0F45A}" type="pres">
      <dgm:prSet presAssocID="{2053FE6A-337D-4FEA-A07C-07D8F01D4FAF}" presName="rootText" presStyleLbl="node2" presStyleIdx="4" presStyleCnt="6">
        <dgm:presLayoutVars>
          <dgm:chPref val="3"/>
        </dgm:presLayoutVars>
      </dgm:prSet>
      <dgm:spPr/>
    </dgm:pt>
    <dgm:pt modelId="{0D479F61-898B-4E64-A61D-95ACF98C47E7}" type="pres">
      <dgm:prSet presAssocID="{2053FE6A-337D-4FEA-A07C-07D8F01D4FAF}" presName="rootConnector" presStyleLbl="node2" presStyleIdx="4" presStyleCnt="6"/>
      <dgm:spPr/>
    </dgm:pt>
    <dgm:pt modelId="{559F6F2C-F026-4607-901A-C1CED7A2FABF}" type="pres">
      <dgm:prSet presAssocID="{2053FE6A-337D-4FEA-A07C-07D8F01D4FAF}" presName="hierChild4" presStyleCnt="0"/>
      <dgm:spPr/>
    </dgm:pt>
    <dgm:pt modelId="{2FB6EDC7-1B12-4313-9FBD-AA88535A7D8B}" type="pres">
      <dgm:prSet presAssocID="{2053FE6A-337D-4FEA-A07C-07D8F01D4FAF}" presName="hierChild5" presStyleCnt="0"/>
      <dgm:spPr/>
    </dgm:pt>
    <dgm:pt modelId="{58117E25-79B0-4BB1-8CB4-29DC14D2355E}" type="pres">
      <dgm:prSet presAssocID="{16379DFC-8D73-459E-B9C7-1BBA3BD49BCC}" presName="Name37" presStyleLbl="parChTrans1D2" presStyleIdx="5" presStyleCnt="6"/>
      <dgm:spPr/>
    </dgm:pt>
    <dgm:pt modelId="{EF96B00F-FF1E-4C83-B240-D3BB1E92CB5E}" type="pres">
      <dgm:prSet presAssocID="{677FEDF2-3FC1-4BDA-9FAD-7C0B5552B486}" presName="hierRoot2" presStyleCnt="0">
        <dgm:presLayoutVars>
          <dgm:hierBranch val="init"/>
        </dgm:presLayoutVars>
      </dgm:prSet>
      <dgm:spPr/>
    </dgm:pt>
    <dgm:pt modelId="{C74092E4-E636-4DED-B403-3B3D4E9B3F08}" type="pres">
      <dgm:prSet presAssocID="{677FEDF2-3FC1-4BDA-9FAD-7C0B5552B486}" presName="rootComposite" presStyleCnt="0"/>
      <dgm:spPr/>
    </dgm:pt>
    <dgm:pt modelId="{02B9AAF1-BEFC-4030-B04D-74318853E318}" type="pres">
      <dgm:prSet presAssocID="{677FEDF2-3FC1-4BDA-9FAD-7C0B5552B486}" presName="rootText" presStyleLbl="node2" presStyleIdx="5" presStyleCnt="6" custLinFactNeighborX="865" custLinFactNeighborY="-474">
        <dgm:presLayoutVars>
          <dgm:chPref val="3"/>
        </dgm:presLayoutVars>
      </dgm:prSet>
      <dgm:spPr/>
    </dgm:pt>
    <dgm:pt modelId="{8C982ED7-1756-4BD6-84EE-FE8E3ED57698}" type="pres">
      <dgm:prSet presAssocID="{677FEDF2-3FC1-4BDA-9FAD-7C0B5552B486}" presName="rootConnector" presStyleLbl="node2" presStyleIdx="5" presStyleCnt="6"/>
      <dgm:spPr/>
    </dgm:pt>
    <dgm:pt modelId="{465544FA-7889-4003-B9AC-5B964CE56346}" type="pres">
      <dgm:prSet presAssocID="{677FEDF2-3FC1-4BDA-9FAD-7C0B5552B486}" presName="hierChild4" presStyleCnt="0"/>
      <dgm:spPr/>
    </dgm:pt>
    <dgm:pt modelId="{F83C92A7-2BDC-41FC-AA42-0BCE30197B2D}" type="pres">
      <dgm:prSet presAssocID="{677FEDF2-3FC1-4BDA-9FAD-7C0B5552B486}" presName="hierChild5" presStyleCnt="0"/>
      <dgm:spPr/>
    </dgm:pt>
    <dgm:pt modelId="{D22C96D0-C0F5-49A4-B8C4-0F201121E737}" type="pres">
      <dgm:prSet presAssocID="{EFF92759-1602-4E76-9216-C51DB69C2FD5}" presName="hierChild3" presStyleCnt="0"/>
      <dgm:spPr/>
    </dgm:pt>
  </dgm:ptLst>
  <dgm:cxnLst>
    <dgm:cxn modelId="{7A427012-E42D-4722-AD14-C2163643B755}" srcId="{EFF92759-1602-4E76-9216-C51DB69C2FD5}" destId="{3E23CE5C-AF2F-4B91-8B81-049FD64221BA}" srcOrd="1" destOrd="0" parTransId="{889D86C6-30D0-4312-8D56-E31BA4869207}" sibTransId="{3E317FF5-D811-4786-BD22-C50AD5D0E312}"/>
    <dgm:cxn modelId="{B5EF751A-662E-4257-AA80-700FED895668}" type="presOf" srcId="{3E23CE5C-AF2F-4B91-8B81-049FD64221BA}" destId="{BDEC0411-0F4F-45C6-8CAF-E2E3CDD6CD7F}" srcOrd="1" destOrd="0" presId="urn:microsoft.com/office/officeart/2005/8/layout/orgChart1"/>
    <dgm:cxn modelId="{2DF9F630-1CBB-4D30-8F5F-0C5CB8C705E6}" type="presOf" srcId="{2053FE6A-337D-4FEA-A07C-07D8F01D4FAF}" destId="{A15C7665-94D2-4CBF-B1A9-22C6ACC0F45A}" srcOrd="0" destOrd="0" presId="urn:microsoft.com/office/officeart/2005/8/layout/orgChart1"/>
    <dgm:cxn modelId="{B671B038-88DC-4D16-8801-4DAEFD76ACD2}" type="presOf" srcId="{B284CE39-ACE3-43E4-9DFF-8CC9D0BB6E65}" destId="{27BB2E4F-2665-48AA-8811-6D74C656B3EA}" srcOrd="1" destOrd="0" presId="urn:microsoft.com/office/officeart/2005/8/layout/orgChart1"/>
    <dgm:cxn modelId="{FE663639-70DE-4894-B436-4FD809064666}" type="presOf" srcId="{D6598507-1BF9-46A9-83A7-4967586E15D2}" destId="{C953A2D0-3261-45A1-9EA0-483EB29944D8}" srcOrd="0" destOrd="0" presId="urn:microsoft.com/office/officeart/2005/8/layout/orgChart1"/>
    <dgm:cxn modelId="{BD656A63-7E5A-46AF-BAC6-24BE94634462}" type="presOf" srcId="{44BEC380-1112-404D-8BBC-B356CE8E94AD}" destId="{7ECB118D-8EB0-4873-81D5-6ED13D9B344A}" srcOrd="0" destOrd="0" presId="urn:microsoft.com/office/officeart/2005/8/layout/orgChart1"/>
    <dgm:cxn modelId="{3BE3BF43-27D6-49E1-9C34-206B685E4B51}" srcId="{EFF92759-1602-4E76-9216-C51DB69C2FD5}" destId="{B284CE39-ACE3-43E4-9DFF-8CC9D0BB6E65}" srcOrd="2" destOrd="0" parTransId="{44BEC380-1112-404D-8BBC-B356CE8E94AD}" sibTransId="{2AA881C5-35F7-4103-82BD-3F6D9E51D236}"/>
    <dgm:cxn modelId="{454D8165-BC80-4A39-A7D7-88C1B256A64E}" type="presOf" srcId="{3E23CE5C-AF2F-4B91-8B81-049FD64221BA}" destId="{FCD5F847-B5C3-415A-9E4A-C0C31B26D9F3}" srcOrd="0" destOrd="0" presId="urn:microsoft.com/office/officeart/2005/8/layout/orgChart1"/>
    <dgm:cxn modelId="{4CFE8447-7A04-41D4-A534-D993F7430799}" type="presOf" srcId="{D4BA4DF2-CF63-4144-9BE9-A144BB2AAF6C}" destId="{D448CE8A-0816-430F-A3BE-A1DA18988D0A}" srcOrd="1" destOrd="0" presId="urn:microsoft.com/office/officeart/2005/8/layout/orgChart1"/>
    <dgm:cxn modelId="{D825B748-4652-4BA5-A19B-2177A073D9B7}" type="presOf" srcId="{B284CE39-ACE3-43E4-9DFF-8CC9D0BB6E65}" destId="{F9A6AC5C-43C3-40C2-8BBF-BE6911454BB3}" srcOrd="0" destOrd="0" presId="urn:microsoft.com/office/officeart/2005/8/layout/orgChart1"/>
    <dgm:cxn modelId="{A43E866A-8B80-445B-AD94-A1421D8807A4}" type="presOf" srcId="{677FEDF2-3FC1-4BDA-9FAD-7C0B5552B486}" destId="{02B9AAF1-BEFC-4030-B04D-74318853E318}" srcOrd="0" destOrd="0" presId="urn:microsoft.com/office/officeart/2005/8/layout/orgChart1"/>
    <dgm:cxn modelId="{C95E6C50-6AA4-4F43-884D-8ACD9D0182E1}" type="presOf" srcId="{889D86C6-30D0-4312-8D56-E31BA4869207}" destId="{271ADC9B-BE95-4DD4-AFC1-E27610720B5A}" srcOrd="0" destOrd="0" presId="urn:microsoft.com/office/officeart/2005/8/layout/orgChart1"/>
    <dgm:cxn modelId="{511BE271-B290-4499-BA23-100D490AB158}" srcId="{60B8ED6B-AAC7-433D-9E97-64B8F2AEBE1C}" destId="{EFF92759-1602-4E76-9216-C51DB69C2FD5}" srcOrd="0" destOrd="0" parTransId="{DB8BD735-B171-4C75-B789-C0D203355C70}" sibTransId="{06387D74-F501-4CED-9CD1-2ACD65CF843C}"/>
    <dgm:cxn modelId="{6AF3A755-1B1D-495F-A42B-14D424A7B452}" type="presOf" srcId="{2FCEFFAC-6659-4C3A-B83D-2D9935BF42BA}" destId="{E31CE687-7F65-43E7-9CAC-4D055C617808}" srcOrd="0" destOrd="0" presId="urn:microsoft.com/office/officeart/2005/8/layout/orgChart1"/>
    <dgm:cxn modelId="{2F19DC78-AFD1-41FB-BCFC-E5DE426D7DE6}" type="presOf" srcId="{2053FE6A-337D-4FEA-A07C-07D8F01D4FAF}" destId="{0D479F61-898B-4E64-A61D-95ACF98C47E7}" srcOrd="1" destOrd="0" presId="urn:microsoft.com/office/officeart/2005/8/layout/orgChart1"/>
    <dgm:cxn modelId="{DA630F7F-E1FC-4C61-ABA6-B29B52BFA711}" type="presOf" srcId="{D4BA4DF2-CF63-4144-9BE9-A144BB2AAF6C}" destId="{621EE4E2-69FB-44FE-A5DE-EB73598FB172}" srcOrd="0" destOrd="0" presId="urn:microsoft.com/office/officeart/2005/8/layout/orgChart1"/>
    <dgm:cxn modelId="{174B7F8A-168C-4895-9B27-B212F63D3161}" srcId="{EFF92759-1602-4E76-9216-C51DB69C2FD5}" destId="{D4BA4DF2-CF63-4144-9BE9-A144BB2AAF6C}" srcOrd="0" destOrd="0" parTransId="{149980AA-1536-4354-9DCC-4F40EBB70CAE}" sibTransId="{7375ED7B-42A3-4860-8BAA-DF9A5587C27E}"/>
    <dgm:cxn modelId="{64C0E38F-DEAC-48C6-A373-BDB8E1641C5F}" type="presOf" srcId="{64B044C6-8C95-4814-A401-FC14AC83B0CE}" destId="{98634629-DC1B-4AC9-8165-57A7E03D2AEE}" srcOrd="1" destOrd="0" presId="urn:microsoft.com/office/officeart/2005/8/layout/orgChart1"/>
    <dgm:cxn modelId="{48FA649C-771C-4684-9C70-C961FA99F17C}" type="presOf" srcId="{16379DFC-8D73-459E-B9C7-1BBA3BD49BCC}" destId="{58117E25-79B0-4BB1-8CB4-29DC14D2355E}" srcOrd="0" destOrd="0" presId="urn:microsoft.com/office/officeart/2005/8/layout/orgChart1"/>
    <dgm:cxn modelId="{4BB716BC-C2FB-46E1-ACB4-7FE5FF557171}" srcId="{EFF92759-1602-4E76-9216-C51DB69C2FD5}" destId="{677FEDF2-3FC1-4BDA-9FAD-7C0B5552B486}" srcOrd="5" destOrd="0" parTransId="{16379DFC-8D73-459E-B9C7-1BBA3BD49BCC}" sibTransId="{E562C0AB-17F5-496C-8EE0-D5E30E597301}"/>
    <dgm:cxn modelId="{7304A7C5-80A7-4519-B755-8D4B95D99015}" type="presOf" srcId="{677FEDF2-3FC1-4BDA-9FAD-7C0B5552B486}" destId="{8C982ED7-1756-4BD6-84EE-FE8E3ED57698}" srcOrd="1" destOrd="0" presId="urn:microsoft.com/office/officeart/2005/8/layout/orgChart1"/>
    <dgm:cxn modelId="{816496D3-E368-4112-894D-3C2E054DA60F}" type="presOf" srcId="{64B044C6-8C95-4814-A401-FC14AC83B0CE}" destId="{51CABAB9-FEB4-4799-9586-BDE0B015EF75}" srcOrd="0" destOrd="0" presId="urn:microsoft.com/office/officeart/2005/8/layout/orgChart1"/>
    <dgm:cxn modelId="{274EA6D3-11C7-491B-9649-6583E5674259}" type="presOf" srcId="{EFF92759-1602-4E76-9216-C51DB69C2FD5}" destId="{DEDB4286-37C3-4A0E-9DCE-C484F077238E}" srcOrd="0" destOrd="0" presId="urn:microsoft.com/office/officeart/2005/8/layout/orgChart1"/>
    <dgm:cxn modelId="{90EE5EE8-C6F5-4D47-B609-C589C485733F}" srcId="{EFF92759-1602-4E76-9216-C51DB69C2FD5}" destId="{64B044C6-8C95-4814-A401-FC14AC83B0CE}" srcOrd="3" destOrd="0" parTransId="{2FCEFFAC-6659-4C3A-B83D-2D9935BF42BA}" sibTransId="{D272A310-E7FA-4D7F-AF89-A477FEC92DA8}"/>
    <dgm:cxn modelId="{0DACB5F7-A011-4AE1-B9A0-BD0DB8B4D387}" type="presOf" srcId="{EFF92759-1602-4E76-9216-C51DB69C2FD5}" destId="{DF55FCFD-DCD2-4F86-8D19-E92C7947935D}" srcOrd="1" destOrd="0" presId="urn:microsoft.com/office/officeart/2005/8/layout/orgChart1"/>
    <dgm:cxn modelId="{A61979FD-2163-4FF9-A7B4-ED4FB0243D6E}" srcId="{EFF92759-1602-4E76-9216-C51DB69C2FD5}" destId="{2053FE6A-337D-4FEA-A07C-07D8F01D4FAF}" srcOrd="4" destOrd="0" parTransId="{D6598507-1BF9-46A9-83A7-4967586E15D2}" sibTransId="{86E4E42B-2B41-4E36-B41E-B22AFB0E24A1}"/>
    <dgm:cxn modelId="{BDB53BFF-5C71-4799-9D35-AFCAC42BFBD2}" type="presOf" srcId="{60B8ED6B-AAC7-433D-9E97-64B8F2AEBE1C}" destId="{9B6345E2-1D36-4228-B495-A57DB24551E7}" srcOrd="0" destOrd="0" presId="urn:microsoft.com/office/officeart/2005/8/layout/orgChart1"/>
    <dgm:cxn modelId="{6238E7FF-C0E8-4774-804B-BA536511586B}" type="presOf" srcId="{149980AA-1536-4354-9DCC-4F40EBB70CAE}" destId="{099C7A16-B1AD-4EF6-A499-F2A5A7D09743}" srcOrd="0" destOrd="0" presId="urn:microsoft.com/office/officeart/2005/8/layout/orgChart1"/>
    <dgm:cxn modelId="{548CBBD8-D865-487F-B6C8-B39CE736F6A9}" type="presParOf" srcId="{9B6345E2-1D36-4228-B495-A57DB24551E7}" destId="{13CA1062-BAC3-4E5D-AD0C-BC89B5B67215}" srcOrd="0" destOrd="0" presId="urn:microsoft.com/office/officeart/2005/8/layout/orgChart1"/>
    <dgm:cxn modelId="{AB51FFA0-BE20-4EEF-BDFE-322B45D6138F}" type="presParOf" srcId="{13CA1062-BAC3-4E5D-AD0C-BC89B5B67215}" destId="{858C83F2-BDB9-4B5F-BE5F-E06A21CB35CA}" srcOrd="0" destOrd="0" presId="urn:microsoft.com/office/officeart/2005/8/layout/orgChart1"/>
    <dgm:cxn modelId="{239E544F-FBE5-4D79-8263-7CB19061AC62}" type="presParOf" srcId="{858C83F2-BDB9-4B5F-BE5F-E06A21CB35CA}" destId="{DEDB4286-37C3-4A0E-9DCE-C484F077238E}" srcOrd="0" destOrd="0" presId="urn:microsoft.com/office/officeart/2005/8/layout/orgChart1"/>
    <dgm:cxn modelId="{F94D66AD-CFDC-4200-8140-785F5C449655}" type="presParOf" srcId="{858C83F2-BDB9-4B5F-BE5F-E06A21CB35CA}" destId="{DF55FCFD-DCD2-4F86-8D19-E92C7947935D}" srcOrd="1" destOrd="0" presId="urn:microsoft.com/office/officeart/2005/8/layout/orgChart1"/>
    <dgm:cxn modelId="{6A7A0D74-9927-4B33-B90A-41B479B2DBBE}" type="presParOf" srcId="{13CA1062-BAC3-4E5D-AD0C-BC89B5B67215}" destId="{2E0CC23B-6C5C-4FA3-89EF-9D50D42170CA}" srcOrd="1" destOrd="0" presId="urn:microsoft.com/office/officeart/2005/8/layout/orgChart1"/>
    <dgm:cxn modelId="{0BDC95A6-A87E-4E89-B04C-56032BCCA067}" type="presParOf" srcId="{2E0CC23B-6C5C-4FA3-89EF-9D50D42170CA}" destId="{099C7A16-B1AD-4EF6-A499-F2A5A7D09743}" srcOrd="0" destOrd="0" presId="urn:microsoft.com/office/officeart/2005/8/layout/orgChart1"/>
    <dgm:cxn modelId="{2059C627-47A6-44CB-A8D8-0C518E495694}" type="presParOf" srcId="{2E0CC23B-6C5C-4FA3-89EF-9D50D42170CA}" destId="{4871314D-9133-427F-9135-CABBEBF9EC5F}" srcOrd="1" destOrd="0" presId="urn:microsoft.com/office/officeart/2005/8/layout/orgChart1"/>
    <dgm:cxn modelId="{B4BD5CB2-4A32-40D8-8EF6-A7EBCFAE484C}" type="presParOf" srcId="{4871314D-9133-427F-9135-CABBEBF9EC5F}" destId="{836FF155-85E3-4C29-B770-75244CB3D150}" srcOrd="0" destOrd="0" presId="urn:microsoft.com/office/officeart/2005/8/layout/orgChart1"/>
    <dgm:cxn modelId="{39386CDF-99D1-4D74-9C41-221D3F0CF28A}" type="presParOf" srcId="{836FF155-85E3-4C29-B770-75244CB3D150}" destId="{621EE4E2-69FB-44FE-A5DE-EB73598FB172}" srcOrd="0" destOrd="0" presId="urn:microsoft.com/office/officeart/2005/8/layout/orgChart1"/>
    <dgm:cxn modelId="{42A26217-73B0-4210-95B7-B9DD8775A2FD}" type="presParOf" srcId="{836FF155-85E3-4C29-B770-75244CB3D150}" destId="{D448CE8A-0816-430F-A3BE-A1DA18988D0A}" srcOrd="1" destOrd="0" presId="urn:microsoft.com/office/officeart/2005/8/layout/orgChart1"/>
    <dgm:cxn modelId="{1CBDCB80-613B-46CC-B888-9C48A350FD0A}" type="presParOf" srcId="{4871314D-9133-427F-9135-CABBEBF9EC5F}" destId="{C7E838DD-7DFF-458E-90F8-035E63DB7D56}" srcOrd="1" destOrd="0" presId="urn:microsoft.com/office/officeart/2005/8/layout/orgChart1"/>
    <dgm:cxn modelId="{3F368316-0D1C-48D3-A12F-640D4DA841D9}" type="presParOf" srcId="{4871314D-9133-427F-9135-CABBEBF9EC5F}" destId="{0C3E57E3-8187-417F-A66E-74F9B1C0AFBE}" srcOrd="2" destOrd="0" presId="urn:microsoft.com/office/officeart/2005/8/layout/orgChart1"/>
    <dgm:cxn modelId="{826D4160-B2B2-400A-9553-24E61AB9109B}" type="presParOf" srcId="{2E0CC23B-6C5C-4FA3-89EF-9D50D42170CA}" destId="{271ADC9B-BE95-4DD4-AFC1-E27610720B5A}" srcOrd="2" destOrd="0" presId="urn:microsoft.com/office/officeart/2005/8/layout/orgChart1"/>
    <dgm:cxn modelId="{A62F10D8-80A2-4E01-8A38-144F414374F0}" type="presParOf" srcId="{2E0CC23B-6C5C-4FA3-89EF-9D50D42170CA}" destId="{76AE81B2-C243-460F-8551-FA34002177CF}" srcOrd="3" destOrd="0" presId="urn:microsoft.com/office/officeart/2005/8/layout/orgChart1"/>
    <dgm:cxn modelId="{61F6BE21-A639-4878-B177-5310BFBD471F}" type="presParOf" srcId="{76AE81B2-C243-460F-8551-FA34002177CF}" destId="{CF885A41-C4DD-419A-8FD9-BEC087B066E8}" srcOrd="0" destOrd="0" presId="urn:microsoft.com/office/officeart/2005/8/layout/orgChart1"/>
    <dgm:cxn modelId="{50922CB5-A70B-4143-8EAA-A197D3DB11C4}" type="presParOf" srcId="{CF885A41-C4DD-419A-8FD9-BEC087B066E8}" destId="{FCD5F847-B5C3-415A-9E4A-C0C31B26D9F3}" srcOrd="0" destOrd="0" presId="urn:microsoft.com/office/officeart/2005/8/layout/orgChart1"/>
    <dgm:cxn modelId="{AA85F410-DF97-4C8C-B52A-37510EA419FC}" type="presParOf" srcId="{CF885A41-C4DD-419A-8FD9-BEC087B066E8}" destId="{BDEC0411-0F4F-45C6-8CAF-E2E3CDD6CD7F}" srcOrd="1" destOrd="0" presId="urn:microsoft.com/office/officeart/2005/8/layout/orgChart1"/>
    <dgm:cxn modelId="{2B510B31-FC12-4415-9DA1-0C4AF03BCE00}" type="presParOf" srcId="{76AE81B2-C243-460F-8551-FA34002177CF}" destId="{FF7441BD-1A3C-42D1-B3D5-555D308CEF91}" srcOrd="1" destOrd="0" presId="urn:microsoft.com/office/officeart/2005/8/layout/orgChart1"/>
    <dgm:cxn modelId="{6E532E72-FA23-488A-B0E7-C9950692358A}" type="presParOf" srcId="{76AE81B2-C243-460F-8551-FA34002177CF}" destId="{D63864A1-D11C-4935-8C16-0DF2EC628C93}" srcOrd="2" destOrd="0" presId="urn:microsoft.com/office/officeart/2005/8/layout/orgChart1"/>
    <dgm:cxn modelId="{431810FA-CC3F-4B41-AEAE-22C6A0B98002}" type="presParOf" srcId="{2E0CC23B-6C5C-4FA3-89EF-9D50D42170CA}" destId="{7ECB118D-8EB0-4873-81D5-6ED13D9B344A}" srcOrd="4" destOrd="0" presId="urn:microsoft.com/office/officeart/2005/8/layout/orgChart1"/>
    <dgm:cxn modelId="{8F6A698D-CA12-448F-A7F9-AC1AF6719E06}" type="presParOf" srcId="{2E0CC23B-6C5C-4FA3-89EF-9D50D42170CA}" destId="{6A6C73AC-6DAE-4BD1-9D1D-05DEFFAE3E73}" srcOrd="5" destOrd="0" presId="urn:microsoft.com/office/officeart/2005/8/layout/orgChart1"/>
    <dgm:cxn modelId="{7F6ED3ED-8E7E-448E-9E25-2B40403EC1AD}" type="presParOf" srcId="{6A6C73AC-6DAE-4BD1-9D1D-05DEFFAE3E73}" destId="{22DFDA21-AF25-44B8-8A48-57423B44639B}" srcOrd="0" destOrd="0" presId="urn:microsoft.com/office/officeart/2005/8/layout/orgChart1"/>
    <dgm:cxn modelId="{3084EC7E-0C96-4F2E-A64A-3DBE4171D791}" type="presParOf" srcId="{22DFDA21-AF25-44B8-8A48-57423B44639B}" destId="{F9A6AC5C-43C3-40C2-8BBF-BE6911454BB3}" srcOrd="0" destOrd="0" presId="urn:microsoft.com/office/officeart/2005/8/layout/orgChart1"/>
    <dgm:cxn modelId="{CDF1F96E-2AFD-4DFA-BC60-315F91AC499F}" type="presParOf" srcId="{22DFDA21-AF25-44B8-8A48-57423B44639B}" destId="{27BB2E4F-2665-48AA-8811-6D74C656B3EA}" srcOrd="1" destOrd="0" presId="urn:microsoft.com/office/officeart/2005/8/layout/orgChart1"/>
    <dgm:cxn modelId="{E6DC686D-53AD-4CD8-9210-C7254124AB1A}" type="presParOf" srcId="{6A6C73AC-6DAE-4BD1-9D1D-05DEFFAE3E73}" destId="{CFB3C9E5-CE02-40EC-8777-95F7BAC52F27}" srcOrd="1" destOrd="0" presId="urn:microsoft.com/office/officeart/2005/8/layout/orgChart1"/>
    <dgm:cxn modelId="{599266E5-00D0-4B22-AE16-03471F9A1A98}" type="presParOf" srcId="{6A6C73AC-6DAE-4BD1-9D1D-05DEFFAE3E73}" destId="{2FA461AC-30AA-4FF0-8191-82304C9A012E}" srcOrd="2" destOrd="0" presId="urn:microsoft.com/office/officeart/2005/8/layout/orgChart1"/>
    <dgm:cxn modelId="{904E61B4-2C66-4C44-909E-EF6991EB80F2}" type="presParOf" srcId="{2E0CC23B-6C5C-4FA3-89EF-9D50D42170CA}" destId="{E31CE687-7F65-43E7-9CAC-4D055C617808}" srcOrd="6" destOrd="0" presId="urn:microsoft.com/office/officeart/2005/8/layout/orgChart1"/>
    <dgm:cxn modelId="{B2F01491-3F7E-42AD-839F-FDC0B93E5712}" type="presParOf" srcId="{2E0CC23B-6C5C-4FA3-89EF-9D50D42170CA}" destId="{69019577-766C-4D08-AE5D-01A2E0CA6173}" srcOrd="7" destOrd="0" presId="urn:microsoft.com/office/officeart/2005/8/layout/orgChart1"/>
    <dgm:cxn modelId="{B1B7C030-4F3B-4B20-ABF3-D5A341663C2D}" type="presParOf" srcId="{69019577-766C-4D08-AE5D-01A2E0CA6173}" destId="{3EF4A202-14E7-488D-BF90-A39DBEC9E8C9}" srcOrd="0" destOrd="0" presId="urn:microsoft.com/office/officeart/2005/8/layout/orgChart1"/>
    <dgm:cxn modelId="{C66C9203-0639-49C9-A1E1-461DF452BD72}" type="presParOf" srcId="{3EF4A202-14E7-488D-BF90-A39DBEC9E8C9}" destId="{51CABAB9-FEB4-4799-9586-BDE0B015EF75}" srcOrd="0" destOrd="0" presId="urn:microsoft.com/office/officeart/2005/8/layout/orgChart1"/>
    <dgm:cxn modelId="{C0C1500A-5218-4A88-ADAD-A7151C33AEC1}" type="presParOf" srcId="{3EF4A202-14E7-488D-BF90-A39DBEC9E8C9}" destId="{98634629-DC1B-4AC9-8165-57A7E03D2AEE}" srcOrd="1" destOrd="0" presId="urn:microsoft.com/office/officeart/2005/8/layout/orgChart1"/>
    <dgm:cxn modelId="{0DF07E86-A434-4434-BCBB-5D3CFE8475F3}" type="presParOf" srcId="{69019577-766C-4D08-AE5D-01A2E0CA6173}" destId="{ACBE1758-03E4-41FB-B5C9-B3DEA85A09C5}" srcOrd="1" destOrd="0" presId="urn:microsoft.com/office/officeart/2005/8/layout/orgChart1"/>
    <dgm:cxn modelId="{86BCB798-87CA-44CE-AE7C-2DB3D9FEB8B8}" type="presParOf" srcId="{69019577-766C-4D08-AE5D-01A2E0CA6173}" destId="{4B15E904-A146-4CE7-96D4-07BC99728DB1}" srcOrd="2" destOrd="0" presId="urn:microsoft.com/office/officeart/2005/8/layout/orgChart1"/>
    <dgm:cxn modelId="{A611425B-E5E4-4D2F-92DD-AF443283DE68}" type="presParOf" srcId="{2E0CC23B-6C5C-4FA3-89EF-9D50D42170CA}" destId="{C953A2D0-3261-45A1-9EA0-483EB29944D8}" srcOrd="8" destOrd="0" presId="urn:microsoft.com/office/officeart/2005/8/layout/orgChart1"/>
    <dgm:cxn modelId="{1C3F9892-5B23-463D-BC03-604CA84FFBD7}" type="presParOf" srcId="{2E0CC23B-6C5C-4FA3-89EF-9D50D42170CA}" destId="{8579AE96-C86B-41A1-BE72-C06CCE6036A1}" srcOrd="9" destOrd="0" presId="urn:microsoft.com/office/officeart/2005/8/layout/orgChart1"/>
    <dgm:cxn modelId="{AD16A914-3C97-43EB-958B-612B84D89E89}" type="presParOf" srcId="{8579AE96-C86B-41A1-BE72-C06CCE6036A1}" destId="{42B36C8C-0DF7-4FB1-AB8B-D5A9FBDB3349}" srcOrd="0" destOrd="0" presId="urn:microsoft.com/office/officeart/2005/8/layout/orgChart1"/>
    <dgm:cxn modelId="{220B7DFA-A3B9-4CE9-B996-27E13AB34E67}" type="presParOf" srcId="{42B36C8C-0DF7-4FB1-AB8B-D5A9FBDB3349}" destId="{A15C7665-94D2-4CBF-B1A9-22C6ACC0F45A}" srcOrd="0" destOrd="0" presId="urn:microsoft.com/office/officeart/2005/8/layout/orgChart1"/>
    <dgm:cxn modelId="{27A884F3-181E-4F77-A6D5-6C622F6AE7B2}" type="presParOf" srcId="{42B36C8C-0DF7-4FB1-AB8B-D5A9FBDB3349}" destId="{0D479F61-898B-4E64-A61D-95ACF98C47E7}" srcOrd="1" destOrd="0" presId="urn:microsoft.com/office/officeart/2005/8/layout/orgChart1"/>
    <dgm:cxn modelId="{78EF8C7D-05EE-4E8C-A414-0B6EE83091D8}" type="presParOf" srcId="{8579AE96-C86B-41A1-BE72-C06CCE6036A1}" destId="{559F6F2C-F026-4607-901A-C1CED7A2FABF}" srcOrd="1" destOrd="0" presId="urn:microsoft.com/office/officeart/2005/8/layout/orgChart1"/>
    <dgm:cxn modelId="{1F061C7E-D18B-4AC2-8FDF-2B7E1AAECADC}" type="presParOf" srcId="{8579AE96-C86B-41A1-BE72-C06CCE6036A1}" destId="{2FB6EDC7-1B12-4313-9FBD-AA88535A7D8B}" srcOrd="2" destOrd="0" presId="urn:microsoft.com/office/officeart/2005/8/layout/orgChart1"/>
    <dgm:cxn modelId="{D896877C-4DDB-4184-9638-D4A10428E66D}" type="presParOf" srcId="{2E0CC23B-6C5C-4FA3-89EF-9D50D42170CA}" destId="{58117E25-79B0-4BB1-8CB4-29DC14D2355E}" srcOrd="10" destOrd="0" presId="urn:microsoft.com/office/officeart/2005/8/layout/orgChart1"/>
    <dgm:cxn modelId="{BD475F9B-F535-49F9-8812-147DCF74D63D}" type="presParOf" srcId="{2E0CC23B-6C5C-4FA3-89EF-9D50D42170CA}" destId="{EF96B00F-FF1E-4C83-B240-D3BB1E92CB5E}" srcOrd="11" destOrd="0" presId="urn:microsoft.com/office/officeart/2005/8/layout/orgChart1"/>
    <dgm:cxn modelId="{E0D7D40B-1C3B-4E45-8F78-2D6EF5BE6D15}" type="presParOf" srcId="{EF96B00F-FF1E-4C83-B240-D3BB1E92CB5E}" destId="{C74092E4-E636-4DED-B403-3B3D4E9B3F08}" srcOrd="0" destOrd="0" presId="urn:microsoft.com/office/officeart/2005/8/layout/orgChart1"/>
    <dgm:cxn modelId="{CBF249C7-4318-4126-A149-10020404F96C}" type="presParOf" srcId="{C74092E4-E636-4DED-B403-3B3D4E9B3F08}" destId="{02B9AAF1-BEFC-4030-B04D-74318853E318}" srcOrd="0" destOrd="0" presId="urn:microsoft.com/office/officeart/2005/8/layout/orgChart1"/>
    <dgm:cxn modelId="{C5B8BC9B-7093-40C3-8E08-8B47A7045B05}" type="presParOf" srcId="{C74092E4-E636-4DED-B403-3B3D4E9B3F08}" destId="{8C982ED7-1756-4BD6-84EE-FE8E3ED57698}" srcOrd="1" destOrd="0" presId="urn:microsoft.com/office/officeart/2005/8/layout/orgChart1"/>
    <dgm:cxn modelId="{C16EC2C1-6910-4627-B78E-6859D45872CC}" type="presParOf" srcId="{EF96B00F-FF1E-4C83-B240-D3BB1E92CB5E}" destId="{465544FA-7889-4003-B9AC-5B964CE56346}" srcOrd="1" destOrd="0" presId="urn:microsoft.com/office/officeart/2005/8/layout/orgChart1"/>
    <dgm:cxn modelId="{B632F8F9-54B1-4EEE-84FA-9CE6DEBFC822}" type="presParOf" srcId="{EF96B00F-FF1E-4C83-B240-D3BB1E92CB5E}" destId="{F83C92A7-2BDC-41FC-AA42-0BCE30197B2D}" srcOrd="2" destOrd="0" presId="urn:microsoft.com/office/officeart/2005/8/layout/orgChart1"/>
    <dgm:cxn modelId="{6A0ADBCA-1662-4910-B5F7-BEC6985B754C}" type="presParOf" srcId="{13CA1062-BAC3-4E5D-AD0C-BC89B5B67215}" destId="{D22C96D0-C0F5-49A4-B8C4-0F201121E737}"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0B8ED6B-AAC7-433D-9E97-64B8F2AEBE1C}" type="doc">
      <dgm:prSet loTypeId="urn:microsoft.com/office/officeart/2005/8/layout/orgChart1" loCatId="hierarchy" qsTypeId="urn:microsoft.com/office/officeart/2005/8/quickstyle/simple1" qsCatId="simple" csTypeId="urn:microsoft.com/office/officeart/2005/8/colors/accent6_5" csCatId="accent6" phldr="1"/>
      <dgm:spPr/>
      <dgm:t>
        <a:bodyPr/>
        <a:lstStyle/>
        <a:p>
          <a:endParaRPr lang="zh-CN" altLang="en-US"/>
        </a:p>
      </dgm:t>
    </dgm:pt>
    <dgm:pt modelId="{EFF92759-1602-4E76-9216-C51DB69C2FD5}">
      <dgm:prSet phldrT="[文本]" custT="1"/>
      <dgm:spPr/>
      <dgm:t>
        <a:bodyPr/>
        <a:lstStyle/>
        <a:p>
          <a:pPr marL="0" lvl="0" indent="0" algn="ctr" defTabSz="1066800">
            <a:lnSpc>
              <a:spcPct val="90000"/>
            </a:lnSpc>
            <a:spcBef>
              <a:spcPct val="0"/>
            </a:spcBef>
            <a:spcAft>
              <a:spcPct val="35000"/>
            </a:spcAft>
            <a:buNone/>
          </a:pPr>
          <a:r>
            <a:rPr lang="zh-CN" altLang="en-US" sz="2400" b="1" kern="1200" dirty="0">
              <a:solidFill>
                <a:srgbClr val="297FD5"/>
              </a:solidFill>
              <a:latin typeface="Arial" panose="020B0604020202020204"/>
              <a:ea typeface="微软雅黑" panose="020B0503020204020204" pitchFamily="34" charset="-122"/>
              <a:cs typeface="+mn-cs"/>
            </a:rPr>
            <a:t>微观环境构成要素</a:t>
          </a:r>
        </a:p>
      </dgm:t>
    </dgm:pt>
    <dgm:pt modelId="{DB8BD735-B171-4C75-B789-C0D203355C70}" cxnId="{511BE271-B290-4499-BA23-100D490AB158}" type="parTrans">
      <dgm:prSet/>
      <dgm:spPr/>
      <dgm:t>
        <a:bodyPr/>
        <a:lstStyle/>
        <a:p>
          <a:endParaRPr lang="zh-CN" altLang="en-US"/>
        </a:p>
      </dgm:t>
    </dgm:pt>
    <dgm:pt modelId="{06387D74-F501-4CED-9CD1-2ACD65CF843C}" cxnId="{511BE271-B290-4499-BA23-100D490AB158}" type="sibTrans">
      <dgm:prSet/>
      <dgm:spPr/>
      <dgm:t>
        <a:bodyPr/>
        <a:lstStyle/>
        <a:p>
          <a:endParaRPr lang="zh-CN" altLang="en-US"/>
        </a:p>
      </dgm:t>
    </dgm:pt>
    <dgm:pt modelId="{D4BA4DF2-CF63-4144-9BE9-A144BB2AAF6C}">
      <dgm:prSet phldrT="[文本]" custT="1"/>
      <dgm:spPr/>
      <dgm:t>
        <a:bodyPr/>
        <a:lstStyle/>
        <a:p>
          <a:pPr marL="0" lvl="0" indent="0" algn="ctr" defTabSz="1066800">
            <a:lnSpc>
              <a:spcPct val="90000"/>
            </a:lnSpc>
            <a:spcBef>
              <a:spcPct val="0"/>
            </a:spcBef>
            <a:spcAft>
              <a:spcPct val="35000"/>
            </a:spcAft>
            <a:buNone/>
          </a:pPr>
          <a:r>
            <a:rPr lang="zh-CN" altLang="en-US" sz="2400" b="1" kern="1200" dirty="0">
              <a:solidFill>
                <a:srgbClr val="297FD5"/>
              </a:solidFill>
              <a:latin typeface="Arial" panose="020B0604020202020204"/>
              <a:ea typeface="微软雅黑" panose="020B0503020204020204" pitchFamily="34" charset="-122"/>
              <a:cs typeface="+mn-cs"/>
            </a:rPr>
            <a:t>企业本身</a:t>
          </a:r>
        </a:p>
      </dgm:t>
    </dgm:pt>
    <dgm:pt modelId="{149980AA-1536-4354-9DCC-4F40EBB70CAE}" cxnId="{174B7F8A-168C-4895-9B27-B212F63D3161}" type="parTrans">
      <dgm:prSet/>
      <dgm:spPr/>
      <dgm:t>
        <a:bodyPr/>
        <a:lstStyle/>
        <a:p>
          <a:endParaRPr lang="zh-CN" altLang="en-US"/>
        </a:p>
      </dgm:t>
    </dgm:pt>
    <dgm:pt modelId="{7375ED7B-42A3-4860-8BAA-DF9A5587C27E}" cxnId="{174B7F8A-168C-4895-9B27-B212F63D3161}" type="sibTrans">
      <dgm:prSet/>
      <dgm:spPr/>
      <dgm:t>
        <a:bodyPr/>
        <a:lstStyle/>
        <a:p>
          <a:endParaRPr lang="zh-CN" altLang="en-US"/>
        </a:p>
      </dgm:t>
    </dgm:pt>
    <dgm:pt modelId="{3E23CE5C-AF2F-4B91-8B81-049FD64221BA}">
      <dgm:prSet phldrT="[文本]" custT="1"/>
      <dgm:spPr/>
      <dgm:t>
        <a:bodyPr/>
        <a:lstStyle/>
        <a:p>
          <a:pPr marL="0" lvl="0" indent="0" algn="ctr" defTabSz="1066800">
            <a:lnSpc>
              <a:spcPct val="90000"/>
            </a:lnSpc>
            <a:spcBef>
              <a:spcPct val="0"/>
            </a:spcBef>
            <a:spcAft>
              <a:spcPct val="35000"/>
            </a:spcAft>
            <a:buNone/>
          </a:pPr>
          <a:r>
            <a:rPr lang="zh-CN" altLang="en-US" sz="2400" b="1" kern="1200" dirty="0">
              <a:solidFill>
                <a:srgbClr val="297FD5"/>
              </a:solidFill>
              <a:latin typeface="Arial" panose="020B0604020202020204"/>
              <a:ea typeface="微软雅黑" panose="020B0503020204020204" pitchFamily="34" charset="-122"/>
              <a:cs typeface="+mn-cs"/>
            </a:rPr>
            <a:t>供应商</a:t>
          </a:r>
        </a:p>
      </dgm:t>
    </dgm:pt>
    <dgm:pt modelId="{889D86C6-30D0-4312-8D56-E31BA4869207}" cxnId="{7A427012-E42D-4722-AD14-C2163643B755}" type="parTrans">
      <dgm:prSet/>
      <dgm:spPr/>
      <dgm:t>
        <a:bodyPr/>
        <a:lstStyle/>
        <a:p>
          <a:endParaRPr lang="zh-CN" altLang="en-US"/>
        </a:p>
      </dgm:t>
    </dgm:pt>
    <dgm:pt modelId="{3E317FF5-D811-4786-BD22-C50AD5D0E312}" cxnId="{7A427012-E42D-4722-AD14-C2163643B755}" type="sibTrans">
      <dgm:prSet/>
      <dgm:spPr/>
      <dgm:t>
        <a:bodyPr/>
        <a:lstStyle/>
        <a:p>
          <a:endParaRPr lang="zh-CN" altLang="en-US"/>
        </a:p>
      </dgm:t>
    </dgm:pt>
    <dgm:pt modelId="{B284CE39-ACE3-43E4-9DFF-8CC9D0BB6E65}">
      <dgm:prSet custT="1"/>
      <dgm:spPr/>
      <dgm:t>
        <a:bodyPr/>
        <a:lstStyle/>
        <a:p>
          <a:pPr marL="0" lvl="0" indent="0" algn="ctr" defTabSz="1066800">
            <a:lnSpc>
              <a:spcPct val="90000"/>
            </a:lnSpc>
            <a:spcBef>
              <a:spcPct val="0"/>
            </a:spcBef>
            <a:spcAft>
              <a:spcPct val="35000"/>
            </a:spcAft>
            <a:buNone/>
          </a:pPr>
          <a:r>
            <a:rPr lang="zh-CN" altLang="en-US" sz="2400" b="1" kern="1200" dirty="0">
              <a:solidFill>
                <a:srgbClr val="297FD5"/>
              </a:solidFill>
              <a:latin typeface="Arial" panose="020B0604020202020204"/>
              <a:ea typeface="微软雅黑" panose="020B0503020204020204" pitchFamily="34" charset="-122"/>
              <a:cs typeface="+mn-cs"/>
            </a:rPr>
            <a:t>营销中介</a:t>
          </a:r>
        </a:p>
      </dgm:t>
    </dgm:pt>
    <dgm:pt modelId="{44BEC380-1112-404D-8BBC-B356CE8E94AD}" cxnId="{3BE3BF43-27D6-49E1-9C34-206B685E4B51}" type="parTrans">
      <dgm:prSet/>
      <dgm:spPr/>
      <dgm:t>
        <a:bodyPr/>
        <a:lstStyle/>
        <a:p>
          <a:endParaRPr lang="zh-CN" altLang="en-US"/>
        </a:p>
      </dgm:t>
    </dgm:pt>
    <dgm:pt modelId="{2AA881C5-35F7-4103-82BD-3F6D9E51D236}" cxnId="{3BE3BF43-27D6-49E1-9C34-206B685E4B51}" type="sibTrans">
      <dgm:prSet/>
      <dgm:spPr/>
      <dgm:t>
        <a:bodyPr/>
        <a:lstStyle/>
        <a:p>
          <a:endParaRPr lang="zh-CN" altLang="en-US"/>
        </a:p>
      </dgm:t>
    </dgm:pt>
    <dgm:pt modelId="{2053FE6A-337D-4FEA-A07C-07D8F01D4FAF}">
      <dgm:prSet custT="1"/>
      <dgm:spPr/>
      <dgm:t>
        <a:bodyPr/>
        <a:lstStyle/>
        <a:p>
          <a:pPr marL="0" lvl="0" indent="0" algn="ctr" defTabSz="1066800">
            <a:lnSpc>
              <a:spcPct val="90000"/>
            </a:lnSpc>
            <a:spcBef>
              <a:spcPct val="0"/>
            </a:spcBef>
            <a:spcAft>
              <a:spcPct val="35000"/>
            </a:spcAft>
            <a:buNone/>
          </a:pPr>
          <a:r>
            <a:rPr lang="zh-CN" altLang="en-US" sz="2400" b="1" kern="1200" dirty="0">
              <a:solidFill>
                <a:srgbClr val="297FD5"/>
              </a:solidFill>
              <a:latin typeface="Arial" panose="020B0604020202020204"/>
              <a:ea typeface="微软雅黑" panose="020B0503020204020204" pitchFamily="34" charset="-122"/>
              <a:cs typeface="+mn-cs"/>
            </a:rPr>
            <a:t>公众</a:t>
          </a:r>
        </a:p>
      </dgm:t>
    </dgm:pt>
    <dgm:pt modelId="{D6598507-1BF9-46A9-83A7-4967586E15D2}" cxnId="{A61979FD-2163-4FF9-A7B4-ED4FB0243D6E}" type="parTrans">
      <dgm:prSet/>
      <dgm:spPr/>
      <dgm:t>
        <a:bodyPr/>
        <a:lstStyle/>
        <a:p>
          <a:endParaRPr lang="zh-CN" altLang="en-US"/>
        </a:p>
      </dgm:t>
    </dgm:pt>
    <dgm:pt modelId="{86E4E42B-2B41-4E36-B41E-B22AFB0E24A1}" cxnId="{A61979FD-2163-4FF9-A7B4-ED4FB0243D6E}" type="sibTrans">
      <dgm:prSet/>
      <dgm:spPr/>
      <dgm:t>
        <a:bodyPr/>
        <a:lstStyle/>
        <a:p>
          <a:endParaRPr lang="zh-CN" altLang="en-US"/>
        </a:p>
      </dgm:t>
    </dgm:pt>
    <dgm:pt modelId="{64B044C6-8C95-4814-A401-FC14AC83B0CE}">
      <dgm:prSet custT="1"/>
      <dgm:spPr/>
      <dgm:t>
        <a:bodyPr/>
        <a:lstStyle/>
        <a:p>
          <a:pPr marL="0" lvl="0" indent="0" algn="ctr" defTabSz="1066800">
            <a:lnSpc>
              <a:spcPct val="90000"/>
            </a:lnSpc>
            <a:spcBef>
              <a:spcPct val="0"/>
            </a:spcBef>
            <a:spcAft>
              <a:spcPct val="35000"/>
            </a:spcAft>
            <a:buNone/>
          </a:pPr>
          <a:r>
            <a:rPr lang="zh-CN" altLang="en-US" sz="2400" b="1" kern="1200" dirty="0">
              <a:solidFill>
                <a:srgbClr val="297FD5"/>
              </a:solidFill>
              <a:latin typeface="Arial" panose="020B0604020202020204"/>
              <a:ea typeface="微软雅黑" panose="020B0503020204020204" pitchFamily="34" charset="-122"/>
              <a:cs typeface="+mn-cs"/>
            </a:rPr>
            <a:t>顾客</a:t>
          </a:r>
        </a:p>
      </dgm:t>
    </dgm:pt>
    <dgm:pt modelId="{2FCEFFAC-6659-4C3A-B83D-2D9935BF42BA}" cxnId="{90EE5EE8-C6F5-4D47-B609-C589C485733F}" type="parTrans">
      <dgm:prSet/>
      <dgm:spPr/>
      <dgm:t>
        <a:bodyPr/>
        <a:lstStyle/>
        <a:p>
          <a:endParaRPr lang="zh-CN" altLang="en-US"/>
        </a:p>
      </dgm:t>
    </dgm:pt>
    <dgm:pt modelId="{D272A310-E7FA-4D7F-AF89-A477FEC92DA8}" cxnId="{90EE5EE8-C6F5-4D47-B609-C589C485733F}" type="sibTrans">
      <dgm:prSet/>
      <dgm:spPr/>
      <dgm:t>
        <a:bodyPr/>
        <a:lstStyle/>
        <a:p>
          <a:endParaRPr lang="zh-CN" altLang="en-US"/>
        </a:p>
      </dgm:t>
    </dgm:pt>
    <dgm:pt modelId="{9B6345E2-1D36-4228-B495-A57DB24551E7}" type="pres">
      <dgm:prSet presAssocID="{60B8ED6B-AAC7-433D-9E97-64B8F2AEBE1C}" presName="hierChild1" presStyleCnt="0">
        <dgm:presLayoutVars>
          <dgm:orgChart val="1"/>
          <dgm:chPref val="1"/>
          <dgm:dir/>
          <dgm:animOne val="branch"/>
          <dgm:animLvl val="lvl"/>
          <dgm:resizeHandles/>
        </dgm:presLayoutVars>
      </dgm:prSet>
      <dgm:spPr/>
    </dgm:pt>
    <dgm:pt modelId="{13CA1062-BAC3-4E5D-AD0C-BC89B5B67215}" type="pres">
      <dgm:prSet presAssocID="{EFF92759-1602-4E76-9216-C51DB69C2FD5}" presName="hierRoot1" presStyleCnt="0">
        <dgm:presLayoutVars>
          <dgm:hierBranch val="init"/>
        </dgm:presLayoutVars>
      </dgm:prSet>
      <dgm:spPr/>
    </dgm:pt>
    <dgm:pt modelId="{858C83F2-BDB9-4B5F-BE5F-E06A21CB35CA}" type="pres">
      <dgm:prSet presAssocID="{EFF92759-1602-4E76-9216-C51DB69C2FD5}" presName="rootComposite1" presStyleCnt="0"/>
      <dgm:spPr/>
    </dgm:pt>
    <dgm:pt modelId="{DEDB4286-37C3-4A0E-9DCE-C484F077238E}" type="pres">
      <dgm:prSet presAssocID="{EFF92759-1602-4E76-9216-C51DB69C2FD5}" presName="rootText1" presStyleLbl="node0" presStyleIdx="0" presStyleCnt="1" custScaleX="233042">
        <dgm:presLayoutVars>
          <dgm:chPref val="3"/>
        </dgm:presLayoutVars>
      </dgm:prSet>
      <dgm:spPr/>
    </dgm:pt>
    <dgm:pt modelId="{DF55FCFD-DCD2-4F86-8D19-E92C7947935D}" type="pres">
      <dgm:prSet presAssocID="{EFF92759-1602-4E76-9216-C51DB69C2FD5}" presName="rootConnector1" presStyleLbl="node1" presStyleIdx="0" presStyleCnt="0"/>
      <dgm:spPr/>
    </dgm:pt>
    <dgm:pt modelId="{2E0CC23B-6C5C-4FA3-89EF-9D50D42170CA}" type="pres">
      <dgm:prSet presAssocID="{EFF92759-1602-4E76-9216-C51DB69C2FD5}" presName="hierChild2" presStyleCnt="0"/>
      <dgm:spPr/>
    </dgm:pt>
    <dgm:pt modelId="{099C7A16-B1AD-4EF6-A499-F2A5A7D09743}" type="pres">
      <dgm:prSet presAssocID="{149980AA-1536-4354-9DCC-4F40EBB70CAE}" presName="Name37" presStyleLbl="parChTrans1D2" presStyleIdx="0" presStyleCnt="5"/>
      <dgm:spPr/>
    </dgm:pt>
    <dgm:pt modelId="{4871314D-9133-427F-9135-CABBEBF9EC5F}" type="pres">
      <dgm:prSet presAssocID="{D4BA4DF2-CF63-4144-9BE9-A144BB2AAF6C}" presName="hierRoot2" presStyleCnt="0">
        <dgm:presLayoutVars>
          <dgm:hierBranch val="init"/>
        </dgm:presLayoutVars>
      </dgm:prSet>
      <dgm:spPr/>
    </dgm:pt>
    <dgm:pt modelId="{836FF155-85E3-4C29-B770-75244CB3D150}" type="pres">
      <dgm:prSet presAssocID="{D4BA4DF2-CF63-4144-9BE9-A144BB2AAF6C}" presName="rootComposite" presStyleCnt="0"/>
      <dgm:spPr/>
    </dgm:pt>
    <dgm:pt modelId="{621EE4E2-69FB-44FE-A5DE-EB73598FB172}" type="pres">
      <dgm:prSet presAssocID="{D4BA4DF2-CF63-4144-9BE9-A144BB2AAF6C}" presName="rootText" presStyleLbl="node2" presStyleIdx="0" presStyleCnt="5">
        <dgm:presLayoutVars>
          <dgm:chPref val="3"/>
        </dgm:presLayoutVars>
      </dgm:prSet>
      <dgm:spPr/>
    </dgm:pt>
    <dgm:pt modelId="{D448CE8A-0816-430F-A3BE-A1DA18988D0A}" type="pres">
      <dgm:prSet presAssocID="{D4BA4DF2-CF63-4144-9BE9-A144BB2AAF6C}" presName="rootConnector" presStyleLbl="node2" presStyleIdx="0" presStyleCnt="5"/>
      <dgm:spPr/>
    </dgm:pt>
    <dgm:pt modelId="{C7E838DD-7DFF-458E-90F8-035E63DB7D56}" type="pres">
      <dgm:prSet presAssocID="{D4BA4DF2-CF63-4144-9BE9-A144BB2AAF6C}" presName="hierChild4" presStyleCnt="0"/>
      <dgm:spPr/>
    </dgm:pt>
    <dgm:pt modelId="{0C3E57E3-8187-417F-A66E-74F9B1C0AFBE}" type="pres">
      <dgm:prSet presAssocID="{D4BA4DF2-CF63-4144-9BE9-A144BB2AAF6C}" presName="hierChild5" presStyleCnt="0"/>
      <dgm:spPr/>
    </dgm:pt>
    <dgm:pt modelId="{271ADC9B-BE95-4DD4-AFC1-E27610720B5A}" type="pres">
      <dgm:prSet presAssocID="{889D86C6-30D0-4312-8D56-E31BA4869207}" presName="Name37" presStyleLbl="parChTrans1D2" presStyleIdx="1" presStyleCnt="5"/>
      <dgm:spPr/>
    </dgm:pt>
    <dgm:pt modelId="{76AE81B2-C243-460F-8551-FA34002177CF}" type="pres">
      <dgm:prSet presAssocID="{3E23CE5C-AF2F-4B91-8B81-049FD64221BA}" presName="hierRoot2" presStyleCnt="0">
        <dgm:presLayoutVars>
          <dgm:hierBranch val="init"/>
        </dgm:presLayoutVars>
      </dgm:prSet>
      <dgm:spPr/>
    </dgm:pt>
    <dgm:pt modelId="{CF885A41-C4DD-419A-8FD9-BEC087B066E8}" type="pres">
      <dgm:prSet presAssocID="{3E23CE5C-AF2F-4B91-8B81-049FD64221BA}" presName="rootComposite" presStyleCnt="0"/>
      <dgm:spPr/>
    </dgm:pt>
    <dgm:pt modelId="{FCD5F847-B5C3-415A-9E4A-C0C31B26D9F3}" type="pres">
      <dgm:prSet presAssocID="{3E23CE5C-AF2F-4B91-8B81-049FD64221BA}" presName="rootText" presStyleLbl="node2" presStyleIdx="1" presStyleCnt="5">
        <dgm:presLayoutVars>
          <dgm:chPref val="3"/>
        </dgm:presLayoutVars>
      </dgm:prSet>
      <dgm:spPr/>
    </dgm:pt>
    <dgm:pt modelId="{BDEC0411-0F4F-45C6-8CAF-E2E3CDD6CD7F}" type="pres">
      <dgm:prSet presAssocID="{3E23CE5C-AF2F-4B91-8B81-049FD64221BA}" presName="rootConnector" presStyleLbl="node2" presStyleIdx="1" presStyleCnt="5"/>
      <dgm:spPr/>
    </dgm:pt>
    <dgm:pt modelId="{FF7441BD-1A3C-42D1-B3D5-555D308CEF91}" type="pres">
      <dgm:prSet presAssocID="{3E23CE5C-AF2F-4B91-8B81-049FD64221BA}" presName="hierChild4" presStyleCnt="0"/>
      <dgm:spPr/>
    </dgm:pt>
    <dgm:pt modelId="{D63864A1-D11C-4935-8C16-0DF2EC628C93}" type="pres">
      <dgm:prSet presAssocID="{3E23CE5C-AF2F-4B91-8B81-049FD64221BA}" presName="hierChild5" presStyleCnt="0"/>
      <dgm:spPr/>
    </dgm:pt>
    <dgm:pt modelId="{7ECB118D-8EB0-4873-81D5-6ED13D9B344A}" type="pres">
      <dgm:prSet presAssocID="{44BEC380-1112-404D-8BBC-B356CE8E94AD}" presName="Name37" presStyleLbl="parChTrans1D2" presStyleIdx="2" presStyleCnt="5"/>
      <dgm:spPr/>
    </dgm:pt>
    <dgm:pt modelId="{6A6C73AC-6DAE-4BD1-9D1D-05DEFFAE3E73}" type="pres">
      <dgm:prSet presAssocID="{B284CE39-ACE3-43E4-9DFF-8CC9D0BB6E65}" presName="hierRoot2" presStyleCnt="0">
        <dgm:presLayoutVars>
          <dgm:hierBranch val="init"/>
        </dgm:presLayoutVars>
      </dgm:prSet>
      <dgm:spPr/>
    </dgm:pt>
    <dgm:pt modelId="{22DFDA21-AF25-44B8-8A48-57423B44639B}" type="pres">
      <dgm:prSet presAssocID="{B284CE39-ACE3-43E4-9DFF-8CC9D0BB6E65}" presName="rootComposite" presStyleCnt="0"/>
      <dgm:spPr/>
    </dgm:pt>
    <dgm:pt modelId="{F9A6AC5C-43C3-40C2-8BBF-BE6911454BB3}" type="pres">
      <dgm:prSet presAssocID="{B284CE39-ACE3-43E4-9DFF-8CC9D0BB6E65}" presName="rootText" presStyleLbl="node2" presStyleIdx="2" presStyleCnt="5">
        <dgm:presLayoutVars>
          <dgm:chPref val="3"/>
        </dgm:presLayoutVars>
      </dgm:prSet>
      <dgm:spPr/>
    </dgm:pt>
    <dgm:pt modelId="{27BB2E4F-2665-48AA-8811-6D74C656B3EA}" type="pres">
      <dgm:prSet presAssocID="{B284CE39-ACE3-43E4-9DFF-8CC9D0BB6E65}" presName="rootConnector" presStyleLbl="node2" presStyleIdx="2" presStyleCnt="5"/>
      <dgm:spPr/>
    </dgm:pt>
    <dgm:pt modelId="{CFB3C9E5-CE02-40EC-8777-95F7BAC52F27}" type="pres">
      <dgm:prSet presAssocID="{B284CE39-ACE3-43E4-9DFF-8CC9D0BB6E65}" presName="hierChild4" presStyleCnt="0"/>
      <dgm:spPr/>
    </dgm:pt>
    <dgm:pt modelId="{2FA461AC-30AA-4FF0-8191-82304C9A012E}" type="pres">
      <dgm:prSet presAssocID="{B284CE39-ACE3-43E4-9DFF-8CC9D0BB6E65}" presName="hierChild5" presStyleCnt="0"/>
      <dgm:spPr/>
    </dgm:pt>
    <dgm:pt modelId="{E31CE687-7F65-43E7-9CAC-4D055C617808}" type="pres">
      <dgm:prSet presAssocID="{2FCEFFAC-6659-4C3A-B83D-2D9935BF42BA}" presName="Name37" presStyleLbl="parChTrans1D2" presStyleIdx="3" presStyleCnt="5"/>
      <dgm:spPr/>
    </dgm:pt>
    <dgm:pt modelId="{69019577-766C-4D08-AE5D-01A2E0CA6173}" type="pres">
      <dgm:prSet presAssocID="{64B044C6-8C95-4814-A401-FC14AC83B0CE}" presName="hierRoot2" presStyleCnt="0">
        <dgm:presLayoutVars>
          <dgm:hierBranch val="init"/>
        </dgm:presLayoutVars>
      </dgm:prSet>
      <dgm:spPr/>
    </dgm:pt>
    <dgm:pt modelId="{3EF4A202-14E7-488D-BF90-A39DBEC9E8C9}" type="pres">
      <dgm:prSet presAssocID="{64B044C6-8C95-4814-A401-FC14AC83B0CE}" presName="rootComposite" presStyleCnt="0"/>
      <dgm:spPr/>
    </dgm:pt>
    <dgm:pt modelId="{51CABAB9-FEB4-4799-9586-BDE0B015EF75}" type="pres">
      <dgm:prSet presAssocID="{64B044C6-8C95-4814-A401-FC14AC83B0CE}" presName="rootText" presStyleLbl="node2" presStyleIdx="3" presStyleCnt="5">
        <dgm:presLayoutVars>
          <dgm:chPref val="3"/>
        </dgm:presLayoutVars>
      </dgm:prSet>
      <dgm:spPr/>
    </dgm:pt>
    <dgm:pt modelId="{98634629-DC1B-4AC9-8165-57A7E03D2AEE}" type="pres">
      <dgm:prSet presAssocID="{64B044C6-8C95-4814-A401-FC14AC83B0CE}" presName="rootConnector" presStyleLbl="node2" presStyleIdx="3" presStyleCnt="5"/>
      <dgm:spPr/>
    </dgm:pt>
    <dgm:pt modelId="{ACBE1758-03E4-41FB-B5C9-B3DEA85A09C5}" type="pres">
      <dgm:prSet presAssocID="{64B044C6-8C95-4814-A401-FC14AC83B0CE}" presName="hierChild4" presStyleCnt="0"/>
      <dgm:spPr/>
    </dgm:pt>
    <dgm:pt modelId="{4B15E904-A146-4CE7-96D4-07BC99728DB1}" type="pres">
      <dgm:prSet presAssocID="{64B044C6-8C95-4814-A401-FC14AC83B0CE}" presName="hierChild5" presStyleCnt="0"/>
      <dgm:spPr/>
    </dgm:pt>
    <dgm:pt modelId="{C953A2D0-3261-45A1-9EA0-483EB29944D8}" type="pres">
      <dgm:prSet presAssocID="{D6598507-1BF9-46A9-83A7-4967586E15D2}" presName="Name37" presStyleLbl="parChTrans1D2" presStyleIdx="4" presStyleCnt="5"/>
      <dgm:spPr/>
    </dgm:pt>
    <dgm:pt modelId="{8579AE96-C86B-41A1-BE72-C06CCE6036A1}" type="pres">
      <dgm:prSet presAssocID="{2053FE6A-337D-4FEA-A07C-07D8F01D4FAF}" presName="hierRoot2" presStyleCnt="0">
        <dgm:presLayoutVars>
          <dgm:hierBranch val="init"/>
        </dgm:presLayoutVars>
      </dgm:prSet>
      <dgm:spPr/>
    </dgm:pt>
    <dgm:pt modelId="{42B36C8C-0DF7-4FB1-AB8B-D5A9FBDB3349}" type="pres">
      <dgm:prSet presAssocID="{2053FE6A-337D-4FEA-A07C-07D8F01D4FAF}" presName="rootComposite" presStyleCnt="0"/>
      <dgm:spPr/>
    </dgm:pt>
    <dgm:pt modelId="{A15C7665-94D2-4CBF-B1A9-22C6ACC0F45A}" type="pres">
      <dgm:prSet presAssocID="{2053FE6A-337D-4FEA-A07C-07D8F01D4FAF}" presName="rootText" presStyleLbl="node2" presStyleIdx="4" presStyleCnt="5">
        <dgm:presLayoutVars>
          <dgm:chPref val="3"/>
        </dgm:presLayoutVars>
      </dgm:prSet>
      <dgm:spPr/>
    </dgm:pt>
    <dgm:pt modelId="{0D479F61-898B-4E64-A61D-95ACF98C47E7}" type="pres">
      <dgm:prSet presAssocID="{2053FE6A-337D-4FEA-A07C-07D8F01D4FAF}" presName="rootConnector" presStyleLbl="node2" presStyleIdx="4" presStyleCnt="5"/>
      <dgm:spPr/>
    </dgm:pt>
    <dgm:pt modelId="{559F6F2C-F026-4607-901A-C1CED7A2FABF}" type="pres">
      <dgm:prSet presAssocID="{2053FE6A-337D-4FEA-A07C-07D8F01D4FAF}" presName="hierChild4" presStyleCnt="0"/>
      <dgm:spPr/>
    </dgm:pt>
    <dgm:pt modelId="{2FB6EDC7-1B12-4313-9FBD-AA88535A7D8B}" type="pres">
      <dgm:prSet presAssocID="{2053FE6A-337D-4FEA-A07C-07D8F01D4FAF}" presName="hierChild5" presStyleCnt="0"/>
      <dgm:spPr/>
    </dgm:pt>
    <dgm:pt modelId="{D22C96D0-C0F5-49A4-B8C4-0F201121E737}" type="pres">
      <dgm:prSet presAssocID="{EFF92759-1602-4E76-9216-C51DB69C2FD5}" presName="hierChild3" presStyleCnt="0"/>
      <dgm:spPr/>
    </dgm:pt>
  </dgm:ptLst>
  <dgm:cxnLst>
    <dgm:cxn modelId="{7A427012-E42D-4722-AD14-C2163643B755}" srcId="{EFF92759-1602-4E76-9216-C51DB69C2FD5}" destId="{3E23CE5C-AF2F-4B91-8B81-049FD64221BA}" srcOrd="1" destOrd="0" parTransId="{889D86C6-30D0-4312-8D56-E31BA4869207}" sibTransId="{3E317FF5-D811-4786-BD22-C50AD5D0E312}"/>
    <dgm:cxn modelId="{B5EF751A-662E-4257-AA80-700FED895668}" type="presOf" srcId="{3E23CE5C-AF2F-4B91-8B81-049FD64221BA}" destId="{BDEC0411-0F4F-45C6-8CAF-E2E3CDD6CD7F}" srcOrd="1" destOrd="0" presId="urn:microsoft.com/office/officeart/2005/8/layout/orgChart1"/>
    <dgm:cxn modelId="{2DF9F630-1CBB-4D30-8F5F-0C5CB8C705E6}" type="presOf" srcId="{2053FE6A-337D-4FEA-A07C-07D8F01D4FAF}" destId="{A15C7665-94D2-4CBF-B1A9-22C6ACC0F45A}" srcOrd="0" destOrd="0" presId="urn:microsoft.com/office/officeart/2005/8/layout/orgChart1"/>
    <dgm:cxn modelId="{B671B038-88DC-4D16-8801-4DAEFD76ACD2}" type="presOf" srcId="{B284CE39-ACE3-43E4-9DFF-8CC9D0BB6E65}" destId="{27BB2E4F-2665-48AA-8811-6D74C656B3EA}" srcOrd="1" destOrd="0" presId="urn:microsoft.com/office/officeart/2005/8/layout/orgChart1"/>
    <dgm:cxn modelId="{FE663639-70DE-4894-B436-4FD809064666}" type="presOf" srcId="{D6598507-1BF9-46A9-83A7-4967586E15D2}" destId="{C953A2D0-3261-45A1-9EA0-483EB29944D8}" srcOrd="0" destOrd="0" presId="urn:microsoft.com/office/officeart/2005/8/layout/orgChart1"/>
    <dgm:cxn modelId="{BD656A63-7E5A-46AF-BAC6-24BE94634462}" type="presOf" srcId="{44BEC380-1112-404D-8BBC-B356CE8E94AD}" destId="{7ECB118D-8EB0-4873-81D5-6ED13D9B344A}" srcOrd="0" destOrd="0" presId="urn:microsoft.com/office/officeart/2005/8/layout/orgChart1"/>
    <dgm:cxn modelId="{3BE3BF43-27D6-49E1-9C34-206B685E4B51}" srcId="{EFF92759-1602-4E76-9216-C51DB69C2FD5}" destId="{B284CE39-ACE3-43E4-9DFF-8CC9D0BB6E65}" srcOrd="2" destOrd="0" parTransId="{44BEC380-1112-404D-8BBC-B356CE8E94AD}" sibTransId="{2AA881C5-35F7-4103-82BD-3F6D9E51D236}"/>
    <dgm:cxn modelId="{454D8165-BC80-4A39-A7D7-88C1B256A64E}" type="presOf" srcId="{3E23CE5C-AF2F-4B91-8B81-049FD64221BA}" destId="{FCD5F847-B5C3-415A-9E4A-C0C31B26D9F3}" srcOrd="0" destOrd="0" presId="urn:microsoft.com/office/officeart/2005/8/layout/orgChart1"/>
    <dgm:cxn modelId="{4CFE8447-7A04-41D4-A534-D993F7430799}" type="presOf" srcId="{D4BA4DF2-CF63-4144-9BE9-A144BB2AAF6C}" destId="{D448CE8A-0816-430F-A3BE-A1DA18988D0A}" srcOrd="1" destOrd="0" presId="urn:microsoft.com/office/officeart/2005/8/layout/orgChart1"/>
    <dgm:cxn modelId="{D825B748-4652-4BA5-A19B-2177A073D9B7}" type="presOf" srcId="{B284CE39-ACE3-43E4-9DFF-8CC9D0BB6E65}" destId="{F9A6AC5C-43C3-40C2-8BBF-BE6911454BB3}" srcOrd="0" destOrd="0" presId="urn:microsoft.com/office/officeart/2005/8/layout/orgChart1"/>
    <dgm:cxn modelId="{C95E6C50-6AA4-4F43-884D-8ACD9D0182E1}" type="presOf" srcId="{889D86C6-30D0-4312-8D56-E31BA4869207}" destId="{271ADC9B-BE95-4DD4-AFC1-E27610720B5A}" srcOrd="0" destOrd="0" presId="urn:microsoft.com/office/officeart/2005/8/layout/orgChart1"/>
    <dgm:cxn modelId="{511BE271-B290-4499-BA23-100D490AB158}" srcId="{60B8ED6B-AAC7-433D-9E97-64B8F2AEBE1C}" destId="{EFF92759-1602-4E76-9216-C51DB69C2FD5}" srcOrd="0" destOrd="0" parTransId="{DB8BD735-B171-4C75-B789-C0D203355C70}" sibTransId="{06387D74-F501-4CED-9CD1-2ACD65CF843C}"/>
    <dgm:cxn modelId="{6AF3A755-1B1D-495F-A42B-14D424A7B452}" type="presOf" srcId="{2FCEFFAC-6659-4C3A-B83D-2D9935BF42BA}" destId="{E31CE687-7F65-43E7-9CAC-4D055C617808}" srcOrd="0" destOrd="0" presId="urn:microsoft.com/office/officeart/2005/8/layout/orgChart1"/>
    <dgm:cxn modelId="{2F19DC78-AFD1-41FB-BCFC-E5DE426D7DE6}" type="presOf" srcId="{2053FE6A-337D-4FEA-A07C-07D8F01D4FAF}" destId="{0D479F61-898B-4E64-A61D-95ACF98C47E7}" srcOrd="1" destOrd="0" presId="urn:microsoft.com/office/officeart/2005/8/layout/orgChart1"/>
    <dgm:cxn modelId="{DA630F7F-E1FC-4C61-ABA6-B29B52BFA711}" type="presOf" srcId="{D4BA4DF2-CF63-4144-9BE9-A144BB2AAF6C}" destId="{621EE4E2-69FB-44FE-A5DE-EB73598FB172}" srcOrd="0" destOrd="0" presId="urn:microsoft.com/office/officeart/2005/8/layout/orgChart1"/>
    <dgm:cxn modelId="{174B7F8A-168C-4895-9B27-B212F63D3161}" srcId="{EFF92759-1602-4E76-9216-C51DB69C2FD5}" destId="{D4BA4DF2-CF63-4144-9BE9-A144BB2AAF6C}" srcOrd="0" destOrd="0" parTransId="{149980AA-1536-4354-9DCC-4F40EBB70CAE}" sibTransId="{7375ED7B-42A3-4860-8BAA-DF9A5587C27E}"/>
    <dgm:cxn modelId="{64C0E38F-DEAC-48C6-A373-BDB8E1641C5F}" type="presOf" srcId="{64B044C6-8C95-4814-A401-FC14AC83B0CE}" destId="{98634629-DC1B-4AC9-8165-57A7E03D2AEE}" srcOrd="1" destOrd="0" presId="urn:microsoft.com/office/officeart/2005/8/layout/orgChart1"/>
    <dgm:cxn modelId="{816496D3-E368-4112-894D-3C2E054DA60F}" type="presOf" srcId="{64B044C6-8C95-4814-A401-FC14AC83B0CE}" destId="{51CABAB9-FEB4-4799-9586-BDE0B015EF75}" srcOrd="0" destOrd="0" presId="urn:microsoft.com/office/officeart/2005/8/layout/orgChart1"/>
    <dgm:cxn modelId="{274EA6D3-11C7-491B-9649-6583E5674259}" type="presOf" srcId="{EFF92759-1602-4E76-9216-C51DB69C2FD5}" destId="{DEDB4286-37C3-4A0E-9DCE-C484F077238E}" srcOrd="0" destOrd="0" presId="urn:microsoft.com/office/officeart/2005/8/layout/orgChart1"/>
    <dgm:cxn modelId="{90EE5EE8-C6F5-4D47-B609-C589C485733F}" srcId="{EFF92759-1602-4E76-9216-C51DB69C2FD5}" destId="{64B044C6-8C95-4814-A401-FC14AC83B0CE}" srcOrd="3" destOrd="0" parTransId="{2FCEFFAC-6659-4C3A-B83D-2D9935BF42BA}" sibTransId="{D272A310-E7FA-4D7F-AF89-A477FEC92DA8}"/>
    <dgm:cxn modelId="{0DACB5F7-A011-4AE1-B9A0-BD0DB8B4D387}" type="presOf" srcId="{EFF92759-1602-4E76-9216-C51DB69C2FD5}" destId="{DF55FCFD-DCD2-4F86-8D19-E92C7947935D}" srcOrd="1" destOrd="0" presId="urn:microsoft.com/office/officeart/2005/8/layout/orgChart1"/>
    <dgm:cxn modelId="{A61979FD-2163-4FF9-A7B4-ED4FB0243D6E}" srcId="{EFF92759-1602-4E76-9216-C51DB69C2FD5}" destId="{2053FE6A-337D-4FEA-A07C-07D8F01D4FAF}" srcOrd="4" destOrd="0" parTransId="{D6598507-1BF9-46A9-83A7-4967586E15D2}" sibTransId="{86E4E42B-2B41-4E36-B41E-B22AFB0E24A1}"/>
    <dgm:cxn modelId="{BDB53BFF-5C71-4799-9D35-AFCAC42BFBD2}" type="presOf" srcId="{60B8ED6B-AAC7-433D-9E97-64B8F2AEBE1C}" destId="{9B6345E2-1D36-4228-B495-A57DB24551E7}" srcOrd="0" destOrd="0" presId="urn:microsoft.com/office/officeart/2005/8/layout/orgChart1"/>
    <dgm:cxn modelId="{6238E7FF-C0E8-4774-804B-BA536511586B}" type="presOf" srcId="{149980AA-1536-4354-9DCC-4F40EBB70CAE}" destId="{099C7A16-B1AD-4EF6-A499-F2A5A7D09743}" srcOrd="0" destOrd="0" presId="urn:microsoft.com/office/officeart/2005/8/layout/orgChart1"/>
    <dgm:cxn modelId="{548CBBD8-D865-487F-B6C8-B39CE736F6A9}" type="presParOf" srcId="{9B6345E2-1D36-4228-B495-A57DB24551E7}" destId="{13CA1062-BAC3-4E5D-AD0C-BC89B5B67215}" srcOrd="0" destOrd="0" presId="urn:microsoft.com/office/officeart/2005/8/layout/orgChart1"/>
    <dgm:cxn modelId="{AB51FFA0-BE20-4EEF-BDFE-322B45D6138F}" type="presParOf" srcId="{13CA1062-BAC3-4E5D-AD0C-BC89B5B67215}" destId="{858C83F2-BDB9-4B5F-BE5F-E06A21CB35CA}" srcOrd="0" destOrd="0" presId="urn:microsoft.com/office/officeart/2005/8/layout/orgChart1"/>
    <dgm:cxn modelId="{239E544F-FBE5-4D79-8263-7CB19061AC62}" type="presParOf" srcId="{858C83F2-BDB9-4B5F-BE5F-E06A21CB35CA}" destId="{DEDB4286-37C3-4A0E-9DCE-C484F077238E}" srcOrd="0" destOrd="0" presId="urn:microsoft.com/office/officeart/2005/8/layout/orgChart1"/>
    <dgm:cxn modelId="{F94D66AD-CFDC-4200-8140-785F5C449655}" type="presParOf" srcId="{858C83F2-BDB9-4B5F-BE5F-E06A21CB35CA}" destId="{DF55FCFD-DCD2-4F86-8D19-E92C7947935D}" srcOrd="1" destOrd="0" presId="urn:microsoft.com/office/officeart/2005/8/layout/orgChart1"/>
    <dgm:cxn modelId="{6A7A0D74-9927-4B33-B90A-41B479B2DBBE}" type="presParOf" srcId="{13CA1062-BAC3-4E5D-AD0C-BC89B5B67215}" destId="{2E0CC23B-6C5C-4FA3-89EF-9D50D42170CA}" srcOrd="1" destOrd="0" presId="urn:microsoft.com/office/officeart/2005/8/layout/orgChart1"/>
    <dgm:cxn modelId="{0BDC95A6-A87E-4E89-B04C-56032BCCA067}" type="presParOf" srcId="{2E0CC23B-6C5C-4FA3-89EF-9D50D42170CA}" destId="{099C7A16-B1AD-4EF6-A499-F2A5A7D09743}" srcOrd="0" destOrd="0" presId="urn:microsoft.com/office/officeart/2005/8/layout/orgChart1"/>
    <dgm:cxn modelId="{2059C627-47A6-44CB-A8D8-0C518E495694}" type="presParOf" srcId="{2E0CC23B-6C5C-4FA3-89EF-9D50D42170CA}" destId="{4871314D-9133-427F-9135-CABBEBF9EC5F}" srcOrd="1" destOrd="0" presId="urn:microsoft.com/office/officeart/2005/8/layout/orgChart1"/>
    <dgm:cxn modelId="{B4BD5CB2-4A32-40D8-8EF6-A7EBCFAE484C}" type="presParOf" srcId="{4871314D-9133-427F-9135-CABBEBF9EC5F}" destId="{836FF155-85E3-4C29-B770-75244CB3D150}" srcOrd="0" destOrd="0" presId="urn:microsoft.com/office/officeart/2005/8/layout/orgChart1"/>
    <dgm:cxn modelId="{39386CDF-99D1-4D74-9C41-221D3F0CF28A}" type="presParOf" srcId="{836FF155-85E3-4C29-B770-75244CB3D150}" destId="{621EE4E2-69FB-44FE-A5DE-EB73598FB172}" srcOrd="0" destOrd="0" presId="urn:microsoft.com/office/officeart/2005/8/layout/orgChart1"/>
    <dgm:cxn modelId="{42A26217-73B0-4210-95B7-B9DD8775A2FD}" type="presParOf" srcId="{836FF155-85E3-4C29-B770-75244CB3D150}" destId="{D448CE8A-0816-430F-A3BE-A1DA18988D0A}" srcOrd="1" destOrd="0" presId="urn:microsoft.com/office/officeart/2005/8/layout/orgChart1"/>
    <dgm:cxn modelId="{1CBDCB80-613B-46CC-B888-9C48A350FD0A}" type="presParOf" srcId="{4871314D-9133-427F-9135-CABBEBF9EC5F}" destId="{C7E838DD-7DFF-458E-90F8-035E63DB7D56}" srcOrd="1" destOrd="0" presId="urn:microsoft.com/office/officeart/2005/8/layout/orgChart1"/>
    <dgm:cxn modelId="{3F368316-0D1C-48D3-A12F-640D4DA841D9}" type="presParOf" srcId="{4871314D-9133-427F-9135-CABBEBF9EC5F}" destId="{0C3E57E3-8187-417F-A66E-74F9B1C0AFBE}" srcOrd="2" destOrd="0" presId="urn:microsoft.com/office/officeart/2005/8/layout/orgChart1"/>
    <dgm:cxn modelId="{826D4160-B2B2-400A-9553-24E61AB9109B}" type="presParOf" srcId="{2E0CC23B-6C5C-4FA3-89EF-9D50D42170CA}" destId="{271ADC9B-BE95-4DD4-AFC1-E27610720B5A}" srcOrd="2" destOrd="0" presId="urn:microsoft.com/office/officeart/2005/8/layout/orgChart1"/>
    <dgm:cxn modelId="{A62F10D8-80A2-4E01-8A38-144F414374F0}" type="presParOf" srcId="{2E0CC23B-6C5C-4FA3-89EF-9D50D42170CA}" destId="{76AE81B2-C243-460F-8551-FA34002177CF}" srcOrd="3" destOrd="0" presId="urn:microsoft.com/office/officeart/2005/8/layout/orgChart1"/>
    <dgm:cxn modelId="{61F6BE21-A639-4878-B177-5310BFBD471F}" type="presParOf" srcId="{76AE81B2-C243-460F-8551-FA34002177CF}" destId="{CF885A41-C4DD-419A-8FD9-BEC087B066E8}" srcOrd="0" destOrd="0" presId="urn:microsoft.com/office/officeart/2005/8/layout/orgChart1"/>
    <dgm:cxn modelId="{50922CB5-A70B-4143-8EAA-A197D3DB11C4}" type="presParOf" srcId="{CF885A41-C4DD-419A-8FD9-BEC087B066E8}" destId="{FCD5F847-B5C3-415A-9E4A-C0C31B26D9F3}" srcOrd="0" destOrd="0" presId="urn:microsoft.com/office/officeart/2005/8/layout/orgChart1"/>
    <dgm:cxn modelId="{AA85F410-DF97-4C8C-B52A-37510EA419FC}" type="presParOf" srcId="{CF885A41-C4DD-419A-8FD9-BEC087B066E8}" destId="{BDEC0411-0F4F-45C6-8CAF-E2E3CDD6CD7F}" srcOrd="1" destOrd="0" presId="urn:microsoft.com/office/officeart/2005/8/layout/orgChart1"/>
    <dgm:cxn modelId="{2B510B31-FC12-4415-9DA1-0C4AF03BCE00}" type="presParOf" srcId="{76AE81B2-C243-460F-8551-FA34002177CF}" destId="{FF7441BD-1A3C-42D1-B3D5-555D308CEF91}" srcOrd="1" destOrd="0" presId="urn:microsoft.com/office/officeart/2005/8/layout/orgChart1"/>
    <dgm:cxn modelId="{6E532E72-FA23-488A-B0E7-C9950692358A}" type="presParOf" srcId="{76AE81B2-C243-460F-8551-FA34002177CF}" destId="{D63864A1-D11C-4935-8C16-0DF2EC628C93}" srcOrd="2" destOrd="0" presId="urn:microsoft.com/office/officeart/2005/8/layout/orgChart1"/>
    <dgm:cxn modelId="{431810FA-CC3F-4B41-AEAE-22C6A0B98002}" type="presParOf" srcId="{2E0CC23B-6C5C-4FA3-89EF-9D50D42170CA}" destId="{7ECB118D-8EB0-4873-81D5-6ED13D9B344A}" srcOrd="4" destOrd="0" presId="urn:microsoft.com/office/officeart/2005/8/layout/orgChart1"/>
    <dgm:cxn modelId="{8F6A698D-CA12-448F-A7F9-AC1AF6719E06}" type="presParOf" srcId="{2E0CC23B-6C5C-4FA3-89EF-9D50D42170CA}" destId="{6A6C73AC-6DAE-4BD1-9D1D-05DEFFAE3E73}" srcOrd="5" destOrd="0" presId="urn:microsoft.com/office/officeart/2005/8/layout/orgChart1"/>
    <dgm:cxn modelId="{7F6ED3ED-8E7E-448E-9E25-2B40403EC1AD}" type="presParOf" srcId="{6A6C73AC-6DAE-4BD1-9D1D-05DEFFAE3E73}" destId="{22DFDA21-AF25-44B8-8A48-57423B44639B}" srcOrd="0" destOrd="0" presId="urn:microsoft.com/office/officeart/2005/8/layout/orgChart1"/>
    <dgm:cxn modelId="{3084EC7E-0C96-4F2E-A64A-3DBE4171D791}" type="presParOf" srcId="{22DFDA21-AF25-44B8-8A48-57423B44639B}" destId="{F9A6AC5C-43C3-40C2-8BBF-BE6911454BB3}" srcOrd="0" destOrd="0" presId="urn:microsoft.com/office/officeart/2005/8/layout/orgChart1"/>
    <dgm:cxn modelId="{CDF1F96E-2AFD-4DFA-BC60-315F91AC499F}" type="presParOf" srcId="{22DFDA21-AF25-44B8-8A48-57423B44639B}" destId="{27BB2E4F-2665-48AA-8811-6D74C656B3EA}" srcOrd="1" destOrd="0" presId="urn:microsoft.com/office/officeart/2005/8/layout/orgChart1"/>
    <dgm:cxn modelId="{E6DC686D-53AD-4CD8-9210-C7254124AB1A}" type="presParOf" srcId="{6A6C73AC-6DAE-4BD1-9D1D-05DEFFAE3E73}" destId="{CFB3C9E5-CE02-40EC-8777-95F7BAC52F27}" srcOrd="1" destOrd="0" presId="urn:microsoft.com/office/officeart/2005/8/layout/orgChart1"/>
    <dgm:cxn modelId="{599266E5-00D0-4B22-AE16-03471F9A1A98}" type="presParOf" srcId="{6A6C73AC-6DAE-4BD1-9D1D-05DEFFAE3E73}" destId="{2FA461AC-30AA-4FF0-8191-82304C9A012E}" srcOrd="2" destOrd="0" presId="urn:microsoft.com/office/officeart/2005/8/layout/orgChart1"/>
    <dgm:cxn modelId="{904E61B4-2C66-4C44-909E-EF6991EB80F2}" type="presParOf" srcId="{2E0CC23B-6C5C-4FA3-89EF-9D50D42170CA}" destId="{E31CE687-7F65-43E7-9CAC-4D055C617808}" srcOrd="6" destOrd="0" presId="urn:microsoft.com/office/officeart/2005/8/layout/orgChart1"/>
    <dgm:cxn modelId="{B2F01491-3F7E-42AD-839F-FDC0B93E5712}" type="presParOf" srcId="{2E0CC23B-6C5C-4FA3-89EF-9D50D42170CA}" destId="{69019577-766C-4D08-AE5D-01A2E0CA6173}" srcOrd="7" destOrd="0" presId="urn:microsoft.com/office/officeart/2005/8/layout/orgChart1"/>
    <dgm:cxn modelId="{B1B7C030-4F3B-4B20-ABF3-D5A341663C2D}" type="presParOf" srcId="{69019577-766C-4D08-AE5D-01A2E0CA6173}" destId="{3EF4A202-14E7-488D-BF90-A39DBEC9E8C9}" srcOrd="0" destOrd="0" presId="urn:microsoft.com/office/officeart/2005/8/layout/orgChart1"/>
    <dgm:cxn modelId="{C66C9203-0639-49C9-A1E1-461DF452BD72}" type="presParOf" srcId="{3EF4A202-14E7-488D-BF90-A39DBEC9E8C9}" destId="{51CABAB9-FEB4-4799-9586-BDE0B015EF75}" srcOrd="0" destOrd="0" presId="urn:microsoft.com/office/officeart/2005/8/layout/orgChart1"/>
    <dgm:cxn modelId="{C0C1500A-5218-4A88-ADAD-A7151C33AEC1}" type="presParOf" srcId="{3EF4A202-14E7-488D-BF90-A39DBEC9E8C9}" destId="{98634629-DC1B-4AC9-8165-57A7E03D2AEE}" srcOrd="1" destOrd="0" presId="urn:microsoft.com/office/officeart/2005/8/layout/orgChart1"/>
    <dgm:cxn modelId="{0DF07E86-A434-4434-BCBB-5D3CFE8475F3}" type="presParOf" srcId="{69019577-766C-4D08-AE5D-01A2E0CA6173}" destId="{ACBE1758-03E4-41FB-B5C9-B3DEA85A09C5}" srcOrd="1" destOrd="0" presId="urn:microsoft.com/office/officeart/2005/8/layout/orgChart1"/>
    <dgm:cxn modelId="{86BCB798-87CA-44CE-AE7C-2DB3D9FEB8B8}" type="presParOf" srcId="{69019577-766C-4D08-AE5D-01A2E0CA6173}" destId="{4B15E904-A146-4CE7-96D4-07BC99728DB1}" srcOrd="2" destOrd="0" presId="urn:microsoft.com/office/officeart/2005/8/layout/orgChart1"/>
    <dgm:cxn modelId="{A611425B-E5E4-4D2F-92DD-AF443283DE68}" type="presParOf" srcId="{2E0CC23B-6C5C-4FA3-89EF-9D50D42170CA}" destId="{C953A2D0-3261-45A1-9EA0-483EB29944D8}" srcOrd="8" destOrd="0" presId="urn:microsoft.com/office/officeart/2005/8/layout/orgChart1"/>
    <dgm:cxn modelId="{1C3F9892-5B23-463D-BC03-604CA84FFBD7}" type="presParOf" srcId="{2E0CC23B-6C5C-4FA3-89EF-9D50D42170CA}" destId="{8579AE96-C86B-41A1-BE72-C06CCE6036A1}" srcOrd="9" destOrd="0" presId="urn:microsoft.com/office/officeart/2005/8/layout/orgChart1"/>
    <dgm:cxn modelId="{AD16A914-3C97-43EB-958B-612B84D89E89}" type="presParOf" srcId="{8579AE96-C86B-41A1-BE72-C06CCE6036A1}" destId="{42B36C8C-0DF7-4FB1-AB8B-D5A9FBDB3349}" srcOrd="0" destOrd="0" presId="urn:microsoft.com/office/officeart/2005/8/layout/orgChart1"/>
    <dgm:cxn modelId="{220B7DFA-A3B9-4CE9-B996-27E13AB34E67}" type="presParOf" srcId="{42B36C8C-0DF7-4FB1-AB8B-D5A9FBDB3349}" destId="{A15C7665-94D2-4CBF-B1A9-22C6ACC0F45A}" srcOrd="0" destOrd="0" presId="urn:microsoft.com/office/officeart/2005/8/layout/orgChart1"/>
    <dgm:cxn modelId="{27A884F3-181E-4F77-A6D5-6C622F6AE7B2}" type="presParOf" srcId="{42B36C8C-0DF7-4FB1-AB8B-D5A9FBDB3349}" destId="{0D479F61-898B-4E64-A61D-95ACF98C47E7}" srcOrd="1" destOrd="0" presId="urn:microsoft.com/office/officeart/2005/8/layout/orgChart1"/>
    <dgm:cxn modelId="{78EF8C7D-05EE-4E8C-A414-0B6EE83091D8}" type="presParOf" srcId="{8579AE96-C86B-41A1-BE72-C06CCE6036A1}" destId="{559F6F2C-F026-4607-901A-C1CED7A2FABF}" srcOrd="1" destOrd="0" presId="urn:microsoft.com/office/officeart/2005/8/layout/orgChart1"/>
    <dgm:cxn modelId="{1F061C7E-D18B-4AC2-8FDF-2B7E1AAECADC}" type="presParOf" srcId="{8579AE96-C86B-41A1-BE72-C06CCE6036A1}" destId="{2FB6EDC7-1B12-4313-9FBD-AA88535A7D8B}" srcOrd="2" destOrd="0" presId="urn:microsoft.com/office/officeart/2005/8/layout/orgChart1"/>
    <dgm:cxn modelId="{6A0ADBCA-1662-4910-B5F7-BEC6985B754C}" type="presParOf" srcId="{13CA1062-BAC3-4E5D-AD0C-BC89B5B67215}" destId="{D22C96D0-C0F5-49A4-B8C4-0F201121E737}"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D97E073D-09CF-4167-B2D9-3DCD6F82AFE1}" type="doc">
      <dgm:prSet loTypeId="urn:microsoft.com/office/officeart/2005/8/layout/hList1" loCatId="list" qsTypeId="urn:microsoft.com/office/officeart/2005/8/quickstyle/simple1" qsCatId="simple" csTypeId="urn:microsoft.com/office/officeart/2005/8/colors/colorful2" csCatId="colorful" phldr="1"/>
      <dgm:spPr/>
      <dgm:t>
        <a:bodyPr/>
        <a:lstStyle/>
        <a:p>
          <a:endParaRPr lang="zh-CN" altLang="en-US"/>
        </a:p>
      </dgm:t>
    </dgm:pt>
    <dgm:pt modelId="{EBD1FB62-6A22-4EA6-A9BB-6297A24DB57F}">
      <dgm:prSet phldrT="[文本]"/>
      <dgm:spPr/>
      <dgm:t>
        <a:bodyPr/>
        <a:lstStyle/>
        <a:p>
          <a:r>
            <a:rPr lang="zh-CN" altLang="en-US" dirty="0"/>
            <a:t>文化因素</a:t>
          </a:r>
        </a:p>
      </dgm:t>
    </dgm:pt>
    <dgm:pt modelId="{ADF7BC11-78D7-4657-8F67-B35EE5800075}" cxnId="{55771764-8EEF-4310-8E4D-4B59EFBC6DF5}" type="parTrans">
      <dgm:prSet/>
      <dgm:spPr/>
      <dgm:t>
        <a:bodyPr/>
        <a:lstStyle/>
        <a:p>
          <a:endParaRPr lang="zh-CN" altLang="en-US"/>
        </a:p>
      </dgm:t>
    </dgm:pt>
    <dgm:pt modelId="{E9C3B671-18AB-4A15-8A05-883C950193D1}" cxnId="{55771764-8EEF-4310-8E4D-4B59EFBC6DF5}" type="sibTrans">
      <dgm:prSet/>
      <dgm:spPr/>
      <dgm:t>
        <a:bodyPr/>
        <a:lstStyle/>
        <a:p>
          <a:endParaRPr lang="zh-CN" altLang="en-US"/>
        </a:p>
      </dgm:t>
    </dgm:pt>
    <dgm:pt modelId="{645504C5-2B1B-4EC8-8494-BF498DFBF340}">
      <dgm:prSet phldrT="[文本]"/>
      <dgm:spPr/>
      <dgm:t>
        <a:bodyPr/>
        <a:lstStyle/>
        <a:p>
          <a:r>
            <a:rPr lang="zh-CN" altLang="en-US" dirty="0"/>
            <a:t>文化</a:t>
          </a:r>
        </a:p>
      </dgm:t>
    </dgm:pt>
    <dgm:pt modelId="{022F20AA-23BB-488A-82C6-AC1BF03A6FA8}" cxnId="{302C3CFB-2113-4A8D-AB27-2C5C5880AB40}" type="parTrans">
      <dgm:prSet/>
      <dgm:spPr/>
      <dgm:t>
        <a:bodyPr/>
        <a:lstStyle/>
        <a:p>
          <a:endParaRPr lang="zh-CN" altLang="en-US"/>
        </a:p>
      </dgm:t>
    </dgm:pt>
    <dgm:pt modelId="{57FE9CD0-A0AB-475F-B30F-5C4F387919F2}" cxnId="{302C3CFB-2113-4A8D-AB27-2C5C5880AB40}" type="sibTrans">
      <dgm:prSet/>
      <dgm:spPr/>
      <dgm:t>
        <a:bodyPr/>
        <a:lstStyle/>
        <a:p>
          <a:endParaRPr lang="zh-CN" altLang="en-US"/>
        </a:p>
      </dgm:t>
    </dgm:pt>
    <dgm:pt modelId="{9FBB71EE-3E46-4E6B-9E2D-4D0BC3F0C4D3}">
      <dgm:prSet phldrT="[文本]"/>
      <dgm:spPr/>
      <dgm:t>
        <a:bodyPr/>
        <a:lstStyle/>
        <a:p>
          <a:r>
            <a:rPr lang="zh-CN" altLang="en-US" dirty="0"/>
            <a:t>亚文化</a:t>
          </a:r>
        </a:p>
      </dgm:t>
    </dgm:pt>
    <dgm:pt modelId="{10722E82-9419-42E0-AAC3-FDAC4F18B846}" cxnId="{67616936-9333-41EC-A6B9-20A001A94B69}" type="parTrans">
      <dgm:prSet/>
      <dgm:spPr/>
      <dgm:t>
        <a:bodyPr/>
        <a:lstStyle/>
        <a:p>
          <a:endParaRPr lang="zh-CN" altLang="en-US"/>
        </a:p>
      </dgm:t>
    </dgm:pt>
    <dgm:pt modelId="{D9D1E752-1217-472A-8FF8-2CE14F8F7687}" cxnId="{67616936-9333-41EC-A6B9-20A001A94B69}" type="sibTrans">
      <dgm:prSet/>
      <dgm:spPr/>
      <dgm:t>
        <a:bodyPr/>
        <a:lstStyle/>
        <a:p>
          <a:endParaRPr lang="zh-CN" altLang="en-US"/>
        </a:p>
      </dgm:t>
    </dgm:pt>
    <dgm:pt modelId="{A803DE88-7348-4FE4-A10C-420E96171371}">
      <dgm:prSet phldrT="[文本]"/>
      <dgm:spPr/>
      <dgm:t>
        <a:bodyPr/>
        <a:lstStyle/>
        <a:p>
          <a:r>
            <a:rPr lang="zh-CN" altLang="en-US" dirty="0"/>
            <a:t>社会因素</a:t>
          </a:r>
        </a:p>
      </dgm:t>
    </dgm:pt>
    <dgm:pt modelId="{063BDCF7-4403-4E9E-BAE5-4DD9FADCD915}" cxnId="{2477FC22-0A44-42AD-B8C4-2CA694FDE918}" type="parTrans">
      <dgm:prSet/>
      <dgm:spPr/>
      <dgm:t>
        <a:bodyPr/>
        <a:lstStyle/>
        <a:p>
          <a:endParaRPr lang="zh-CN" altLang="en-US"/>
        </a:p>
      </dgm:t>
    </dgm:pt>
    <dgm:pt modelId="{4B3E6636-B673-453B-A1FD-0DD28AD6282D}" cxnId="{2477FC22-0A44-42AD-B8C4-2CA694FDE918}" type="sibTrans">
      <dgm:prSet/>
      <dgm:spPr/>
      <dgm:t>
        <a:bodyPr/>
        <a:lstStyle/>
        <a:p>
          <a:endParaRPr lang="zh-CN" altLang="en-US"/>
        </a:p>
      </dgm:t>
    </dgm:pt>
    <dgm:pt modelId="{9212710C-F0EC-4B1C-8F9C-8D44636E630E}">
      <dgm:prSet phldrT="[文本]"/>
      <dgm:spPr/>
      <dgm:t>
        <a:bodyPr/>
        <a:lstStyle/>
        <a:p>
          <a:r>
            <a:rPr lang="zh-CN" altLang="en-US" dirty="0"/>
            <a:t>相关群体</a:t>
          </a:r>
        </a:p>
      </dgm:t>
    </dgm:pt>
    <dgm:pt modelId="{6A133E34-20EA-47C8-B016-AFD206027BD5}" cxnId="{4168CF66-8DDC-468C-A42D-913EC2541803}" type="parTrans">
      <dgm:prSet/>
      <dgm:spPr/>
      <dgm:t>
        <a:bodyPr/>
        <a:lstStyle/>
        <a:p>
          <a:endParaRPr lang="zh-CN" altLang="en-US"/>
        </a:p>
      </dgm:t>
    </dgm:pt>
    <dgm:pt modelId="{F7EEAACD-E55E-4707-948B-ED43B09D54A8}" cxnId="{4168CF66-8DDC-468C-A42D-913EC2541803}" type="sibTrans">
      <dgm:prSet/>
      <dgm:spPr/>
      <dgm:t>
        <a:bodyPr/>
        <a:lstStyle/>
        <a:p>
          <a:endParaRPr lang="zh-CN" altLang="en-US"/>
        </a:p>
      </dgm:t>
    </dgm:pt>
    <dgm:pt modelId="{35AB312B-FE6B-4040-9BBE-4D601C90D904}">
      <dgm:prSet phldrT="[文本]"/>
      <dgm:spPr/>
      <dgm:t>
        <a:bodyPr/>
        <a:lstStyle/>
        <a:p>
          <a:r>
            <a:rPr lang="zh-CN" altLang="en-US" dirty="0"/>
            <a:t>家庭</a:t>
          </a:r>
        </a:p>
      </dgm:t>
    </dgm:pt>
    <dgm:pt modelId="{F0E4F638-2BA4-4C73-BB0D-D3E4F867E828}" cxnId="{0ADC96BD-C940-4796-8C8F-5A5F71CB7F10}" type="parTrans">
      <dgm:prSet/>
      <dgm:spPr/>
      <dgm:t>
        <a:bodyPr/>
        <a:lstStyle/>
        <a:p>
          <a:endParaRPr lang="zh-CN" altLang="en-US"/>
        </a:p>
      </dgm:t>
    </dgm:pt>
    <dgm:pt modelId="{BBA14F3F-2D98-484E-AFA1-08111AEB951E}" cxnId="{0ADC96BD-C940-4796-8C8F-5A5F71CB7F10}" type="sibTrans">
      <dgm:prSet/>
      <dgm:spPr/>
      <dgm:t>
        <a:bodyPr/>
        <a:lstStyle/>
        <a:p>
          <a:endParaRPr lang="zh-CN" altLang="en-US"/>
        </a:p>
      </dgm:t>
    </dgm:pt>
    <dgm:pt modelId="{72CC8498-10E8-4C8F-AE1B-C7FEDF0285C7}">
      <dgm:prSet phldrT="[文本]"/>
      <dgm:spPr/>
      <dgm:t>
        <a:bodyPr/>
        <a:lstStyle/>
        <a:p>
          <a:r>
            <a:rPr lang="zh-CN" altLang="en-US" dirty="0"/>
            <a:t>动机</a:t>
          </a:r>
        </a:p>
      </dgm:t>
    </dgm:pt>
    <dgm:pt modelId="{1FE47F28-60A2-4F59-86C8-BE457F58C7BB}" cxnId="{37A83FA1-719D-43AB-A1B1-6CE3288FF2C0}" type="parTrans">
      <dgm:prSet/>
      <dgm:spPr/>
      <dgm:t>
        <a:bodyPr/>
        <a:lstStyle/>
        <a:p>
          <a:endParaRPr lang="zh-CN" altLang="en-US"/>
        </a:p>
      </dgm:t>
    </dgm:pt>
    <dgm:pt modelId="{6887CEB0-A321-47F6-B862-1173D8ADC274}" cxnId="{37A83FA1-719D-43AB-A1B1-6CE3288FF2C0}" type="sibTrans">
      <dgm:prSet/>
      <dgm:spPr/>
      <dgm:t>
        <a:bodyPr/>
        <a:lstStyle/>
        <a:p>
          <a:endParaRPr lang="zh-CN" altLang="en-US"/>
        </a:p>
      </dgm:t>
    </dgm:pt>
    <dgm:pt modelId="{63009558-50C0-4367-AD74-565DE40468C8}">
      <dgm:prSet phldrT="[文本]"/>
      <dgm:spPr/>
      <dgm:t>
        <a:bodyPr/>
        <a:lstStyle/>
        <a:p>
          <a:r>
            <a:rPr lang="zh-CN" altLang="en-US" dirty="0"/>
            <a:t>感知</a:t>
          </a:r>
        </a:p>
      </dgm:t>
    </dgm:pt>
    <dgm:pt modelId="{65B7A492-4FDC-449B-BEE5-70C012EAEDC4}" cxnId="{2104F246-58CD-40BE-A3DC-A4D6ED8C899C}" type="parTrans">
      <dgm:prSet/>
      <dgm:spPr/>
      <dgm:t>
        <a:bodyPr/>
        <a:lstStyle/>
        <a:p>
          <a:endParaRPr lang="zh-CN" altLang="en-US"/>
        </a:p>
      </dgm:t>
    </dgm:pt>
    <dgm:pt modelId="{8C792781-F24F-4EDE-929D-4D30A4744849}" cxnId="{2104F246-58CD-40BE-A3DC-A4D6ED8C899C}" type="sibTrans">
      <dgm:prSet/>
      <dgm:spPr/>
      <dgm:t>
        <a:bodyPr/>
        <a:lstStyle/>
        <a:p>
          <a:endParaRPr lang="zh-CN" altLang="en-US"/>
        </a:p>
      </dgm:t>
    </dgm:pt>
    <dgm:pt modelId="{3FBBDC53-3BC8-4BC2-AAE3-28B7628E23A4}">
      <dgm:prSet phldrT="[文本]"/>
      <dgm:spPr/>
      <dgm:t>
        <a:bodyPr/>
        <a:lstStyle/>
        <a:p>
          <a:r>
            <a:rPr lang="zh-CN" altLang="en-US" dirty="0"/>
            <a:t>社会阶层</a:t>
          </a:r>
        </a:p>
      </dgm:t>
    </dgm:pt>
    <dgm:pt modelId="{DBB36D30-3AF5-4534-A355-9955018D5B86}" cxnId="{5E204101-B4F6-4308-9E66-A759EE2EA841}" type="parTrans">
      <dgm:prSet/>
      <dgm:spPr/>
      <dgm:t>
        <a:bodyPr/>
        <a:lstStyle/>
        <a:p>
          <a:endParaRPr lang="zh-CN" altLang="en-US"/>
        </a:p>
      </dgm:t>
    </dgm:pt>
    <dgm:pt modelId="{5E75E4FE-556C-4C0C-B3AE-664EBC6F467A}" cxnId="{5E204101-B4F6-4308-9E66-A759EE2EA841}" type="sibTrans">
      <dgm:prSet/>
      <dgm:spPr/>
      <dgm:t>
        <a:bodyPr/>
        <a:lstStyle/>
        <a:p>
          <a:endParaRPr lang="zh-CN" altLang="en-US"/>
        </a:p>
      </dgm:t>
    </dgm:pt>
    <dgm:pt modelId="{4A0BEE31-C585-40AC-8A16-B7D6F7204210}">
      <dgm:prSet phldrT="[文本]"/>
      <dgm:spPr/>
      <dgm:t>
        <a:bodyPr/>
        <a:lstStyle/>
        <a:p>
          <a:r>
            <a:rPr lang="zh-CN" altLang="en-US" dirty="0"/>
            <a:t>心理因素</a:t>
          </a:r>
        </a:p>
      </dgm:t>
    </dgm:pt>
    <dgm:pt modelId="{13AF1D9E-B1CA-49FB-A5FD-BF782587581E}" cxnId="{0B5F3A6E-9E8E-4065-B5C3-422C74C5FA57}" type="sibTrans">
      <dgm:prSet/>
      <dgm:spPr/>
      <dgm:t>
        <a:bodyPr/>
        <a:lstStyle/>
        <a:p>
          <a:endParaRPr lang="zh-CN" altLang="en-US"/>
        </a:p>
      </dgm:t>
    </dgm:pt>
    <dgm:pt modelId="{67942EAF-00AE-4666-98A8-B32232EBDA03}" cxnId="{0B5F3A6E-9E8E-4065-B5C3-422C74C5FA57}" type="parTrans">
      <dgm:prSet/>
      <dgm:spPr/>
      <dgm:t>
        <a:bodyPr/>
        <a:lstStyle/>
        <a:p>
          <a:endParaRPr lang="zh-CN" altLang="en-US"/>
        </a:p>
      </dgm:t>
    </dgm:pt>
    <dgm:pt modelId="{F089FB83-431D-4367-AC5A-451F9A460F8D}">
      <dgm:prSet/>
      <dgm:spPr/>
      <dgm:t>
        <a:bodyPr/>
        <a:lstStyle/>
        <a:p>
          <a:r>
            <a:rPr lang="zh-CN" altLang="en-US" dirty="0"/>
            <a:t>个人因素</a:t>
          </a:r>
        </a:p>
      </dgm:t>
    </dgm:pt>
    <dgm:pt modelId="{3C761035-7E34-45C6-B8D7-58C57A835E72}" cxnId="{DA4C3229-8A88-4245-9F46-7434B0222D16}" type="parTrans">
      <dgm:prSet/>
      <dgm:spPr/>
      <dgm:t>
        <a:bodyPr/>
        <a:lstStyle/>
        <a:p>
          <a:endParaRPr lang="zh-CN" altLang="en-US"/>
        </a:p>
      </dgm:t>
    </dgm:pt>
    <dgm:pt modelId="{55696419-5546-4FA4-8EED-B9D862D1B3D2}" cxnId="{DA4C3229-8A88-4245-9F46-7434B0222D16}" type="sibTrans">
      <dgm:prSet/>
      <dgm:spPr/>
      <dgm:t>
        <a:bodyPr/>
        <a:lstStyle/>
        <a:p>
          <a:endParaRPr lang="zh-CN" altLang="en-US"/>
        </a:p>
      </dgm:t>
    </dgm:pt>
    <dgm:pt modelId="{4EF7775E-CA18-4A47-BDF9-1956D504BBB0}">
      <dgm:prSet phldrT="[文本]"/>
      <dgm:spPr/>
      <dgm:t>
        <a:bodyPr/>
        <a:lstStyle/>
        <a:p>
          <a:r>
            <a:rPr lang="zh-CN" altLang="en-US" dirty="0"/>
            <a:t>经济因素</a:t>
          </a:r>
        </a:p>
      </dgm:t>
    </dgm:pt>
    <dgm:pt modelId="{B19695E4-BF05-48DA-94B4-C3987630969A}" cxnId="{5E466BDD-9C19-463C-8C29-6BE312CCD7C8}" type="parTrans">
      <dgm:prSet/>
      <dgm:spPr/>
      <dgm:t>
        <a:bodyPr/>
        <a:lstStyle/>
        <a:p>
          <a:endParaRPr lang="zh-CN" altLang="en-US"/>
        </a:p>
      </dgm:t>
    </dgm:pt>
    <dgm:pt modelId="{9346BDB7-A1E8-4CDE-A1F0-D7C1293217BB}" cxnId="{5E466BDD-9C19-463C-8C29-6BE312CCD7C8}" type="sibTrans">
      <dgm:prSet/>
      <dgm:spPr/>
      <dgm:t>
        <a:bodyPr/>
        <a:lstStyle/>
        <a:p>
          <a:endParaRPr lang="zh-CN" altLang="en-US"/>
        </a:p>
      </dgm:t>
    </dgm:pt>
    <dgm:pt modelId="{FF984913-D4CB-4E40-9DA7-DADF7B2A9AAE}">
      <dgm:prSet phldrT="[文本]"/>
      <dgm:spPr/>
      <dgm:t>
        <a:bodyPr/>
        <a:lstStyle/>
        <a:p>
          <a:r>
            <a:rPr lang="zh-CN" altLang="en-US" dirty="0"/>
            <a:t>生理因素</a:t>
          </a:r>
        </a:p>
      </dgm:t>
    </dgm:pt>
    <dgm:pt modelId="{B222F6C5-72D2-47B8-9D6E-06A3D9293904}" cxnId="{92080BF4-DB2B-4ECE-B1BE-4FC6982C0A17}" type="parTrans">
      <dgm:prSet/>
      <dgm:spPr/>
      <dgm:t>
        <a:bodyPr/>
        <a:lstStyle/>
        <a:p>
          <a:endParaRPr lang="zh-CN" altLang="en-US"/>
        </a:p>
      </dgm:t>
    </dgm:pt>
    <dgm:pt modelId="{9113037C-1114-4CDB-AA0C-140C782B24B9}" cxnId="{92080BF4-DB2B-4ECE-B1BE-4FC6982C0A17}" type="sibTrans">
      <dgm:prSet/>
      <dgm:spPr/>
      <dgm:t>
        <a:bodyPr/>
        <a:lstStyle/>
        <a:p>
          <a:endParaRPr lang="zh-CN" altLang="en-US"/>
        </a:p>
      </dgm:t>
    </dgm:pt>
    <dgm:pt modelId="{BAD53BEE-993E-4A58-B4FE-1E268014FB7B}">
      <dgm:prSet phldrT="[文本]"/>
      <dgm:spPr/>
      <dgm:t>
        <a:bodyPr/>
        <a:lstStyle/>
        <a:p>
          <a:r>
            <a:rPr lang="zh-CN" altLang="en-US" dirty="0"/>
            <a:t>个性</a:t>
          </a:r>
        </a:p>
      </dgm:t>
    </dgm:pt>
    <dgm:pt modelId="{4A6B4773-6357-46B2-BD08-89B782648B14}" cxnId="{F7C0815E-3A22-4A89-8220-2B2E281F7340}" type="parTrans">
      <dgm:prSet/>
      <dgm:spPr/>
      <dgm:t>
        <a:bodyPr/>
        <a:lstStyle/>
        <a:p>
          <a:endParaRPr lang="zh-CN" altLang="en-US"/>
        </a:p>
      </dgm:t>
    </dgm:pt>
    <dgm:pt modelId="{5988792C-4619-45BA-9C3A-39DBABDD2821}" cxnId="{F7C0815E-3A22-4A89-8220-2B2E281F7340}" type="sibTrans">
      <dgm:prSet/>
      <dgm:spPr/>
      <dgm:t>
        <a:bodyPr/>
        <a:lstStyle/>
        <a:p>
          <a:endParaRPr lang="zh-CN" altLang="en-US"/>
        </a:p>
      </dgm:t>
    </dgm:pt>
    <dgm:pt modelId="{25F5B23D-F981-4EBF-944B-478EB535B53F}">
      <dgm:prSet phldrT="[文本]"/>
      <dgm:spPr/>
      <dgm:t>
        <a:bodyPr/>
        <a:lstStyle/>
        <a:p>
          <a:r>
            <a:rPr lang="zh-CN" altLang="en-US" dirty="0"/>
            <a:t>学习</a:t>
          </a:r>
        </a:p>
      </dgm:t>
    </dgm:pt>
    <dgm:pt modelId="{9F0A163C-544C-41E9-991B-40586505DFB8}" cxnId="{2693A036-DCE0-4266-ADAA-65BA6A5D6F05}" type="parTrans">
      <dgm:prSet/>
      <dgm:spPr/>
      <dgm:t>
        <a:bodyPr/>
        <a:lstStyle/>
        <a:p>
          <a:endParaRPr lang="zh-CN" altLang="en-US"/>
        </a:p>
      </dgm:t>
    </dgm:pt>
    <dgm:pt modelId="{E00E7003-191A-41E5-890D-323326D26FDF}" cxnId="{2693A036-DCE0-4266-ADAA-65BA6A5D6F05}" type="sibTrans">
      <dgm:prSet/>
      <dgm:spPr/>
      <dgm:t>
        <a:bodyPr/>
        <a:lstStyle/>
        <a:p>
          <a:endParaRPr lang="zh-CN" altLang="en-US"/>
        </a:p>
      </dgm:t>
    </dgm:pt>
    <dgm:pt modelId="{FE59A701-7D36-4332-8531-B0DA46C2A3F6}">
      <dgm:prSet phldrT="[文本]"/>
      <dgm:spPr/>
      <dgm:t>
        <a:bodyPr/>
        <a:lstStyle/>
        <a:p>
          <a:r>
            <a:rPr lang="zh-CN" altLang="en-US" dirty="0"/>
            <a:t>信念和态度</a:t>
          </a:r>
        </a:p>
      </dgm:t>
    </dgm:pt>
    <dgm:pt modelId="{67AB72F3-3031-4F0B-BA81-67570E4E8C6A}" cxnId="{2B1BFDAE-807F-404B-9271-F588840DFD02}" type="parTrans">
      <dgm:prSet/>
      <dgm:spPr/>
      <dgm:t>
        <a:bodyPr/>
        <a:lstStyle/>
        <a:p>
          <a:endParaRPr lang="zh-CN" altLang="en-US"/>
        </a:p>
      </dgm:t>
    </dgm:pt>
    <dgm:pt modelId="{16BFEB5B-4961-4BB9-B77E-724428BADBFF}" cxnId="{2B1BFDAE-807F-404B-9271-F588840DFD02}" type="sibTrans">
      <dgm:prSet/>
      <dgm:spPr/>
      <dgm:t>
        <a:bodyPr/>
        <a:lstStyle/>
        <a:p>
          <a:endParaRPr lang="zh-CN" altLang="en-US"/>
        </a:p>
      </dgm:t>
    </dgm:pt>
    <dgm:pt modelId="{2047DA5B-CE1A-4EBB-A9C1-671FB45A0B29}" type="pres">
      <dgm:prSet presAssocID="{D97E073D-09CF-4167-B2D9-3DCD6F82AFE1}" presName="Name0" presStyleCnt="0">
        <dgm:presLayoutVars>
          <dgm:dir/>
          <dgm:animLvl val="lvl"/>
          <dgm:resizeHandles val="exact"/>
        </dgm:presLayoutVars>
      </dgm:prSet>
      <dgm:spPr/>
    </dgm:pt>
    <dgm:pt modelId="{1BBDD446-AEB1-4EA3-9461-EAAC5381E546}" type="pres">
      <dgm:prSet presAssocID="{EBD1FB62-6A22-4EA6-A9BB-6297A24DB57F}" presName="composite" presStyleCnt="0"/>
      <dgm:spPr/>
    </dgm:pt>
    <dgm:pt modelId="{16D18651-8339-4A68-B71C-A058454AF608}" type="pres">
      <dgm:prSet presAssocID="{EBD1FB62-6A22-4EA6-A9BB-6297A24DB57F}" presName="parTx" presStyleLbl="alignNode1" presStyleIdx="0" presStyleCnt="4">
        <dgm:presLayoutVars>
          <dgm:chMax val="0"/>
          <dgm:chPref val="0"/>
          <dgm:bulletEnabled val="1"/>
        </dgm:presLayoutVars>
      </dgm:prSet>
      <dgm:spPr/>
    </dgm:pt>
    <dgm:pt modelId="{1D47CFC6-6204-4693-A7F8-207299D1EE80}" type="pres">
      <dgm:prSet presAssocID="{EBD1FB62-6A22-4EA6-A9BB-6297A24DB57F}" presName="desTx" presStyleLbl="alignAccFollowNode1" presStyleIdx="0" presStyleCnt="4">
        <dgm:presLayoutVars>
          <dgm:bulletEnabled val="1"/>
        </dgm:presLayoutVars>
      </dgm:prSet>
      <dgm:spPr/>
    </dgm:pt>
    <dgm:pt modelId="{4ED029B1-E28E-432C-96F7-E598247A5B6C}" type="pres">
      <dgm:prSet presAssocID="{E9C3B671-18AB-4A15-8A05-883C950193D1}" presName="space" presStyleCnt="0"/>
      <dgm:spPr/>
    </dgm:pt>
    <dgm:pt modelId="{0AF92A2E-6D2E-45F0-89FB-7D0379F49FA4}" type="pres">
      <dgm:prSet presAssocID="{A803DE88-7348-4FE4-A10C-420E96171371}" presName="composite" presStyleCnt="0"/>
      <dgm:spPr/>
    </dgm:pt>
    <dgm:pt modelId="{FD5198D2-5F15-4B71-9659-DE71EBC46C48}" type="pres">
      <dgm:prSet presAssocID="{A803DE88-7348-4FE4-A10C-420E96171371}" presName="parTx" presStyleLbl="alignNode1" presStyleIdx="1" presStyleCnt="4">
        <dgm:presLayoutVars>
          <dgm:chMax val="0"/>
          <dgm:chPref val="0"/>
          <dgm:bulletEnabled val="1"/>
        </dgm:presLayoutVars>
      </dgm:prSet>
      <dgm:spPr/>
    </dgm:pt>
    <dgm:pt modelId="{6C8F07A0-11BF-48E2-925F-CAC759A43EF0}" type="pres">
      <dgm:prSet presAssocID="{A803DE88-7348-4FE4-A10C-420E96171371}" presName="desTx" presStyleLbl="alignAccFollowNode1" presStyleIdx="1" presStyleCnt="4">
        <dgm:presLayoutVars>
          <dgm:bulletEnabled val="1"/>
        </dgm:presLayoutVars>
      </dgm:prSet>
      <dgm:spPr/>
    </dgm:pt>
    <dgm:pt modelId="{14DC3EB3-7C27-496D-B236-A46D8386D8C4}" type="pres">
      <dgm:prSet presAssocID="{4B3E6636-B673-453B-A1FD-0DD28AD6282D}" presName="space" presStyleCnt="0"/>
      <dgm:spPr/>
    </dgm:pt>
    <dgm:pt modelId="{43FA312A-17EA-4A1A-B10E-A90807E72F84}" type="pres">
      <dgm:prSet presAssocID="{F089FB83-431D-4367-AC5A-451F9A460F8D}" presName="composite" presStyleCnt="0"/>
      <dgm:spPr/>
    </dgm:pt>
    <dgm:pt modelId="{81E1F23A-1822-4548-8253-420E48EF4925}" type="pres">
      <dgm:prSet presAssocID="{F089FB83-431D-4367-AC5A-451F9A460F8D}" presName="parTx" presStyleLbl="alignNode1" presStyleIdx="2" presStyleCnt="4">
        <dgm:presLayoutVars>
          <dgm:chMax val="0"/>
          <dgm:chPref val="0"/>
          <dgm:bulletEnabled val="1"/>
        </dgm:presLayoutVars>
      </dgm:prSet>
      <dgm:spPr/>
    </dgm:pt>
    <dgm:pt modelId="{A61000AF-934E-4D9D-AAB8-89C891744A04}" type="pres">
      <dgm:prSet presAssocID="{F089FB83-431D-4367-AC5A-451F9A460F8D}" presName="desTx" presStyleLbl="alignAccFollowNode1" presStyleIdx="2" presStyleCnt="4">
        <dgm:presLayoutVars>
          <dgm:bulletEnabled val="1"/>
        </dgm:presLayoutVars>
      </dgm:prSet>
      <dgm:spPr/>
    </dgm:pt>
    <dgm:pt modelId="{6765DC0D-201D-4AEB-A424-290D1EAC1DDA}" type="pres">
      <dgm:prSet presAssocID="{55696419-5546-4FA4-8EED-B9D862D1B3D2}" presName="space" presStyleCnt="0"/>
      <dgm:spPr/>
    </dgm:pt>
    <dgm:pt modelId="{F525E2E1-8D11-4F8F-BF39-CE9FD78BEE79}" type="pres">
      <dgm:prSet presAssocID="{4A0BEE31-C585-40AC-8A16-B7D6F7204210}" presName="composite" presStyleCnt="0"/>
      <dgm:spPr/>
    </dgm:pt>
    <dgm:pt modelId="{ADADE6AD-F380-46A1-818B-B31D79B6B338}" type="pres">
      <dgm:prSet presAssocID="{4A0BEE31-C585-40AC-8A16-B7D6F7204210}" presName="parTx" presStyleLbl="alignNode1" presStyleIdx="3" presStyleCnt="4">
        <dgm:presLayoutVars>
          <dgm:chMax val="0"/>
          <dgm:chPref val="0"/>
          <dgm:bulletEnabled val="1"/>
        </dgm:presLayoutVars>
      </dgm:prSet>
      <dgm:spPr/>
    </dgm:pt>
    <dgm:pt modelId="{A0B5B701-00A2-4DE3-8CE1-FC3FD1C1C28A}" type="pres">
      <dgm:prSet presAssocID="{4A0BEE31-C585-40AC-8A16-B7D6F7204210}" presName="desTx" presStyleLbl="alignAccFollowNode1" presStyleIdx="3" presStyleCnt="4">
        <dgm:presLayoutVars>
          <dgm:bulletEnabled val="1"/>
        </dgm:presLayoutVars>
      </dgm:prSet>
      <dgm:spPr/>
    </dgm:pt>
  </dgm:ptLst>
  <dgm:cxnLst>
    <dgm:cxn modelId="{5E204101-B4F6-4308-9E66-A759EE2EA841}" srcId="{EBD1FB62-6A22-4EA6-A9BB-6297A24DB57F}" destId="{3FBBDC53-3BC8-4BC2-AAE3-28B7628E23A4}" srcOrd="2" destOrd="0" parTransId="{DBB36D30-3AF5-4534-A355-9955018D5B86}" sibTransId="{5E75E4FE-556C-4C0C-B3AE-664EBC6F467A}"/>
    <dgm:cxn modelId="{2477FC22-0A44-42AD-B8C4-2CA694FDE918}" srcId="{D97E073D-09CF-4167-B2D9-3DCD6F82AFE1}" destId="{A803DE88-7348-4FE4-A10C-420E96171371}" srcOrd="1" destOrd="0" parTransId="{063BDCF7-4403-4E9E-BAE5-4DD9FADCD915}" sibTransId="{4B3E6636-B673-453B-A1FD-0DD28AD6282D}"/>
    <dgm:cxn modelId="{DA4C3229-8A88-4245-9F46-7434B0222D16}" srcId="{D97E073D-09CF-4167-B2D9-3DCD6F82AFE1}" destId="{F089FB83-431D-4367-AC5A-451F9A460F8D}" srcOrd="2" destOrd="0" parTransId="{3C761035-7E34-45C6-B8D7-58C57A835E72}" sibTransId="{55696419-5546-4FA4-8EED-B9D862D1B3D2}"/>
    <dgm:cxn modelId="{662F712C-C40D-4FD3-81BE-CA4224313D73}" type="presOf" srcId="{645504C5-2B1B-4EC8-8494-BF498DFBF340}" destId="{1D47CFC6-6204-4693-A7F8-207299D1EE80}" srcOrd="0" destOrd="0" presId="urn:microsoft.com/office/officeart/2005/8/layout/hList1"/>
    <dgm:cxn modelId="{67616936-9333-41EC-A6B9-20A001A94B69}" srcId="{EBD1FB62-6A22-4EA6-A9BB-6297A24DB57F}" destId="{9FBB71EE-3E46-4E6B-9E2D-4D0BC3F0C4D3}" srcOrd="1" destOrd="0" parTransId="{10722E82-9419-42E0-AAC3-FDAC4F18B846}" sibTransId="{D9D1E752-1217-472A-8FF8-2CE14F8F7687}"/>
    <dgm:cxn modelId="{2693A036-DCE0-4266-ADAA-65BA6A5D6F05}" srcId="{4A0BEE31-C585-40AC-8A16-B7D6F7204210}" destId="{25F5B23D-F981-4EBF-944B-478EB535B53F}" srcOrd="2" destOrd="0" parTransId="{9F0A163C-544C-41E9-991B-40586505DFB8}" sibTransId="{E00E7003-191A-41E5-890D-323326D26FDF}"/>
    <dgm:cxn modelId="{A646BB5D-00B5-45A0-ADF1-B0A8ED07864C}" type="presOf" srcId="{FF984913-D4CB-4E40-9DA7-DADF7B2A9AAE}" destId="{A61000AF-934E-4D9D-AAB8-89C891744A04}" srcOrd="0" destOrd="1" presId="urn:microsoft.com/office/officeart/2005/8/layout/hList1"/>
    <dgm:cxn modelId="{F7C0815E-3A22-4A89-8220-2B2E281F7340}" srcId="{F089FB83-431D-4367-AC5A-451F9A460F8D}" destId="{BAD53BEE-993E-4A58-B4FE-1E268014FB7B}" srcOrd="2" destOrd="0" parTransId="{4A6B4773-6357-46B2-BD08-89B782648B14}" sibTransId="{5988792C-4619-45BA-9C3A-39DBABDD2821}"/>
    <dgm:cxn modelId="{8648D363-7101-40E8-8A3B-E355452E9DAF}" type="presOf" srcId="{F089FB83-431D-4367-AC5A-451F9A460F8D}" destId="{81E1F23A-1822-4548-8253-420E48EF4925}" srcOrd="0" destOrd="0" presId="urn:microsoft.com/office/officeart/2005/8/layout/hList1"/>
    <dgm:cxn modelId="{55771764-8EEF-4310-8E4D-4B59EFBC6DF5}" srcId="{D97E073D-09CF-4167-B2D9-3DCD6F82AFE1}" destId="{EBD1FB62-6A22-4EA6-A9BB-6297A24DB57F}" srcOrd="0" destOrd="0" parTransId="{ADF7BC11-78D7-4657-8F67-B35EE5800075}" sibTransId="{E9C3B671-18AB-4A15-8A05-883C950193D1}"/>
    <dgm:cxn modelId="{4168CF66-8DDC-468C-A42D-913EC2541803}" srcId="{A803DE88-7348-4FE4-A10C-420E96171371}" destId="{9212710C-F0EC-4B1C-8F9C-8D44636E630E}" srcOrd="0" destOrd="0" parTransId="{6A133E34-20EA-47C8-B016-AFD206027BD5}" sibTransId="{F7EEAACD-E55E-4707-948B-ED43B09D54A8}"/>
    <dgm:cxn modelId="{2104F246-58CD-40BE-A3DC-A4D6ED8C899C}" srcId="{4A0BEE31-C585-40AC-8A16-B7D6F7204210}" destId="{63009558-50C0-4367-AD74-565DE40468C8}" srcOrd="1" destOrd="0" parTransId="{65B7A492-4FDC-449B-BEE5-70C012EAEDC4}" sibTransId="{8C792781-F24F-4EDE-929D-4D30A4744849}"/>
    <dgm:cxn modelId="{7FBE3167-CD7B-4CC9-AB5B-CE052AD3E759}" type="presOf" srcId="{72CC8498-10E8-4C8F-AE1B-C7FEDF0285C7}" destId="{A0B5B701-00A2-4DE3-8CE1-FC3FD1C1C28A}" srcOrd="0" destOrd="0" presId="urn:microsoft.com/office/officeart/2005/8/layout/hList1"/>
    <dgm:cxn modelId="{F88F816A-4F96-43C5-BDEE-01EB9D3B2C1A}" type="presOf" srcId="{BAD53BEE-993E-4A58-B4FE-1E268014FB7B}" destId="{A61000AF-934E-4D9D-AAB8-89C891744A04}" srcOrd="0" destOrd="2" presId="urn:microsoft.com/office/officeart/2005/8/layout/hList1"/>
    <dgm:cxn modelId="{0B5F3A6E-9E8E-4065-B5C3-422C74C5FA57}" srcId="{D97E073D-09CF-4167-B2D9-3DCD6F82AFE1}" destId="{4A0BEE31-C585-40AC-8A16-B7D6F7204210}" srcOrd="3" destOrd="0" parTransId="{67942EAF-00AE-4666-98A8-B32232EBDA03}" sibTransId="{13AF1D9E-B1CA-49FB-A5FD-BF782587581E}"/>
    <dgm:cxn modelId="{FA867B53-53D5-4708-B23F-B52A5F8AA82F}" type="presOf" srcId="{63009558-50C0-4367-AD74-565DE40468C8}" destId="{A0B5B701-00A2-4DE3-8CE1-FC3FD1C1C28A}" srcOrd="0" destOrd="1" presId="urn:microsoft.com/office/officeart/2005/8/layout/hList1"/>
    <dgm:cxn modelId="{3BA27E53-C1A9-4775-A109-9FC6592D342F}" type="presOf" srcId="{A803DE88-7348-4FE4-A10C-420E96171371}" destId="{FD5198D2-5F15-4B71-9659-DE71EBC46C48}" srcOrd="0" destOrd="0" presId="urn:microsoft.com/office/officeart/2005/8/layout/hList1"/>
    <dgm:cxn modelId="{1A8C4D74-B01B-4A8E-A8F3-188E61D6DC41}" type="presOf" srcId="{4A0BEE31-C585-40AC-8A16-B7D6F7204210}" destId="{ADADE6AD-F380-46A1-818B-B31D79B6B338}" srcOrd="0" destOrd="0" presId="urn:microsoft.com/office/officeart/2005/8/layout/hList1"/>
    <dgm:cxn modelId="{77FB4491-DBAE-4322-B5EE-E90512DEC802}" type="presOf" srcId="{3FBBDC53-3BC8-4BC2-AAE3-28B7628E23A4}" destId="{1D47CFC6-6204-4693-A7F8-207299D1EE80}" srcOrd="0" destOrd="2" presId="urn:microsoft.com/office/officeart/2005/8/layout/hList1"/>
    <dgm:cxn modelId="{D37E2292-627F-4E78-A4FC-9F265A71EE61}" type="presOf" srcId="{25F5B23D-F981-4EBF-944B-478EB535B53F}" destId="{A0B5B701-00A2-4DE3-8CE1-FC3FD1C1C28A}" srcOrd="0" destOrd="2" presId="urn:microsoft.com/office/officeart/2005/8/layout/hList1"/>
    <dgm:cxn modelId="{05CEFB9F-A2B5-4B52-A799-5F32FF8739AC}" type="presOf" srcId="{35AB312B-FE6B-4040-9BBE-4D601C90D904}" destId="{6C8F07A0-11BF-48E2-925F-CAC759A43EF0}" srcOrd="0" destOrd="1" presId="urn:microsoft.com/office/officeart/2005/8/layout/hList1"/>
    <dgm:cxn modelId="{37A83FA1-719D-43AB-A1B1-6CE3288FF2C0}" srcId="{4A0BEE31-C585-40AC-8A16-B7D6F7204210}" destId="{72CC8498-10E8-4C8F-AE1B-C7FEDF0285C7}" srcOrd="0" destOrd="0" parTransId="{1FE47F28-60A2-4F59-86C8-BE457F58C7BB}" sibTransId="{6887CEB0-A321-47F6-B862-1173D8ADC274}"/>
    <dgm:cxn modelId="{FA0D07AE-B2E6-4004-86E2-F7E71FD20CB5}" type="presOf" srcId="{EBD1FB62-6A22-4EA6-A9BB-6297A24DB57F}" destId="{16D18651-8339-4A68-B71C-A058454AF608}" srcOrd="0" destOrd="0" presId="urn:microsoft.com/office/officeart/2005/8/layout/hList1"/>
    <dgm:cxn modelId="{2B1BFDAE-807F-404B-9271-F588840DFD02}" srcId="{4A0BEE31-C585-40AC-8A16-B7D6F7204210}" destId="{FE59A701-7D36-4332-8531-B0DA46C2A3F6}" srcOrd="3" destOrd="0" parTransId="{67AB72F3-3031-4F0B-BA81-67570E4E8C6A}" sibTransId="{16BFEB5B-4961-4BB9-B77E-724428BADBFF}"/>
    <dgm:cxn modelId="{6C58F8B0-CCBC-4233-AFCC-E20629CCA0CB}" type="presOf" srcId="{4EF7775E-CA18-4A47-BDF9-1956D504BBB0}" destId="{A61000AF-934E-4D9D-AAB8-89C891744A04}" srcOrd="0" destOrd="0" presId="urn:microsoft.com/office/officeart/2005/8/layout/hList1"/>
    <dgm:cxn modelId="{0ADC96BD-C940-4796-8C8F-5A5F71CB7F10}" srcId="{A803DE88-7348-4FE4-A10C-420E96171371}" destId="{35AB312B-FE6B-4040-9BBE-4D601C90D904}" srcOrd="1" destOrd="0" parTransId="{F0E4F638-2BA4-4C73-BB0D-D3E4F867E828}" sibTransId="{BBA14F3F-2D98-484E-AFA1-08111AEB951E}"/>
    <dgm:cxn modelId="{04C570BE-7BFE-457F-87DB-3DA34C395C7F}" type="presOf" srcId="{D97E073D-09CF-4167-B2D9-3DCD6F82AFE1}" destId="{2047DA5B-CE1A-4EBB-A9C1-671FB45A0B29}" srcOrd="0" destOrd="0" presId="urn:microsoft.com/office/officeart/2005/8/layout/hList1"/>
    <dgm:cxn modelId="{F2F736D6-209E-4B68-A229-3E95B18C64EB}" type="presOf" srcId="{FE59A701-7D36-4332-8531-B0DA46C2A3F6}" destId="{A0B5B701-00A2-4DE3-8CE1-FC3FD1C1C28A}" srcOrd="0" destOrd="3" presId="urn:microsoft.com/office/officeart/2005/8/layout/hList1"/>
    <dgm:cxn modelId="{5E466BDD-9C19-463C-8C29-6BE312CCD7C8}" srcId="{F089FB83-431D-4367-AC5A-451F9A460F8D}" destId="{4EF7775E-CA18-4A47-BDF9-1956D504BBB0}" srcOrd="0" destOrd="0" parTransId="{B19695E4-BF05-48DA-94B4-C3987630969A}" sibTransId="{9346BDB7-A1E8-4CDE-A1F0-D7C1293217BB}"/>
    <dgm:cxn modelId="{BC9085E1-6B23-4766-A06C-0213ADC65665}" type="presOf" srcId="{9212710C-F0EC-4B1C-8F9C-8D44636E630E}" destId="{6C8F07A0-11BF-48E2-925F-CAC759A43EF0}" srcOrd="0" destOrd="0" presId="urn:microsoft.com/office/officeart/2005/8/layout/hList1"/>
    <dgm:cxn modelId="{92080BF4-DB2B-4ECE-B1BE-4FC6982C0A17}" srcId="{F089FB83-431D-4367-AC5A-451F9A460F8D}" destId="{FF984913-D4CB-4E40-9DA7-DADF7B2A9AAE}" srcOrd="1" destOrd="0" parTransId="{B222F6C5-72D2-47B8-9D6E-06A3D9293904}" sibTransId="{9113037C-1114-4CDB-AA0C-140C782B24B9}"/>
    <dgm:cxn modelId="{302C3CFB-2113-4A8D-AB27-2C5C5880AB40}" srcId="{EBD1FB62-6A22-4EA6-A9BB-6297A24DB57F}" destId="{645504C5-2B1B-4EC8-8494-BF498DFBF340}" srcOrd="0" destOrd="0" parTransId="{022F20AA-23BB-488A-82C6-AC1BF03A6FA8}" sibTransId="{57FE9CD0-A0AB-475F-B30F-5C4F387919F2}"/>
    <dgm:cxn modelId="{10A809FD-6367-48CD-B46B-7CD5ADAE637E}" type="presOf" srcId="{9FBB71EE-3E46-4E6B-9E2D-4D0BC3F0C4D3}" destId="{1D47CFC6-6204-4693-A7F8-207299D1EE80}" srcOrd="0" destOrd="1" presId="urn:microsoft.com/office/officeart/2005/8/layout/hList1"/>
    <dgm:cxn modelId="{CBA00381-655A-4F8F-A009-390DCEA3FD5B}" type="presParOf" srcId="{2047DA5B-CE1A-4EBB-A9C1-671FB45A0B29}" destId="{1BBDD446-AEB1-4EA3-9461-EAAC5381E546}" srcOrd="0" destOrd="0" presId="urn:microsoft.com/office/officeart/2005/8/layout/hList1"/>
    <dgm:cxn modelId="{C112C727-DA5F-4A88-98F1-30E7EF2C0508}" type="presParOf" srcId="{1BBDD446-AEB1-4EA3-9461-EAAC5381E546}" destId="{16D18651-8339-4A68-B71C-A058454AF608}" srcOrd="0" destOrd="0" presId="urn:microsoft.com/office/officeart/2005/8/layout/hList1"/>
    <dgm:cxn modelId="{DAC7F92A-0272-4808-805C-00B05F9713DC}" type="presParOf" srcId="{1BBDD446-AEB1-4EA3-9461-EAAC5381E546}" destId="{1D47CFC6-6204-4693-A7F8-207299D1EE80}" srcOrd="1" destOrd="0" presId="urn:microsoft.com/office/officeart/2005/8/layout/hList1"/>
    <dgm:cxn modelId="{7EE142F9-77EA-4CC4-B25A-DCDDC2C3A992}" type="presParOf" srcId="{2047DA5B-CE1A-4EBB-A9C1-671FB45A0B29}" destId="{4ED029B1-E28E-432C-96F7-E598247A5B6C}" srcOrd="1" destOrd="0" presId="urn:microsoft.com/office/officeart/2005/8/layout/hList1"/>
    <dgm:cxn modelId="{6E028A64-CCFA-4258-8D44-C9A551A7D2BC}" type="presParOf" srcId="{2047DA5B-CE1A-4EBB-A9C1-671FB45A0B29}" destId="{0AF92A2E-6D2E-45F0-89FB-7D0379F49FA4}" srcOrd="2" destOrd="0" presId="urn:microsoft.com/office/officeart/2005/8/layout/hList1"/>
    <dgm:cxn modelId="{D8B84655-540B-4F88-BB56-087C26E1D371}" type="presParOf" srcId="{0AF92A2E-6D2E-45F0-89FB-7D0379F49FA4}" destId="{FD5198D2-5F15-4B71-9659-DE71EBC46C48}" srcOrd="0" destOrd="0" presId="urn:microsoft.com/office/officeart/2005/8/layout/hList1"/>
    <dgm:cxn modelId="{7B7E67AA-B84E-4892-86EA-F0CE33F2EA6E}" type="presParOf" srcId="{0AF92A2E-6D2E-45F0-89FB-7D0379F49FA4}" destId="{6C8F07A0-11BF-48E2-925F-CAC759A43EF0}" srcOrd="1" destOrd="0" presId="urn:microsoft.com/office/officeart/2005/8/layout/hList1"/>
    <dgm:cxn modelId="{8A669CCD-AB8D-4025-BF3F-1F7A68FF6A69}" type="presParOf" srcId="{2047DA5B-CE1A-4EBB-A9C1-671FB45A0B29}" destId="{14DC3EB3-7C27-496D-B236-A46D8386D8C4}" srcOrd="3" destOrd="0" presId="urn:microsoft.com/office/officeart/2005/8/layout/hList1"/>
    <dgm:cxn modelId="{9D769775-C9F2-4EC3-8923-1261E3B7A5FB}" type="presParOf" srcId="{2047DA5B-CE1A-4EBB-A9C1-671FB45A0B29}" destId="{43FA312A-17EA-4A1A-B10E-A90807E72F84}" srcOrd="4" destOrd="0" presId="urn:microsoft.com/office/officeart/2005/8/layout/hList1"/>
    <dgm:cxn modelId="{98EB5C1A-8400-4382-A907-BF7C09D0D790}" type="presParOf" srcId="{43FA312A-17EA-4A1A-B10E-A90807E72F84}" destId="{81E1F23A-1822-4548-8253-420E48EF4925}" srcOrd="0" destOrd="0" presId="urn:microsoft.com/office/officeart/2005/8/layout/hList1"/>
    <dgm:cxn modelId="{E0324B3B-A485-40E6-80B6-9C858FF94B31}" type="presParOf" srcId="{43FA312A-17EA-4A1A-B10E-A90807E72F84}" destId="{A61000AF-934E-4D9D-AAB8-89C891744A04}" srcOrd="1" destOrd="0" presId="urn:microsoft.com/office/officeart/2005/8/layout/hList1"/>
    <dgm:cxn modelId="{71A9718D-76E8-45C0-AB97-B467980AADD6}" type="presParOf" srcId="{2047DA5B-CE1A-4EBB-A9C1-671FB45A0B29}" destId="{6765DC0D-201D-4AEB-A424-290D1EAC1DDA}" srcOrd="5" destOrd="0" presId="urn:microsoft.com/office/officeart/2005/8/layout/hList1"/>
    <dgm:cxn modelId="{BC1E8896-D1A1-4A7E-9F45-A3CF781C3165}" type="presParOf" srcId="{2047DA5B-CE1A-4EBB-A9C1-671FB45A0B29}" destId="{F525E2E1-8D11-4F8F-BF39-CE9FD78BEE79}" srcOrd="6" destOrd="0" presId="urn:microsoft.com/office/officeart/2005/8/layout/hList1"/>
    <dgm:cxn modelId="{A6EFD82A-99EC-4F57-A1FF-E099F6EAC472}" type="presParOf" srcId="{F525E2E1-8D11-4F8F-BF39-CE9FD78BEE79}" destId="{ADADE6AD-F380-46A1-818B-B31D79B6B338}" srcOrd="0" destOrd="0" presId="urn:microsoft.com/office/officeart/2005/8/layout/hList1"/>
    <dgm:cxn modelId="{1C5CE6BC-470D-4EB2-8A24-4F0D00424E37}" type="presParOf" srcId="{F525E2E1-8D11-4F8F-BF39-CE9FD78BEE79}" destId="{A0B5B701-00A2-4DE3-8CE1-FC3FD1C1C28A}"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C53B92F-CF27-4017-925B-1AD4A0FCB183}" type="doc">
      <dgm:prSet loTypeId="urn:microsoft.com/office/officeart/2005/8/layout/hProcess9" loCatId="process" qsTypeId="urn:microsoft.com/office/officeart/2005/8/quickstyle/simple1" qsCatId="simple" csTypeId="urn:microsoft.com/office/officeart/2005/8/colors/accent3_4" csCatId="accent3" phldr="1"/>
      <dgm:spPr/>
    </dgm:pt>
    <dgm:pt modelId="{EB9B29CA-CA24-4C4F-965D-B5FBF0F057BF}">
      <dgm:prSet phldrT="[文本]"/>
      <dgm:spPr/>
      <dgm:t>
        <a:bodyPr/>
        <a:lstStyle/>
        <a:p>
          <a:r>
            <a:rPr lang="zh-CN" altLang="en-US" dirty="0">
              <a:solidFill>
                <a:schemeClr val="tx1"/>
              </a:solidFill>
            </a:rPr>
            <a:t>认识</a:t>
          </a:r>
          <a:endParaRPr lang="en-US" altLang="zh-CN" dirty="0">
            <a:solidFill>
              <a:schemeClr val="tx1"/>
            </a:solidFill>
          </a:endParaRPr>
        </a:p>
        <a:p>
          <a:r>
            <a:rPr lang="zh-CN" altLang="en-US" dirty="0">
              <a:solidFill>
                <a:schemeClr val="tx1"/>
              </a:solidFill>
            </a:rPr>
            <a:t>需要</a:t>
          </a:r>
        </a:p>
      </dgm:t>
    </dgm:pt>
    <dgm:pt modelId="{BF88BE36-5064-470F-9FDE-A1CAFE8515DB}" cxnId="{D8AD7588-1A87-44E5-9D4F-319952D104B1}" type="parTrans">
      <dgm:prSet/>
      <dgm:spPr/>
      <dgm:t>
        <a:bodyPr/>
        <a:lstStyle/>
        <a:p>
          <a:endParaRPr lang="zh-CN" altLang="en-US"/>
        </a:p>
      </dgm:t>
    </dgm:pt>
    <dgm:pt modelId="{81DA3834-DF4B-4652-8FA9-0AE618C12DA4}" cxnId="{D8AD7588-1A87-44E5-9D4F-319952D104B1}" type="sibTrans">
      <dgm:prSet/>
      <dgm:spPr/>
      <dgm:t>
        <a:bodyPr/>
        <a:lstStyle/>
        <a:p>
          <a:endParaRPr lang="zh-CN" altLang="en-US"/>
        </a:p>
      </dgm:t>
    </dgm:pt>
    <dgm:pt modelId="{FAA70ABA-002C-44C7-89E2-AD6D12C729E1}">
      <dgm:prSet phldrT="[文本]"/>
      <dgm:spPr/>
      <dgm:t>
        <a:bodyPr/>
        <a:lstStyle/>
        <a:p>
          <a:r>
            <a:rPr lang="zh-CN" altLang="en-US" dirty="0">
              <a:solidFill>
                <a:schemeClr val="tx1"/>
              </a:solidFill>
            </a:rPr>
            <a:t>信息</a:t>
          </a:r>
          <a:endParaRPr lang="en-US" altLang="zh-CN" dirty="0">
            <a:solidFill>
              <a:schemeClr val="tx1"/>
            </a:solidFill>
          </a:endParaRPr>
        </a:p>
        <a:p>
          <a:r>
            <a:rPr lang="zh-CN" altLang="en-US" dirty="0">
              <a:solidFill>
                <a:schemeClr val="tx1"/>
              </a:solidFill>
            </a:rPr>
            <a:t>收集</a:t>
          </a:r>
        </a:p>
      </dgm:t>
    </dgm:pt>
    <dgm:pt modelId="{742E1F70-7ABF-43DD-9573-81ED37B801EB}" cxnId="{3AEE7037-57B8-430A-93C7-A2BE7D3CA66A}" type="parTrans">
      <dgm:prSet/>
      <dgm:spPr/>
      <dgm:t>
        <a:bodyPr/>
        <a:lstStyle/>
        <a:p>
          <a:endParaRPr lang="zh-CN" altLang="en-US"/>
        </a:p>
      </dgm:t>
    </dgm:pt>
    <dgm:pt modelId="{8540F2F0-132B-43F4-AE2E-D4DCCF4863D2}" cxnId="{3AEE7037-57B8-430A-93C7-A2BE7D3CA66A}" type="sibTrans">
      <dgm:prSet/>
      <dgm:spPr/>
      <dgm:t>
        <a:bodyPr/>
        <a:lstStyle/>
        <a:p>
          <a:endParaRPr lang="zh-CN" altLang="en-US"/>
        </a:p>
      </dgm:t>
    </dgm:pt>
    <dgm:pt modelId="{0A1A0A28-7757-4761-8BA5-9F142D2B4859}">
      <dgm:prSet phldrT="[文本]"/>
      <dgm:spPr/>
      <dgm:t>
        <a:bodyPr/>
        <a:lstStyle/>
        <a:p>
          <a:r>
            <a:rPr lang="zh-CN" altLang="en-US" dirty="0">
              <a:solidFill>
                <a:schemeClr val="tx1"/>
              </a:solidFill>
            </a:rPr>
            <a:t>购后</a:t>
          </a:r>
          <a:endParaRPr lang="en-US" altLang="zh-CN" dirty="0">
            <a:solidFill>
              <a:schemeClr val="tx1"/>
            </a:solidFill>
          </a:endParaRPr>
        </a:p>
        <a:p>
          <a:r>
            <a:rPr lang="zh-CN" altLang="en-US" dirty="0">
              <a:solidFill>
                <a:schemeClr val="tx1"/>
              </a:solidFill>
            </a:rPr>
            <a:t>行为</a:t>
          </a:r>
        </a:p>
      </dgm:t>
    </dgm:pt>
    <dgm:pt modelId="{733C5F12-C798-42BE-815B-08D8DD748255}" cxnId="{71522FF2-A33B-4B78-88C9-1BCD9A38F6A3}" type="parTrans">
      <dgm:prSet/>
      <dgm:spPr/>
      <dgm:t>
        <a:bodyPr/>
        <a:lstStyle/>
        <a:p>
          <a:endParaRPr lang="zh-CN" altLang="en-US"/>
        </a:p>
      </dgm:t>
    </dgm:pt>
    <dgm:pt modelId="{35745AA3-F1CC-4E96-A443-169829D7AC56}" cxnId="{71522FF2-A33B-4B78-88C9-1BCD9A38F6A3}" type="sibTrans">
      <dgm:prSet/>
      <dgm:spPr/>
      <dgm:t>
        <a:bodyPr/>
        <a:lstStyle/>
        <a:p>
          <a:endParaRPr lang="zh-CN" altLang="en-US"/>
        </a:p>
      </dgm:t>
    </dgm:pt>
    <dgm:pt modelId="{026B85B8-379E-401A-AA80-D382844259B6}">
      <dgm:prSet/>
      <dgm:spPr/>
      <dgm:t>
        <a:bodyPr/>
        <a:lstStyle/>
        <a:p>
          <a:r>
            <a:rPr lang="zh-CN" altLang="en-US" dirty="0">
              <a:solidFill>
                <a:schemeClr val="tx1"/>
              </a:solidFill>
            </a:rPr>
            <a:t>备选产品评估</a:t>
          </a:r>
        </a:p>
      </dgm:t>
    </dgm:pt>
    <dgm:pt modelId="{4118731D-C71B-4320-BB2A-B575DAB279C1}" cxnId="{463C572B-B249-4672-83F8-40F962585BC5}" type="parTrans">
      <dgm:prSet/>
      <dgm:spPr/>
      <dgm:t>
        <a:bodyPr/>
        <a:lstStyle/>
        <a:p>
          <a:endParaRPr lang="zh-CN" altLang="en-US"/>
        </a:p>
      </dgm:t>
    </dgm:pt>
    <dgm:pt modelId="{D6A1EF2D-93BE-4903-A213-79A2820991AE}" cxnId="{463C572B-B249-4672-83F8-40F962585BC5}" type="sibTrans">
      <dgm:prSet/>
      <dgm:spPr/>
      <dgm:t>
        <a:bodyPr/>
        <a:lstStyle/>
        <a:p>
          <a:endParaRPr lang="zh-CN" altLang="en-US"/>
        </a:p>
      </dgm:t>
    </dgm:pt>
    <dgm:pt modelId="{6F7B444E-487D-4E6F-A816-3DAE3B687E86}">
      <dgm:prSet/>
      <dgm:spPr/>
      <dgm:t>
        <a:bodyPr/>
        <a:lstStyle/>
        <a:p>
          <a:r>
            <a:rPr lang="zh-CN" altLang="en-US" dirty="0">
              <a:solidFill>
                <a:schemeClr val="tx1"/>
              </a:solidFill>
            </a:rPr>
            <a:t>购买</a:t>
          </a:r>
          <a:endParaRPr lang="en-US" altLang="zh-CN" dirty="0">
            <a:solidFill>
              <a:schemeClr val="tx1"/>
            </a:solidFill>
          </a:endParaRPr>
        </a:p>
        <a:p>
          <a:r>
            <a:rPr lang="zh-CN" altLang="en-US" dirty="0">
              <a:solidFill>
                <a:schemeClr val="tx1"/>
              </a:solidFill>
            </a:rPr>
            <a:t>决策</a:t>
          </a:r>
        </a:p>
      </dgm:t>
    </dgm:pt>
    <dgm:pt modelId="{14525671-B209-469A-AB6F-2121195D8387}" cxnId="{1638A550-52FD-4848-BC9C-61F1A86D8EB2}" type="parTrans">
      <dgm:prSet/>
      <dgm:spPr/>
      <dgm:t>
        <a:bodyPr/>
        <a:lstStyle/>
        <a:p>
          <a:endParaRPr lang="zh-CN" altLang="en-US"/>
        </a:p>
      </dgm:t>
    </dgm:pt>
    <dgm:pt modelId="{A5291EE3-03C6-4B29-9354-EF5E01C99426}" cxnId="{1638A550-52FD-4848-BC9C-61F1A86D8EB2}" type="sibTrans">
      <dgm:prSet/>
      <dgm:spPr/>
      <dgm:t>
        <a:bodyPr/>
        <a:lstStyle/>
        <a:p>
          <a:endParaRPr lang="zh-CN" altLang="en-US"/>
        </a:p>
      </dgm:t>
    </dgm:pt>
    <dgm:pt modelId="{0E738662-F4D7-40B6-B168-375A42BB527A}" type="pres">
      <dgm:prSet presAssocID="{3C53B92F-CF27-4017-925B-1AD4A0FCB183}" presName="CompostProcess" presStyleCnt="0">
        <dgm:presLayoutVars>
          <dgm:dir/>
          <dgm:resizeHandles val="exact"/>
        </dgm:presLayoutVars>
      </dgm:prSet>
      <dgm:spPr/>
    </dgm:pt>
    <dgm:pt modelId="{DC56470A-D093-41A1-B324-22D00C9DC149}" type="pres">
      <dgm:prSet presAssocID="{3C53B92F-CF27-4017-925B-1AD4A0FCB183}" presName="arrow" presStyleLbl="bgShp" presStyleIdx="0" presStyleCnt="1"/>
      <dgm:spPr/>
    </dgm:pt>
    <dgm:pt modelId="{86AAAE84-5B57-4BDB-8197-E6AE3C0EC386}" type="pres">
      <dgm:prSet presAssocID="{3C53B92F-CF27-4017-925B-1AD4A0FCB183}" presName="linearProcess" presStyleCnt="0"/>
      <dgm:spPr/>
    </dgm:pt>
    <dgm:pt modelId="{BFCE9ED1-EED2-4716-ABD5-4A17B3E544A5}" type="pres">
      <dgm:prSet presAssocID="{EB9B29CA-CA24-4C4F-965D-B5FBF0F057BF}" presName="textNode" presStyleLbl="node1" presStyleIdx="0" presStyleCnt="5">
        <dgm:presLayoutVars>
          <dgm:bulletEnabled val="1"/>
        </dgm:presLayoutVars>
      </dgm:prSet>
      <dgm:spPr/>
    </dgm:pt>
    <dgm:pt modelId="{EA1FA8FA-5298-4107-9394-BA383F8F0353}" type="pres">
      <dgm:prSet presAssocID="{81DA3834-DF4B-4652-8FA9-0AE618C12DA4}" presName="sibTrans" presStyleCnt="0"/>
      <dgm:spPr/>
    </dgm:pt>
    <dgm:pt modelId="{232DE2F2-7D43-4A36-9298-BC129A37F91E}" type="pres">
      <dgm:prSet presAssocID="{FAA70ABA-002C-44C7-89E2-AD6D12C729E1}" presName="textNode" presStyleLbl="node1" presStyleIdx="1" presStyleCnt="5">
        <dgm:presLayoutVars>
          <dgm:bulletEnabled val="1"/>
        </dgm:presLayoutVars>
      </dgm:prSet>
      <dgm:spPr/>
    </dgm:pt>
    <dgm:pt modelId="{01B30E24-44C2-47FD-AAC1-C593D64BF22D}" type="pres">
      <dgm:prSet presAssocID="{8540F2F0-132B-43F4-AE2E-D4DCCF4863D2}" presName="sibTrans" presStyleCnt="0"/>
      <dgm:spPr/>
    </dgm:pt>
    <dgm:pt modelId="{E4812465-4A09-4024-96CB-3C83F434AB32}" type="pres">
      <dgm:prSet presAssocID="{026B85B8-379E-401A-AA80-D382844259B6}" presName="textNode" presStyleLbl="node1" presStyleIdx="2" presStyleCnt="5">
        <dgm:presLayoutVars>
          <dgm:bulletEnabled val="1"/>
        </dgm:presLayoutVars>
      </dgm:prSet>
      <dgm:spPr/>
    </dgm:pt>
    <dgm:pt modelId="{5676C102-17F2-48B5-9565-F4611FB596DC}" type="pres">
      <dgm:prSet presAssocID="{D6A1EF2D-93BE-4903-A213-79A2820991AE}" presName="sibTrans" presStyleCnt="0"/>
      <dgm:spPr/>
    </dgm:pt>
    <dgm:pt modelId="{D2756006-2062-4E0C-9B84-827798C0EE1C}" type="pres">
      <dgm:prSet presAssocID="{6F7B444E-487D-4E6F-A816-3DAE3B687E86}" presName="textNode" presStyleLbl="node1" presStyleIdx="3" presStyleCnt="5">
        <dgm:presLayoutVars>
          <dgm:bulletEnabled val="1"/>
        </dgm:presLayoutVars>
      </dgm:prSet>
      <dgm:spPr/>
    </dgm:pt>
    <dgm:pt modelId="{46513C12-FDC8-45F2-A40C-CF5913B87B6B}" type="pres">
      <dgm:prSet presAssocID="{A5291EE3-03C6-4B29-9354-EF5E01C99426}" presName="sibTrans" presStyleCnt="0"/>
      <dgm:spPr/>
    </dgm:pt>
    <dgm:pt modelId="{F745CD9C-58DB-4145-AEC0-F17B142F726C}" type="pres">
      <dgm:prSet presAssocID="{0A1A0A28-7757-4761-8BA5-9F142D2B4859}" presName="textNode" presStyleLbl="node1" presStyleIdx="4" presStyleCnt="5">
        <dgm:presLayoutVars>
          <dgm:bulletEnabled val="1"/>
        </dgm:presLayoutVars>
      </dgm:prSet>
      <dgm:spPr/>
    </dgm:pt>
  </dgm:ptLst>
  <dgm:cxnLst>
    <dgm:cxn modelId="{463C572B-B249-4672-83F8-40F962585BC5}" srcId="{3C53B92F-CF27-4017-925B-1AD4A0FCB183}" destId="{026B85B8-379E-401A-AA80-D382844259B6}" srcOrd="2" destOrd="0" parTransId="{4118731D-C71B-4320-BB2A-B575DAB279C1}" sibTransId="{D6A1EF2D-93BE-4903-A213-79A2820991AE}"/>
    <dgm:cxn modelId="{3AEE7037-57B8-430A-93C7-A2BE7D3CA66A}" srcId="{3C53B92F-CF27-4017-925B-1AD4A0FCB183}" destId="{FAA70ABA-002C-44C7-89E2-AD6D12C729E1}" srcOrd="1" destOrd="0" parTransId="{742E1F70-7ABF-43DD-9573-81ED37B801EB}" sibTransId="{8540F2F0-132B-43F4-AE2E-D4DCCF4863D2}"/>
    <dgm:cxn modelId="{7725F64A-2C3A-414A-8220-BEC18BA5E721}" type="presOf" srcId="{EB9B29CA-CA24-4C4F-965D-B5FBF0F057BF}" destId="{BFCE9ED1-EED2-4716-ABD5-4A17B3E544A5}" srcOrd="0" destOrd="0" presId="urn:microsoft.com/office/officeart/2005/8/layout/hProcess9"/>
    <dgm:cxn modelId="{1638A550-52FD-4848-BC9C-61F1A86D8EB2}" srcId="{3C53B92F-CF27-4017-925B-1AD4A0FCB183}" destId="{6F7B444E-487D-4E6F-A816-3DAE3B687E86}" srcOrd="3" destOrd="0" parTransId="{14525671-B209-469A-AB6F-2121195D8387}" sibTransId="{A5291EE3-03C6-4B29-9354-EF5E01C99426}"/>
    <dgm:cxn modelId="{5A2F3779-4AFB-4217-A212-78A0BBAFCBD8}" type="presOf" srcId="{026B85B8-379E-401A-AA80-D382844259B6}" destId="{E4812465-4A09-4024-96CB-3C83F434AB32}" srcOrd="0" destOrd="0" presId="urn:microsoft.com/office/officeart/2005/8/layout/hProcess9"/>
    <dgm:cxn modelId="{16BD3C84-04DE-4E21-9F84-A85812756239}" type="presOf" srcId="{3C53B92F-CF27-4017-925B-1AD4A0FCB183}" destId="{0E738662-F4D7-40B6-B168-375A42BB527A}" srcOrd="0" destOrd="0" presId="urn:microsoft.com/office/officeart/2005/8/layout/hProcess9"/>
    <dgm:cxn modelId="{D8AD7588-1A87-44E5-9D4F-319952D104B1}" srcId="{3C53B92F-CF27-4017-925B-1AD4A0FCB183}" destId="{EB9B29CA-CA24-4C4F-965D-B5FBF0F057BF}" srcOrd="0" destOrd="0" parTransId="{BF88BE36-5064-470F-9FDE-A1CAFE8515DB}" sibTransId="{81DA3834-DF4B-4652-8FA9-0AE618C12DA4}"/>
    <dgm:cxn modelId="{3565E688-6155-4FB4-9397-A8D74AA4693C}" type="presOf" srcId="{6F7B444E-487D-4E6F-A816-3DAE3B687E86}" destId="{D2756006-2062-4E0C-9B84-827798C0EE1C}" srcOrd="0" destOrd="0" presId="urn:microsoft.com/office/officeart/2005/8/layout/hProcess9"/>
    <dgm:cxn modelId="{BC02EEE0-588B-4EB0-A846-3F678AE88EE8}" type="presOf" srcId="{0A1A0A28-7757-4761-8BA5-9F142D2B4859}" destId="{F745CD9C-58DB-4145-AEC0-F17B142F726C}" srcOrd="0" destOrd="0" presId="urn:microsoft.com/office/officeart/2005/8/layout/hProcess9"/>
    <dgm:cxn modelId="{50AFF5E6-19CB-4AE2-98CA-8CCCA63D2142}" type="presOf" srcId="{FAA70ABA-002C-44C7-89E2-AD6D12C729E1}" destId="{232DE2F2-7D43-4A36-9298-BC129A37F91E}" srcOrd="0" destOrd="0" presId="urn:microsoft.com/office/officeart/2005/8/layout/hProcess9"/>
    <dgm:cxn modelId="{71522FF2-A33B-4B78-88C9-1BCD9A38F6A3}" srcId="{3C53B92F-CF27-4017-925B-1AD4A0FCB183}" destId="{0A1A0A28-7757-4761-8BA5-9F142D2B4859}" srcOrd="4" destOrd="0" parTransId="{733C5F12-C798-42BE-815B-08D8DD748255}" sibTransId="{35745AA3-F1CC-4E96-A443-169829D7AC56}"/>
    <dgm:cxn modelId="{75859A01-225F-4166-B7BE-E69B1F418D16}" type="presParOf" srcId="{0E738662-F4D7-40B6-B168-375A42BB527A}" destId="{DC56470A-D093-41A1-B324-22D00C9DC149}" srcOrd="0" destOrd="0" presId="urn:microsoft.com/office/officeart/2005/8/layout/hProcess9"/>
    <dgm:cxn modelId="{B569186B-0AF2-43D0-8A64-3F6FC6FA32EB}" type="presParOf" srcId="{0E738662-F4D7-40B6-B168-375A42BB527A}" destId="{86AAAE84-5B57-4BDB-8197-E6AE3C0EC386}" srcOrd="1" destOrd="0" presId="urn:microsoft.com/office/officeart/2005/8/layout/hProcess9"/>
    <dgm:cxn modelId="{82D8689C-FD7B-4BE9-B1A4-D51ACFD74372}" type="presParOf" srcId="{86AAAE84-5B57-4BDB-8197-E6AE3C0EC386}" destId="{BFCE9ED1-EED2-4716-ABD5-4A17B3E544A5}" srcOrd="0" destOrd="0" presId="urn:microsoft.com/office/officeart/2005/8/layout/hProcess9"/>
    <dgm:cxn modelId="{79B4A85F-B62C-4190-B082-7AE153F99A17}" type="presParOf" srcId="{86AAAE84-5B57-4BDB-8197-E6AE3C0EC386}" destId="{EA1FA8FA-5298-4107-9394-BA383F8F0353}" srcOrd="1" destOrd="0" presId="urn:microsoft.com/office/officeart/2005/8/layout/hProcess9"/>
    <dgm:cxn modelId="{5AD8E113-227E-49A8-AA8B-88F578BF5DF4}" type="presParOf" srcId="{86AAAE84-5B57-4BDB-8197-E6AE3C0EC386}" destId="{232DE2F2-7D43-4A36-9298-BC129A37F91E}" srcOrd="2" destOrd="0" presId="urn:microsoft.com/office/officeart/2005/8/layout/hProcess9"/>
    <dgm:cxn modelId="{7904DFAC-3458-4592-B553-70B4978555D2}" type="presParOf" srcId="{86AAAE84-5B57-4BDB-8197-E6AE3C0EC386}" destId="{01B30E24-44C2-47FD-AAC1-C593D64BF22D}" srcOrd="3" destOrd="0" presId="urn:microsoft.com/office/officeart/2005/8/layout/hProcess9"/>
    <dgm:cxn modelId="{5BB04FCC-4A0F-41B4-886C-021E8916A720}" type="presParOf" srcId="{86AAAE84-5B57-4BDB-8197-E6AE3C0EC386}" destId="{E4812465-4A09-4024-96CB-3C83F434AB32}" srcOrd="4" destOrd="0" presId="urn:microsoft.com/office/officeart/2005/8/layout/hProcess9"/>
    <dgm:cxn modelId="{64C9F27E-8ADA-46C1-AE35-73D874D87A76}" type="presParOf" srcId="{86AAAE84-5B57-4BDB-8197-E6AE3C0EC386}" destId="{5676C102-17F2-48B5-9565-F4611FB596DC}" srcOrd="5" destOrd="0" presId="urn:microsoft.com/office/officeart/2005/8/layout/hProcess9"/>
    <dgm:cxn modelId="{DAFCF53D-F60A-4D3B-8B07-0A68BBD03040}" type="presParOf" srcId="{86AAAE84-5B57-4BDB-8197-E6AE3C0EC386}" destId="{D2756006-2062-4E0C-9B84-827798C0EE1C}" srcOrd="6" destOrd="0" presId="urn:microsoft.com/office/officeart/2005/8/layout/hProcess9"/>
    <dgm:cxn modelId="{7E47EC80-53AC-41B2-896F-5D8AC9844CC8}" type="presParOf" srcId="{86AAAE84-5B57-4BDB-8197-E6AE3C0EC386}" destId="{46513C12-FDC8-45F2-A40C-CF5913B87B6B}" srcOrd="7" destOrd="0" presId="urn:microsoft.com/office/officeart/2005/8/layout/hProcess9"/>
    <dgm:cxn modelId="{33A014CE-0AF8-4F12-B27D-1F40EBA977D8}" type="presParOf" srcId="{86AAAE84-5B57-4BDB-8197-E6AE3C0EC386}" destId="{F745CD9C-58DB-4145-AEC0-F17B142F726C}" srcOrd="8"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E000E59F-2BB2-4765-9698-CC778943BA3B}" type="doc">
      <dgm:prSet loTypeId="urn:microsoft.com/office/officeart/2008/layout/VerticalCurvedList" loCatId="list" qsTypeId="urn:microsoft.com/office/officeart/2005/8/quickstyle/simple1" qsCatId="simple" csTypeId="urn:microsoft.com/office/officeart/2005/8/colors/accent3_4" csCatId="accent3" phldr="1"/>
      <dgm:spPr/>
      <dgm:t>
        <a:bodyPr/>
        <a:lstStyle/>
        <a:p>
          <a:endParaRPr lang="zh-CN" altLang="en-US"/>
        </a:p>
      </dgm:t>
    </dgm:pt>
    <dgm:pt modelId="{72BD9238-CF16-48A1-9359-4F9D79CEF18F}">
      <dgm:prSet phldrT="[文本]" custT="1"/>
      <dgm:spPr/>
      <dgm:t>
        <a:bodyPr/>
        <a:lstStyle/>
        <a:p>
          <a:r>
            <a:rPr lang="zh-CN" altLang="en-US" sz="2400" b="0" kern="1200" dirty="0">
              <a:solidFill>
                <a:schemeClr val="tx1"/>
              </a:solidFill>
              <a:latin typeface="+mn-lt"/>
              <a:ea typeface="+mn-ea"/>
              <a:cs typeface="+mn-cs"/>
            </a:rPr>
            <a:t>有利于选择目标市场和制定市场营销策略</a:t>
          </a:r>
        </a:p>
      </dgm:t>
    </dgm:pt>
    <dgm:pt modelId="{D0B122CC-1264-4C00-A494-C1CF25C9A3C8}" cxnId="{7289525E-88DB-4670-91A6-6AACEC372C9C}" type="parTrans">
      <dgm:prSet/>
      <dgm:spPr/>
      <dgm:t>
        <a:bodyPr/>
        <a:lstStyle/>
        <a:p>
          <a:endParaRPr lang="zh-CN" altLang="en-US"/>
        </a:p>
      </dgm:t>
    </dgm:pt>
    <dgm:pt modelId="{5E7BF160-5212-4E0D-A299-D5BD666DC55E}" cxnId="{7289525E-88DB-4670-91A6-6AACEC372C9C}" type="sibTrans">
      <dgm:prSet/>
      <dgm:spPr/>
      <dgm:t>
        <a:bodyPr/>
        <a:lstStyle/>
        <a:p>
          <a:endParaRPr lang="zh-CN" altLang="en-US"/>
        </a:p>
      </dgm:t>
    </dgm:pt>
    <dgm:pt modelId="{F5B27C88-1C71-4430-8DA0-30E794BDE963}">
      <dgm:prSet phldrT="[文本]" custT="1"/>
      <dgm:spPr/>
      <dgm:t>
        <a:bodyPr/>
        <a:lstStyle/>
        <a:p>
          <a:pPr marL="0" lvl="0" indent="0" algn="l" defTabSz="1066800">
            <a:lnSpc>
              <a:spcPct val="90000"/>
            </a:lnSpc>
            <a:spcBef>
              <a:spcPct val="0"/>
            </a:spcBef>
            <a:spcAft>
              <a:spcPct val="35000"/>
            </a:spcAft>
            <a:buNone/>
          </a:pPr>
          <a:r>
            <a:rPr lang="zh-CN" altLang="en-US" sz="2400" b="0" kern="1200" dirty="0">
              <a:solidFill>
                <a:prstClr val="black"/>
              </a:solidFill>
              <a:latin typeface="Arial" panose="020B0604020202020204"/>
              <a:ea typeface="微软雅黑" panose="020B0503020204020204" pitchFamily="34" charset="-122"/>
              <a:cs typeface="+mn-cs"/>
            </a:rPr>
            <a:t>有利于发掘市场机会，开拓新市场</a:t>
          </a:r>
        </a:p>
      </dgm:t>
    </dgm:pt>
    <dgm:pt modelId="{3C4C3F32-F08C-44AE-AE51-E19AA2505974}" cxnId="{A2291BE6-FC51-4EA5-BA23-6A3764402BC6}" type="parTrans">
      <dgm:prSet/>
      <dgm:spPr/>
      <dgm:t>
        <a:bodyPr/>
        <a:lstStyle/>
        <a:p>
          <a:endParaRPr lang="zh-CN" altLang="en-US"/>
        </a:p>
      </dgm:t>
    </dgm:pt>
    <dgm:pt modelId="{CA6FD9E2-3ACA-43C8-8B56-701198B80F18}" cxnId="{A2291BE6-FC51-4EA5-BA23-6A3764402BC6}" type="sibTrans">
      <dgm:prSet/>
      <dgm:spPr/>
      <dgm:t>
        <a:bodyPr/>
        <a:lstStyle/>
        <a:p>
          <a:endParaRPr lang="zh-CN" altLang="en-US"/>
        </a:p>
      </dgm:t>
    </dgm:pt>
    <dgm:pt modelId="{356D2FBD-E1F7-4AA9-9C3F-08F2E9FF7DD6}">
      <dgm:prSet phldrT="[文本]" custT="1"/>
      <dgm:spPr/>
      <dgm:t>
        <a:bodyPr/>
        <a:lstStyle/>
        <a:p>
          <a:pPr marL="0" lvl="0" indent="0" algn="l" defTabSz="1066800">
            <a:lnSpc>
              <a:spcPct val="90000"/>
            </a:lnSpc>
            <a:spcBef>
              <a:spcPct val="0"/>
            </a:spcBef>
            <a:spcAft>
              <a:spcPct val="35000"/>
            </a:spcAft>
            <a:buNone/>
          </a:pPr>
          <a:r>
            <a:rPr lang="zh-CN" altLang="en-US" sz="2400" b="0" kern="1200" dirty="0">
              <a:solidFill>
                <a:prstClr val="black"/>
              </a:solidFill>
              <a:latin typeface="Arial" panose="020B0604020202020204"/>
              <a:ea typeface="微软雅黑" panose="020B0503020204020204" pitchFamily="34" charset="-122"/>
              <a:cs typeface="+mn-cs"/>
            </a:rPr>
            <a:t>有利于企业提高经济效益</a:t>
          </a:r>
        </a:p>
      </dgm:t>
    </dgm:pt>
    <dgm:pt modelId="{C7C35E93-AEA1-40B9-AEBF-63BF337E586A}" cxnId="{85357230-F14B-4681-A208-793EBA0A42F7}" type="parTrans">
      <dgm:prSet/>
      <dgm:spPr/>
      <dgm:t>
        <a:bodyPr/>
        <a:lstStyle/>
        <a:p>
          <a:endParaRPr lang="zh-CN" altLang="en-US"/>
        </a:p>
      </dgm:t>
    </dgm:pt>
    <dgm:pt modelId="{0625921D-8A91-472E-BF7A-926582E376BA}" cxnId="{85357230-F14B-4681-A208-793EBA0A42F7}" type="sibTrans">
      <dgm:prSet/>
      <dgm:spPr/>
      <dgm:t>
        <a:bodyPr/>
        <a:lstStyle/>
        <a:p>
          <a:endParaRPr lang="zh-CN" altLang="en-US"/>
        </a:p>
      </dgm:t>
    </dgm:pt>
    <dgm:pt modelId="{798D9E95-7A7F-4167-92E2-8CADFF182981}">
      <dgm:prSet phldrT="[文本]" custT="1"/>
      <dgm:spPr/>
      <dgm:t>
        <a:bodyPr/>
        <a:lstStyle/>
        <a:p>
          <a:pPr marL="0" lvl="0" indent="0" algn="l" defTabSz="1066800">
            <a:lnSpc>
              <a:spcPct val="90000"/>
            </a:lnSpc>
            <a:spcBef>
              <a:spcPct val="0"/>
            </a:spcBef>
            <a:spcAft>
              <a:spcPct val="35000"/>
            </a:spcAft>
            <a:buNone/>
          </a:pPr>
          <a:r>
            <a:rPr lang="zh-CN" altLang="en-US" sz="2400" b="0" kern="1200" dirty="0">
              <a:solidFill>
                <a:prstClr val="black"/>
              </a:solidFill>
              <a:latin typeface="Arial" panose="020B0604020202020204"/>
              <a:ea typeface="微软雅黑" panose="020B0503020204020204" pitchFamily="34" charset="-122"/>
              <a:cs typeface="+mn-cs"/>
            </a:rPr>
            <a:t>有利于集中人力、物力投入目标市场</a:t>
          </a:r>
        </a:p>
      </dgm:t>
    </dgm:pt>
    <dgm:pt modelId="{FDB2A7EB-73F8-4A61-9C1F-8B9C9A10F1CD}" cxnId="{B5A3FAAB-B239-4085-9D64-5B230FC9FCD3}" type="parTrans">
      <dgm:prSet/>
      <dgm:spPr/>
      <dgm:t>
        <a:bodyPr/>
        <a:lstStyle/>
        <a:p>
          <a:endParaRPr lang="zh-CN" altLang="en-US"/>
        </a:p>
      </dgm:t>
    </dgm:pt>
    <dgm:pt modelId="{ADB5DFF3-5DED-41CB-B1F7-617E8B72DB0D}" cxnId="{B5A3FAAB-B239-4085-9D64-5B230FC9FCD3}" type="sibTrans">
      <dgm:prSet/>
      <dgm:spPr/>
      <dgm:t>
        <a:bodyPr/>
        <a:lstStyle/>
        <a:p>
          <a:endParaRPr lang="zh-CN" altLang="en-US"/>
        </a:p>
      </dgm:t>
    </dgm:pt>
    <dgm:pt modelId="{010D83D6-E400-46CF-8EDF-0DB23C0ED5C3}" type="pres">
      <dgm:prSet presAssocID="{E000E59F-2BB2-4765-9698-CC778943BA3B}" presName="Name0" presStyleCnt="0">
        <dgm:presLayoutVars>
          <dgm:chMax val="7"/>
          <dgm:chPref val="7"/>
          <dgm:dir/>
        </dgm:presLayoutVars>
      </dgm:prSet>
      <dgm:spPr/>
    </dgm:pt>
    <dgm:pt modelId="{0431E30A-A7D5-4434-89D4-8BB17045619E}" type="pres">
      <dgm:prSet presAssocID="{E000E59F-2BB2-4765-9698-CC778943BA3B}" presName="Name1" presStyleCnt="0"/>
      <dgm:spPr/>
    </dgm:pt>
    <dgm:pt modelId="{22DE6D36-A994-4E5E-9582-20B0E23E692E}" type="pres">
      <dgm:prSet presAssocID="{E000E59F-2BB2-4765-9698-CC778943BA3B}" presName="cycle" presStyleCnt="0"/>
      <dgm:spPr/>
    </dgm:pt>
    <dgm:pt modelId="{ADE8AF48-6422-417E-85BC-56F4B162B2F5}" type="pres">
      <dgm:prSet presAssocID="{E000E59F-2BB2-4765-9698-CC778943BA3B}" presName="srcNode" presStyleLbl="node1" presStyleIdx="0" presStyleCnt="4"/>
      <dgm:spPr/>
    </dgm:pt>
    <dgm:pt modelId="{E9E1BAA8-1E07-4274-AC52-450991B2FF64}" type="pres">
      <dgm:prSet presAssocID="{E000E59F-2BB2-4765-9698-CC778943BA3B}" presName="conn" presStyleLbl="parChTrans1D2" presStyleIdx="0" presStyleCnt="1"/>
      <dgm:spPr/>
    </dgm:pt>
    <dgm:pt modelId="{C936EA8C-A97A-4D44-BD13-63D1ACCD175C}" type="pres">
      <dgm:prSet presAssocID="{E000E59F-2BB2-4765-9698-CC778943BA3B}" presName="extraNode" presStyleLbl="node1" presStyleIdx="0" presStyleCnt="4"/>
      <dgm:spPr/>
    </dgm:pt>
    <dgm:pt modelId="{4CB262C3-AE1F-4453-8035-F0A869D8674A}" type="pres">
      <dgm:prSet presAssocID="{E000E59F-2BB2-4765-9698-CC778943BA3B}" presName="dstNode" presStyleLbl="node1" presStyleIdx="0" presStyleCnt="4"/>
      <dgm:spPr/>
    </dgm:pt>
    <dgm:pt modelId="{5F9DD2FC-AE54-432E-84F7-F6B5419D8898}" type="pres">
      <dgm:prSet presAssocID="{72BD9238-CF16-48A1-9359-4F9D79CEF18F}" presName="text_1" presStyleLbl="node1" presStyleIdx="0" presStyleCnt="4">
        <dgm:presLayoutVars>
          <dgm:bulletEnabled val="1"/>
        </dgm:presLayoutVars>
      </dgm:prSet>
      <dgm:spPr/>
    </dgm:pt>
    <dgm:pt modelId="{8183C977-D445-47B6-9C51-84AEBB11B5AE}" type="pres">
      <dgm:prSet presAssocID="{72BD9238-CF16-48A1-9359-4F9D79CEF18F}" presName="accent_1" presStyleCnt="0"/>
      <dgm:spPr/>
    </dgm:pt>
    <dgm:pt modelId="{2E7CEA38-9507-446D-B287-36A9CB126DE2}" type="pres">
      <dgm:prSet presAssocID="{72BD9238-CF16-48A1-9359-4F9D79CEF18F}" presName="accentRepeatNode" presStyleLbl="solidFgAcc1" presStyleIdx="0" presStyleCnt="4"/>
      <dgm:spPr>
        <a:solidFill>
          <a:srgbClr val="FFFF00"/>
        </a:solidFill>
      </dgm:spPr>
    </dgm:pt>
    <dgm:pt modelId="{80005B89-8EAC-4306-81EB-F9B4377DA942}" type="pres">
      <dgm:prSet presAssocID="{F5B27C88-1C71-4430-8DA0-30E794BDE963}" presName="text_2" presStyleLbl="node1" presStyleIdx="1" presStyleCnt="4">
        <dgm:presLayoutVars>
          <dgm:bulletEnabled val="1"/>
        </dgm:presLayoutVars>
      </dgm:prSet>
      <dgm:spPr/>
    </dgm:pt>
    <dgm:pt modelId="{7338B5BD-FB1C-4969-A5E1-51A5FDB2AE7B}" type="pres">
      <dgm:prSet presAssocID="{F5B27C88-1C71-4430-8DA0-30E794BDE963}" presName="accent_2" presStyleCnt="0"/>
      <dgm:spPr/>
    </dgm:pt>
    <dgm:pt modelId="{86ADB003-80C4-4798-A704-6D8F4AB5A36D}" type="pres">
      <dgm:prSet presAssocID="{F5B27C88-1C71-4430-8DA0-30E794BDE963}" presName="accentRepeatNode" presStyleLbl="solidFgAcc1" presStyleIdx="1" presStyleCnt="4"/>
      <dgm:spPr>
        <a:solidFill>
          <a:srgbClr val="FF0000"/>
        </a:solidFill>
      </dgm:spPr>
    </dgm:pt>
    <dgm:pt modelId="{0CC0C722-001B-4E50-B9CB-2118FE3D9E3F}" type="pres">
      <dgm:prSet presAssocID="{798D9E95-7A7F-4167-92E2-8CADFF182981}" presName="text_3" presStyleLbl="node1" presStyleIdx="2" presStyleCnt="4">
        <dgm:presLayoutVars>
          <dgm:bulletEnabled val="1"/>
        </dgm:presLayoutVars>
      </dgm:prSet>
      <dgm:spPr/>
    </dgm:pt>
    <dgm:pt modelId="{289A69A2-E07C-43D7-BD4C-BE21A56CFC7E}" type="pres">
      <dgm:prSet presAssocID="{798D9E95-7A7F-4167-92E2-8CADFF182981}" presName="accent_3" presStyleCnt="0"/>
      <dgm:spPr/>
    </dgm:pt>
    <dgm:pt modelId="{9B9177DC-3BA3-4D54-B954-EF74C224CEAA}" type="pres">
      <dgm:prSet presAssocID="{798D9E95-7A7F-4167-92E2-8CADFF182981}" presName="accentRepeatNode" presStyleLbl="solidFgAcc1" presStyleIdx="2" presStyleCnt="4"/>
      <dgm:spPr>
        <a:solidFill>
          <a:srgbClr val="9900FF"/>
        </a:solidFill>
      </dgm:spPr>
    </dgm:pt>
    <dgm:pt modelId="{B6E8C660-7BD6-4B18-9F7F-0E03008C82E2}" type="pres">
      <dgm:prSet presAssocID="{356D2FBD-E1F7-4AA9-9C3F-08F2E9FF7DD6}" presName="text_4" presStyleLbl="node1" presStyleIdx="3" presStyleCnt="4">
        <dgm:presLayoutVars>
          <dgm:bulletEnabled val="1"/>
        </dgm:presLayoutVars>
      </dgm:prSet>
      <dgm:spPr/>
    </dgm:pt>
    <dgm:pt modelId="{78A839B4-F302-4ED5-84EB-72C25D20A699}" type="pres">
      <dgm:prSet presAssocID="{356D2FBD-E1F7-4AA9-9C3F-08F2E9FF7DD6}" presName="accent_4" presStyleCnt="0"/>
      <dgm:spPr/>
    </dgm:pt>
    <dgm:pt modelId="{3A0ECD69-A97E-4A4C-AAD4-E7BC172B31B0}" type="pres">
      <dgm:prSet presAssocID="{356D2FBD-E1F7-4AA9-9C3F-08F2E9FF7DD6}" presName="accentRepeatNode" presStyleLbl="solidFgAcc1" presStyleIdx="3" presStyleCnt="4"/>
      <dgm:spPr>
        <a:solidFill>
          <a:srgbClr val="0366C1"/>
        </a:solidFill>
      </dgm:spPr>
    </dgm:pt>
  </dgm:ptLst>
  <dgm:cxnLst>
    <dgm:cxn modelId="{85357230-F14B-4681-A208-793EBA0A42F7}" srcId="{E000E59F-2BB2-4765-9698-CC778943BA3B}" destId="{356D2FBD-E1F7-4AA9-9C3F-08F2E9FF7DD6}" srcOrd="3" destOrd="0" parTransId="{C7C35E93-AEA1-40B9-AEBF-63BF337E586A}" sibTransId="{0625921D-8A91-472E-BF7A-926582E376BA}"/>
    <dgm:cxn modelId="{93534B32-BC74-4AF4-AFD7-D360F78F7D1E}" type="presOf" srcId="{356D2FBD-E1F7-4AA9-9C3F-08F2E9FF7DD6}" destId="{B6E8C660-7BD6-4B18-9F7F-0E03008C82E2}" srcOrd="0" destOrd="0" presId="urn:microsoft.com/office/officeart/2008/layout/VerticalCurvedList"/>
    <dgm:cxn modelId="{7289525E-88DB-4670-91A6-6AACEC372C9C}" srcId="{E000E59F-2BB2-4765-9698-CC778943BA3B}" destId="{72BD9238-CF16-48A1-9359-4F9D79CEF18F}" srcOrd="0" destOrd="0" parTransId="{D0B122CC-1264-4C00-A494-C1CF25C9A3C8}" sibTransId="{5E7BF160-5212-4E0D-A299-D5BD666DC55E}"/>
    <dgm:cxn modelId="{29B96C7F-D6CD-4213-9E72-272F6F5BC7D3}" type="presOf" srcId="{72BD9238-CF16-48A1-9359-4F9D79CEF18F}" destId="{5F9DD2FC-AE54-432E-84F7-F6B5419D8898}" srcOrd="0" destOrd="0" presId="urn:microsoft.com/office/officeart/2008/layout/VerticalCurvedList"/>
    <dgm:cxn modelId="{8FE9328B-B6B1-464A-ABBE-C919F9191F80}" type="presOf" srcId="{F5B27C88-1C71-4430-8DA0-30E794BDE963}" destId="{80005B89-8EAC-4306-81EB-F9B4377DA942}" srcOrd="0" destOrd="0" presId="urn:microsoft.com/office/officeart/2008/layout/VerticalCurvedList"/>
    <dgm:cxn modelId="{28819590-C940-48CB-AE10-875055CFBF0E}" type="presOf" srcId="{798D9E95-7A7F-4167-92E2-8CADFF182981}" destId="{0CC0C722-001B-4E50-B9CB-2118FE3D9E3F}" srcOrd="0" destOrd="0" presId="urn:microsoft.com/office/officeart/2008/layout/VerticalCurvedList"/>
    <dgm:cxn modelId="{B5A3FAAB-B239-4085-9D64-5B230FC9FCD3}" srcId="{E000E59F-2BB2-4765-9698-CC778943BA3B}" destId="{798D9E95-7A7F-4167-92E2-8CADFF182981}" srcOrd="2" destOrd="0" parTransId="{FDB2A7EB-73F8-4A61-9C1F-8B9C9A10F1CD}" sibTransId="{ADB5DFF3-5DED-41CB-B1F7-617E8B72DB0D}"/>
    <dgm:cxn modelId="{358A2EB4-D6F4-4769-A011-5176CAA91BE4}" type="presOf" srcId="{E000E59F-2BB2-4765-9698-CC778943BA3B}" destId="{010D83D6-E400-46CF-8EDF-0DB23C0ED5C3}" srcOrd="0" destOrd="0" presId="urn:microsoft.com/office/officeart/2008/layout/VerticalCurvedList"/>
    <dgm:cxn modelId="{D3873ADC-1E2C-453E-8500-A25020D94617}" type="presOf" srcId="{5E7BF160-5212-4E0D-A299-D5BD666DC55E}" destId="{E9E1BAA8-1E07-4274-AC52-450991B2FF64}" srcOrd="0" destOrd="0" presId="urn:microsoft.com/office/officeart/2008/layout/VerticalCurvedList"/>
    <dgm:cxn modelId="{A2291BE6-FC51-4EA5-BA23-6A3764402BC6}" srcId="{E000E59F-2BB2-4765-9698-CC778943BA3B}" destId="{F5B27C88-1C71-4430-8DA0-30E794BDE963}" srcOrd="1" destOrd="0" parTransId="{3C4C3F32-F08C-44AE-AE51-E19AA2505974}" sibTransId="{CA6FD9E2-3ACA-43C8-8B56-701198B80F18}"/>
    <dgm:cxn modelId="{C4093E6D-1E75-453C-B40A-66F7FB1FF17C}" type="presParOf" srcId="{010D83D6-E400-46CF-8EDF-0DB23C0ED5C3}" destId="{0431E30A-A7D5-4434-89D4-8BB17045619E}" srcOrd="0" destOrd="0" presId="urn:microsoft.com/office/officeart/2008/layout/VerticalCurvedList"/>
    <dgm:cxn modelId="{A473F9E9-AF40-45FD-81DA-626F5FB6C12F}" type="presParOf" srcId="{0431E30A-A7D5-4434-89D4-8BB17045619E}" destId="{22DE6D36-A994-4E5E-9582-20B0E23E692E}" srcOrd="0" destOrd="0" presId="urn:microsoft.com/office/officeart/2008/layout/VerticalCurvedList"/>
    <dgm:cxn modelId="{0BF6F2A7-5840-4E42-B3C6-D897E375785C}" type="presParOf" srcId="{22DE6D36-A994-4E5E-9582-20B0E23E692E}" destId="{ADE8AF48-6422-417E-85BC-56F4B162B2F5}" srcOrd="0" destOrd="0" presId="urn:microsoft.com/office/officeart/2008/layout/VerticalCurvedList"/>
    <dgm:cxn modelId="{660B27D0-26EA-48CB-8F73-16797E995578}" type="presParOf" srcId="{22DE6D36-A994-4E5E-9582-20B0E23E692E}" destId="{E9E1BAA8-1E07-4274-AC52-450991B2FF64}" srcOrd="1" destOrd="0" presId="urn:microsoft.com/office/officeart/2008/layout/VerticalCurvedList"/>
    <dgm:cxn modelId="{3F748497-EBF6-470F-A68B-5AE2DA5CF6D8}" type="presParOf" srcId="{22DE6D36-A994-4E5E-9582-20B0E23E692E}" destId="{C936EA8C-A97A-4D44-BD13-63D1ACCD175C}" srcOrd="2" destOrd="0" presId="urn:microsoft.com/office/officeart/2008/layout/VerticalCurvedList"/>
    <dgm:cxn modelId="{CC367BEC-C8A6-4F92-BB07-F0CC48B05DA9}" type="presParOf" srcId="{22DE6D36-A994-4E5E-9582-20B0E23E692E}" destId="{4CB262C3-AE1F-4453-8035-F0A869D8674A}" srcOrd="3" destOrd="0" presId="urn:microsoft.com/office/officeart/2008/layout/VerticalCurvedList"/>
    <dgm:cxn modelId="{81ECAE15-E091-4531-B3AB-E409D66D729A}" type="presParOf" srcId="{0431E30A-A7D5-4434-89D4-8BB17045619E}" destId="{5F9DD2FC-AE54-432E-84F7-F6B5419D8898}" srcOrd="1" destOrd="0" presId="urn:microsoft.com/office/officeart/2008/layout/VerticalCurvedList"/>
    <dgm:cxn modelId="{AF605D0F-C56E-4E62-AC87-6CFFA2FA2577}" type="presParOf" srcId="{0431E30A-A7D5-4434-89D4-8BB17045619E}" destId="{8183C977-D445-47B6-9C51-84AEBB11B5AE}" srcOrd="2" destOrd="0" presId="urn:microsoft.com/office/officeart/2008/layout/VerticalCurvedList"/>
    <dgm:cxn modelId="{27366AFD-3CB1-4DDB-AA4B-3752BDFED58B}" type="presParOf" srcId="{8183C977-D445-47B6-9C51-84AEBB11B5AE}" destId="{2E7CEA38-9507-446D-B287-36A9CB126DE2}" srcOrd="0" destOrd="0" presId="urn:microsoft.com/office/officeart/2008/layout/VerticalCurvedList"/>
    <dgm:cxn modelId="{893EB452-A335-4711-B15F-282FF3992CFB}" type="presParOf" srcId="{0431E30A-A7D5-4434-89D4-8BB17045619E}" destId="{80005B89-8EAC-4306-81EB-F9B4377DA942}" srcOrd="3" destOrd="0" presId="urn:microsoft.com/office/officeart/2008/layout/VerticalCurvedList"/>
    <dgm:cxn modelId="{C52CBE3A-2224-4C2F-A1E4-1161CD76EFB2}" type="presParOf" srcId="{0431E30A-A7D5-4434-89D4-8BB17045619E}" destId="{7338B5BD-FB1C-4969-A5E1-51A5FDB2AE7B}" srcOrd="4" destOrd="0" presId="urn:microsoft.com/office/officeart/2008/layout/VerticalCurvedList"/>
    <dgm:cxn modelId="{E765AC16-826F-486B-80D3-F93CF94B4CC9}" type="presParOf" srcId="{7338B5BD-FB1C-4969-A5E1-51A5FDB2AE7B}" destId="{86ADB003-80C4-4798-A704-6D8F4AB5A36D}" srcOrd="0" destOrd="0" presId="urn:microsoft.com/office/officeart/2008/layout/VerticalCurvedList"/>
    <dgm:cxn modelId="{276A06A7-BDAB-460E-BD24-1A781B3C6A5D}" type="presParOf" srcId="{0431E30A-A7D5-4434-89D4-8BB17045619E}" destId="{0CC0C722-001B-4E50-B9CB-2118FE3D9E3F}" srcOrd="5" destOrd="0" presId="urn:microsoft.com/office/officeart/2008/layout/VerticalCurvedList"/>
    <dgm:cxn modelId="{56571B8F-ECB9-4455-B5AF-E1C4E5095413}" type="presParOf" srcId="{0431E30A-A7D5-4434-89D4-8BB17045619E}" destId="{289A69A2-E07C-43D7-BD4C-BE21A56CFC7E}" srcOrd="6" destOrd="0" presId="urn:microsoft.com/office/officeart/2008/layout/VerticalCurvedList"/>
    <dgm:cxn modelId="{C20A9CE0-541B-41FC-91BC-00AEDB72F8C3}" type="presParOf" srcId="{289A69A2-E07C-43D7-BD4C-BE21A56CFC7E}" destId="{9B9177DC-3BA3-4D54-B954-EF74C224CEAA}" srcOrd="0" destOrd="0" presId="urn:microsoft.com/office/officeart/2008/layout/VerticalCurvedList"/>
    <dgm:cxn modelId="{9FE576A3-77B8-4A89-8CB3-F85DF79D9E06}" type="presParOf" srcId="{0431E30A-A7D5-4434-89D4-8BB17045619E}" destId="{B6E8C660-7BD6-4B18-9F7F-0E03008C82E2}" srcOrd="7" destOrd="0" presId="urn:microsoft.com/office/officeart/2008/layout/VerticalCurvedList"/>
    <dgm:cxn modelId="{873C5E93-D864-426F-A7EF-0FC41FFC04CE}" type="presParOf" srcId="{0431E30A-A7D5-4434-89D4-8BB17045619E}" destId="{78A839B4-F302-4ED5-84EB-72C25D20A699}" srcOrd="8" destOrd="0" presId="urn:microsoft.com/office/officeart/2008/layout/VerticalCurvedList"/>
    <dgm:cxn modelId="{7DB3D217-6528-48D6-9B2D-D9D3F756256D}" type="presParOf" srcId="{78A839B4-F302-4ED5-84EB-72C25D20A699}" destId="{3A0ECD69-A97E-4A4C-AAD4-E7BC172B31B0}"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80E7D614-9E83-4425-982B-67FC8209C465}" type="doc">
      <dgm:prSet loTypeId="urn:microsoft.com/office/officeart/2005/8/layout/vList6" loCatId="list" qsTypeId="urn:microsoft.com/office/officeart/2005/8/quickstyle/simple1" qsCatId="simple" csTypeId="urn:microsoft.com/office/officeart/2005/8/colors/accent3_4" csCatId="accent3" phldr="1"/>
      <dgm:spPr/>
      <dgm:t>
        <a:bodyPr/>
        <a:lstStyle/>
        <a:p>
          <a:endParaRPr lang="zh-CN" altLang="en-US"/>
        </a:p>
      </dgm:t>
    </dgm:pt>
    <dgm:pt modelId="{86416D20-457D-4652-B1EE-50837F93F525}">
      <dgm:prSet custT="1"/>
      <dgm:spPr/>
      <dgm:t>
        <a:bodyPr/>
        <a:lstStyle/>
        <a:p>
          <a:pPr rtl="0"/>
          <a:r>
            <a:rPr lang="zh-CN" altLang="en-US" sz="2400" b="1" dirty="0"/>
            <a:t>单一因素法</a:t>
          </a:r>
          <a:endParaRPr lang="zh-CN" altLang="en-US" sz="2400" dirty="0"/>
        </a:p>
      </dgm:t>
    </dgm:pt>
    <dgm:pt modelId="{D744A702-33C9-4C3B-8390-505ACF20EBDD}" cxnId="{0909183F-4EBF-4453-84E8-8B532F04C7D9}" type="parTrans">
      <dgm:prSet/>
      <dgm:spPr/>
      <dgm:t>
        <a:bodyPr/>
        <a:lstStyle/>
        <a:p>
          <a:endParaRPr lang="zh-CN" altLang="en-US"/>
        </a:p>
      </dgm:t>
    </dgm:pt>
    <dgm:pt modelId="{B4D2347E-11B6-4086-8CDC-0889898BCC54}" cxnId="{0909183F-4EBF-4453-84E8-8B532F04C7D9}" type="sibTrans">
      <dgm:prSet/>
      <dgm:spPr/>
      <dgm:t>
        <a:bodyPr/>
        <a:lstStyle/>
        <a:p>
          <a:endParaRPr lang="zh-CN" altLang="en-US"/>
        </a:p>
      </dgm:t>
    </dgm:pt>
    <dgm:pt modelId="{D6A145C5-5669-439C-B6B2-81C8D0C8B23F}">
      <dgm:prSet custT="1"/>
      <dgm:spPr/>
      <dgm:t>
        <a:bodyPr/>
        <a:lstStyle/>
        <a:p>
          <a:pPr rtl="0"/>
          <a:r>
            <a:rPr lang="zh-CN" sz="2400" b="1" dirty="0"/>
            <a:t>综合因素法</a:t>
          </a:r>
          <a:endParaRPr lang="zh-CN" altLang="en-US" sz="2400" b="1" dirty="0"/>
        </a:p>
      </dgm:t>
    </dgm:pt>
    <dgm:pt modelId="{AE7C31D1-707E-4D74-9276-9AF8E5D2265B}" cxnId="{C7F019D3-B8E1-4695-807D-8BE3E54F0CCA}" type="parTrans">
      <dgm:prSet/>
      <dgm:spPr/>
      <dgm:t>
        <a:bodyPr/>
        <a:lstStyle/>
        <a:p>
          <a:endParaRPr lang="zh-CN" altLang="en-US"/>
        </a:p>
      </dgm:t>
    </dgm:pt>
    <dgm:pt modelId="{84A3EDA9-EB70-4CC9-8B4A-79591759BF70}" cxnId="{C7F019D3-B8E1-4695-807D-8BE3E54F0CCA}" type="sibTrans">
      <dgm:prSet/>
      <dgm:spPr/>
      <dgm:t>
        <a:bodyPr/>
        <a:lstStyle/>
        <a:p>
          <a:endParaRPr lang="zh-CN" altLang="en-US"/>
        </a:p>
      </dgm:t>
    </dgm:pt>
    <dgm:pt modelId="{D6A7D827-96D0-4038-91EA-D7C64D8C094E}">
      <dgm:prSet custT="1"/>
      <dgm:spPr/>
      <dgm:t>
        <a:bodyPr/>
        <a:lstStyle/>
        <a:p>
          <a:pPr rtl="0"/>
          <a:r>
            <a:rPr lang="zh-CN" sz="2400" b="1" dirty="0"/>
            <a:t>系列因素法</a:t>
          </a:r>
          <a:endParaRPr lang="zh-CN" altLang="en-US" sz="2400" b="1" dirty="0"/>
        </a:p>
      </dgm:t>
    </dgm:pt>
    <dgm:pt modelId="{3385009E-C8CC-4D4B-B7F1-4F70B17C4E5F}" cxnId="{FC0EFCE4-7C99-426A-8156-1428E1CC9D19}" type="parTrans">
      <dgm:prSet/>
      <dgm:spPr/>
      <dgm:t>
        <a:bodyPr/>
        <a:lstStyle/>
        <a:p>
          <a:endParaRPr lang="zh-CN" altLang="en-US"/>
        </a:p>
      </dgm:t>
    </dgm:pt>
    <dgm:pt modelId="{8319BBFB-48A5-4F7D-A1FB-4DAC9156CD4C}" cxnId="{FC0EFCE4-7C99-426A-8156-1428E1CC9D19}" type="sibTrans">
      <dgm:prSet/>
      <dgm:spPr/>
      <dgm:t>
        <a:bodyPr/>
        <a:lstStyle/>
        <a:p>
          <a:endParaRPr lang="zh-CN" altLang="en-US"/>
        </a:p>
      </dgm:t>
    </dgm:pt>
    <dgm:pt modelId="{58122980-697C-42D1-9C78-FA52366B1FF0}">
      <dgm:prSet/>
      <dgm:spPr/>
      <dgm:t>
        <a:bodyPr/>
        <a:lstStyle/>
        <a:p>
          <a:r>
            <a:rPr lang="zh-CN" altLang="en-US" dirty="0"/>
            <a:t>只选择一个细分依据进行市场细分</a:t>
          </a:r>
        </a:p>
      </dgm:t>
    </dgm:pt>
    <dgm:pt modelId="{F4335B59-B8A3-4E7E-B0A5-D0965BB50415}" cxnId="{0E5B0BFA-DC1F-4685-8A56-EDD413C88031}" type="parTrans">
      <dgm:prSet/>
      <dgm:spPr/>
      <dgm:t>
        <a:bodyPr/>
        <a:lstStyle/>
        <a:p>
          <a:endParaRPr lang="zh-CN" altLang="en-US"/>
        </a:p>
      </dgm:t>
    </dgm:pt>
    <dgm:pt modelId="{66893D72-0CEE-471D-9686-B46894ACC2AA}" cxnId="{0E5B0BFA-DC1F-4685-8A56-EDD413C88031}" type="sibTrans">
      <dgm:prSet/>
      <dgm:spPr/>
      <dgm:t>
        <a:bodyPr/>
        <a:lstStyle/>
        <a:p>
          <a:endParaRPr lang="zh-CN" altLang="en-US"/>
        </a:p>
      </dgm:t>
    </dgm:pt>
    <dgm:pt modelId="{B30BCC63-C033-44F9-9E98-29B055329BFB}">
      <dgm:prSet/>
      <dgm:spPr/>
      <dgm:t>
        <a:bodyPr/>
        <a:lstStyle/>
        <a:p>
          <a:r>
            <a:rPr lang="zh-CN" altLang="en-US"/>
            <a:t>选择两个或三个细分依据进行市场细分</a:t>
          </a:r>
        </a:p>
      </dgm:t>
    </dgm:pt>
    <dgm:pt modelId="{CE8B2DEB-335B-435F-9605-DAC715AF7B11}" cxnId="{D44558DE-84D7-45EF-AC8D-4C8C8F34BD3E}" type="parTrans">
      <dgm:prSet/>
      <dgm:spPr/>
      <dgm:t>
        <a:bodyPr/>
        <a:lstStyle/>
        <a:p>
          <a:endParaRPr lang="zh-CN" altLang="en-US"/>
        </a:p>
      </dgm:t>
    </dgm:pt>
    <dgm:pt modelId="{995A1B60-A8D8-4807-9C55-92FA1CF320B3}" cxnId="{D44558DE-84D7-45EF-AC8D-4C8C8F34BD3E}" type="sibTrans">
      <dgm:prSet/>
      <dgm:spPr/>
      <dgm:t>
        <a:bodyPr/>
        <a:lstStyle/>
        <a:p>
          <a:endParaRPr lang="zh-CN" altLang="en-US"/>
        </a:p>
      </dgm:t>
    </dgm:pt>
    <dgm:pt modelId="{382F228F-45E8-4615-8ABB-05C06DE606C4}">
      <dgm:prSet/>
      <dgm:spPr/>
      <dgm:t>
        <a:bodyPr/>
        <a:lstStyle/>
        <a:p>
          <a:r>
            <a:rPr lang="zh-CN" altLang="en-US"/>
            <a:t>选择多个细分依据，由粗到细，逐步进行市场细分</a:t>
          </a:r>
        </a:p>
      </dgm:t>
    </dgm:pt>
    <dgm:pt modelId="{6DBCBDC6-CD2B-4056-8010-4A5531A618E4}" cxnId="{2A525D98-4721-4990-B557-F31DC2843DEF}" type="parTrans">
      <dgm:prSet/>
      <dgm:spPr/>
      <dgm:t>
        <a:bodyPr/>
        <a:lstStyle/>
        <a:p>
          <a:endParaRPr lang="zh-CN" altLang="en-US"/>
        </a:p>
      </dgm:t>
    </dgm:pt>
    <dgm:pt modelId="{2BC42CD8-1BA2-494A-9F2E-7302180D9935}" cxnId="{2A525D98-4721-4990-B557-F31DC2843DEF}" type="sibTrans">
      <dgm:prSet/>
      <dgm:spPr/>
      <dgm:t>
        <a:bodyPr/>
        <a:lstStyle/>
        <a:p>
          <a:endParaRPr lang="zh-CN" altLang="en-US"/>
        </a:p>
      </dgm:t>
    </dgm:pt>
    <dgm:pt modelId="{88A14EE6-885A-492E-B3D6-4DE951B33674}" type="pres">
      <dgm:prSet presAssocID="{80E7D614-9E83-4425-982B-67FC8209C465}" presName="Name0" presStyleCnt="0">
        <dgm:presLayoutVars>
          <dgm:dir/>
          <dgm:animLvl val="lvl"/>
          <dgm:resizeHandles/>
        </dgm:presLayoutVars>
      </dgm:prSet>
      <dgm:spPr/>
    </dgm:pt>
    <dgm:pt modelId="{88098D75-AE4B-46EC-B0AE-D4BB9DB31B0D}" type="pres">
      <dgm:prSet presAssocID="{86416D20-457D-4652-B1EE-50837F93F525}" presName="linNode" presStyleCnt="0"/>
      <dgm:spPr/>
    </dgm:pt>
    <dgm:pt modelId="{009111B2-D5DA-4332-8F2B-C8D33CBCDA1B}" type="pres">
      <dgm:prSet presAssocID="{86416D20-457D-4652-B1EE-50837F93F525}" presName="parentShp" presStyleLbl="node1" presStyleIdx="0" presStyleCnt="3">
        <dgm:presLayoutVars>
          <dgm:bulletEnabled val="1"/>
        </dgm:presLayoutVars>
      </dgm:prSet>
      <dgm:spPr/>
    </dgm:pt>
    <dgm:pt modelId="{193EAE6A-9801-4C12-83DD-17E84F299E26}" type="pres">
      <dgm:prSet presAssocID="{86416D20-457D-4652-B1EE-50837F93F525}" presName="childShp" presStyleLbl="bgAccFollowNode1" presStyleIdx="0" presStyleCnt="3">
        <dgm:presLayoutVars>
          <dgm:bulletEnabled val="1"/>
        </dgm:presLayoutVars>
      </dgm:prSet>
      <dgm:spPr/>
    </dgm:pt>
    <dgm:pt modelId="{A2FB1565-B6F6-4F8D-A19B-D447342752D9}" type="pres">
      <dgm:prSet presAssocID="{B4D2347E-11B6-4086-8CDC-0889898BCC54}" presName="spacing" presStyleCnt="0"/>
      <dgm:spPr/>
    </dgm:pt>
    <dgm:pt modelId="{A97C42F3-7EAA-40BB-A9DD-423C3D04FCC8}" type="pres">
      <dgm:prSet presAssocID="{D6A145C5-5669-439C-B6B2-81C8D0C8B23F}" presName="linNode" presStyleCnt="0"/>
      <dgm:spPr/>
    </dgm:pt>
    <dgm:pt modelId="{D37751F1-462B-4629-BEAA-406C030FE07C}" type="pres">
      <dgm:prSet presAssocID="{D6A145C5-5669-439C-B6B2-81C8D0C8B23F}" presName="parentShp" presStyleLbl="node1" presStyleIdx="1" presStyleCnt="3">
        <dgm:presLayoutVars>
          <dgm:bulletEnabled val="1"/>
        </dgm:presLayoutVars>
      </dgm:prSet>
      <dgm:spPr/>
    </dgm:pt>
    <dgm:pt modelId="{62AF5EA2-314B-4B30-B550-A581FF96BC51}" type="pres">
      <dgm:prSet presAssocID="{D6A145C5-5669-439C-B6B2-81C8D0C8B23F}" presName="childShp" presStyleLbl="bgAccFollowNode1" presStyleIdx="1" presStyleCnt="3">
        <dgm:presLayoutVars>
          <dgm:bulletEnabled val="1"/>
        </dgm:presLayoutVars>
      </dgm:prSet>
      <dgm:spPr/>
    </dgm:pt>
    <dgm:pt modelId="{D01F77D7-BBA5-44F6-92C0-E79C480E375B}" type="pres">
      <dgm:prSet presAssocID="{84A3EDA9-EB70-4CC9-8B4A-79591759BF70}" presName="spacing" presStyleCnt="0"/>
      <dgm:spPr/>
    </dgm:pt>
    <dgm:pt modelId="{294F1416-A25C-446A-972A-98547F39362F}" type="pres">
      <dgm:prSet presAssocID="{D6A7D827-96D0-4038-91EA-D7C64D8C094E}" presName="linNode" presStyleCnt="0"/>
      <dgm:spPr/>
    </dgm:pt>
    <dgm:pt modelId="{94698BB1-C200-4E9F-B6F1-3E814D8E951D}" type="pres">
      <dgm:prSet presAssocID="{D6A7D827-96D0-4038-91EA-D7C64D8C094E}" presName="parentShp" presStyleLbl="node1" presStyleIdx="2" presStyleCnt="3">
        <dgm:presLayoutVars>
          <dgm:bulletEnabled val="1"/>
        </dgm:presLayoutVars>
      </dgm:prSet>
      <dgm:spPr/>
    </dgm:pt>
    <dgm:pt modelId="{1133D4FF-81C6-41F9-BA41-5A4C690CA2DE}" type="pres">
      <dgm:prSet presAssocID="{D6A7D827-96D0-4038-91EA-D7C64D8C094E}" presName="childShp" presStyleLbl="bgAccFollowNode1" presStyleIdx="2" presStyleCnt="3">
        <dgm:presLayoutVars>
          <dgm:bulletEnabled val="1"/>
        </dgm:presLayoutVars>
      </dgm:prSet>
      <dgm:spPr/>
    </dgm:pt>
  </dgm:ptLst>
  <dgm:cxnLst>
    <dgm:cxn modelId="{E2383212-D7D8-4EDA-B0EE-D180A17B7833}" type="presOf" srcId="{86416D20-457D-4652-B1EE-50837F93F525}" destId="{009111B2-D5DA-4332-8F2B-C8D33CBCDA1B}" srcOrd="0" destOrd="0" presId="urn:microsoft.com/office/officeart/2005/8/layout/vList6"/>
    <dgm:cxn modelId="{0909183F-4EBF-4453-84E8-8B532F04C7D9}" srcId="{80E7D614-9E83-4425-982B-67FC8209C465}" destId="{86416D20-457D-4652-B1EE-50837F93F525}" srcOrd="0" destOrd="0" parTransId="{D744A702-33C9-4C3B-8390-505ACF20EBDD}" sibTransId="{B4D2347E-11B6-4086-8CDC-0889898BCC54}"/>
    <dgm:cxn modelId="{86271B7D-566E-456A-9C8E-D1AABF3913E8}" type="presOf" srcId="{80E7D614-9E83-4425-982B-67FC8209C465}" destId="{88A14EE6-885A-492E-B3D6-4DE951B33674}" srcOrd="0" destOrd="0" presId="urn:microsoft.com/office/officeart/2005/8/layout/vList6"/>
    <dgm:cxn modelId="{9DB9327F-756A-46F9-BDFA-994CC4F5057A}" type="presOf" srcId="{B30BCC63-C033-44F9-9E98-29B055329BFB}" destId="{62AF5EA2-314B-4B30-B550-A581FF96BC51}" srcOrd="0" destOrd="0" presId="urn:microsoft.com/office/officeart/2005/8/layout/vList6"/>
    <dgm:cxn modelId="{2A525D98-4721-4990-B557-F31DC2843DEF}" srcId="{D6A7D827-96D0-4038-91EA-D7C64D8C094E}" destId="{382F228F-45E8-4615-8ABB-05C06DE606C4}" srcOrd="0" destOrd="0" parTransId="{6DBCBDC6-CD2B-4056-8010-4A5531A618E4}" sibTransId="{2BC42CD8-1BA2-494A-9F2E-7302180D9935}"/>
    <dgm:cxn modelId="{297B4AB7-FECF-4022-9285-0B683578AF73}" type="presOf" srcId="{D6A145C5-5669-439C-B6B2-81C8D0C8B23F}" destId="{D37751F1-462B-4629-BEAA-406C030FE07C}" srcOrd="0" destOrd="0" presId="urn:microsoft.com/office/officeart/2005/8/layout/vList6"/>
    <dgm:cxn modelId="{334976D1-064B-4331-AF76-028383BE9DEB}" type="presOf" srcId="{D6A7D827-96D0-4038-91EA-D7C64D8C094E}" destId="{94698BB1-C200-4E9F-B6F1-3E814D8E951D}" srcOrd="0" destOrd="0" presId="urn:microsoft.com/office/officeart/2005/8/layout/vList6"/>
    <dgm:cxn modelId="{C7F019D3-B8E1-4695-807D-8BE3E54F0CCA}" srcId="{80E7D614-9E83-4425-982B-67FC8209C465}" destId="{D6A145C5-5669-439C-B6B2-81C8D0C8B23F}" srcOrd="1" destOrd="0" parTransId="{AE7C31D1-707E-4D74-9276-9AF8E5D2265B}" sibTransId="{84A3EDA9-EB70-4CC9-8B4A-79591759BF70}"/>
    <dgm:cxn modelId="{D44558DE-84D7-45EF-AC8D-4C8C8F34BD3E}" srcId="{D6A145C5-5669-439C-B6B2-81C8D0C8B23F}" destId="{B30BCC63-C033-44F9-9E98-29B055329BFB}" srcOrd="0" destOrd="0" parTransId="{CE8B2DEB-335B-435F-9605-DAC715AF7B11}" sibTransId="{995A1B60-A8D8-4807-9C55-92FA1CF320B3}"/>
    <dgm:cxn modelId="{FC0EFCE4-7C99-426A-8156-1428E1CC9D19}" srcId="{80E7D614-9E83-4425-982B-67FC8209C465}" destId="{D6A7D827-96D0-4038-91EA-D7C64D8C094E}" srcOrd="2" destOrd="0" parTransId="{3385009E-C8CC-4D4B-B7F1-4F70B17C4E5F}" sibTransId="{8319BBFB-48A5-4F7D-A1FB-4DAC9156CD4C}"/>
    <dgm:cxn modelId="{06F863E6-0808-4B9B-AE4D-2D6F85D9CCE4}" type="presOf" srcId="{58122980-697C-42D1-9C78-FA52366B1FF0}" destId="{193EAE6A-9801-4C12-83DD-17E84F299E26}" srcOrd="0" destOrd="0" presId="urn:microsoft.com/office/officeart/2005/8/layout/vList6"/>
    <dgm:cxn modelId="{539C87EB-F326-47FC-B8F5-CE4DC3FB779B}" type="presOf" srcId="{382F228F-45E8-4615-8ABB-05C06DE606C4}" destId="{1133D4FF-81C6-41F9-BA41-5A4C690CA2DE}" srcOrd="0" destOrd="0" presId="urn:microsoft.com/office/officeart/2005/8/layout/vList6"/>
    <dgm:cxn modelId="{0E5B0BFA-DC1F-4685-8A56-EDD413C88031}" srcId="{86416D20-457D-4652-B1EE-50837F93F525}" destId="{58122980-697C-42D1-9C78-FA52366B1FF0}" srcOrd="0" destOrd="0" parTransId="{F4335B59-B8A3-4E7E-B0A5-D0965BB50415}" sibTransId="{66893D72-0CEE-471D-9686-B46894ACC2AA}"/>
    <dgm:cxn modelId="{17C7DB11-507F-45DA-96FB-55599996CBE1}" type="presParOf" srcId="{88A14EE6-885A-492E-B3D6-4DE951B33674}" destId="{88098D75-AE4B-46EC-B0AE-D4BB9DB31B0D}" srcOrd="0" destOrd="0" presId="urn:microsoft.com/office/officeart/2005/8/layout/vList6"/>
    <dgm:cxn modelId="{2F7248A9-CAA6-4B46-BC36-B3E5130A8737}" type="presParOf" srcId="{88098D75-AE4B-46EC-B0AE-D4BB9DB31B0D}" destId="{009111B2-D5DA-4332-8F2B-C8D33CBCDA1B}" srcOrd="0" destOrd="0" presId="urn:microsoft.com/office/officeart/2005/8/layout/vList6"/>
    <dgm:cxn modelId="{10C2892F-4DE5-4AA4-8334-FB739E5B616B}" type="presParOf" srcId="{88098D75-AE4B-46EC-B0AE-D4BB9DB31B0D}" destId="{193EAE6A-9801-4C12-83DD-17E84F299E26}" srcOrd="1" destOrd="0" presId="urn:microsoft.com/office/officeart/2005/8/layout/vList6"/>
    <dgm:cxn modelId="{5E8DEEA9-D831-4485-93A8-BA1213A2CD5C}" type="presParOf" srcId="{88A14EE6-885A-492E-B3D6-4DE951B33674}" destId="{A2FB1565-B6F6-4F8D-A19B-D447342752D9}" srcOrd="1" destOrd="0" presId="urn:microsoft.com/office/officeart/2005/8/layout/vList6"/>
    <dgm:cxn modelId="{9AD01F69-FEB0-4200-A714-48DA9B14E432}" type="presParOf" srcId="{88A14EE6-885A-492E-B3D6-4DE951B33674}" destId="{A97C42F3-7EAA-40BB-A9DD-423C3D04FCC8}" srcOrd="2" destOrd="0" presId="urn:microsoft.com/office/officeart/2005/8/layout/vList6"/>
    <dgm:cxn modelId="{6F09766D-4C44-41D6-94E0-1C95A7C313D7}" type="presParOf" srcId="{A97C42F3-7EAA-40BB-A9DD-423C3D04FCC8}" destId="{D37751F1-462B-4629-BEAA-406C030FE07C}" srcOrd="0" destOrd="0" presId="urn:microsoft.com/office/officeart/2005/8/layout/vList6"/>
    <dgm:cxn modelId="{2AD35D2F-DABB-4863-9FF4-CDA6C7C5F343}" type="presParOf" srcId="{A97C42F3-7EAA-40BB-A9DD-423C3D04FCC8}" destId="{62AF5EA2-314B-4B30-B550-A581FF96BC51}" srcOrd="1" destOrd="0" presId="urn:microsoft.com/office/officeart/2005/8/layout/vList6"/>
    <dgm:cxn modelId="{61C99ACC-E5DB-4A61-9D1A-EE3D258EDF95}" type="presParOf" srcId="{88A14EE6-885A-492E-B3D6-4DE951B33674}" destId="{D01F77D7-BBA5-44F6-92C0-E79C480E375B}" srcOrd="3" destOrd="0" presId="urn:microsoft.com/office/officeart/2005/8/layout/vList6"/>
    <dgm:cxn modelId="{5A8A6303-ECD9-4DAD-9DEE-762BB9BB6D26}" type="presParOf" srcId="{88A14EE6-885A-492E-B3D6-4DE951B33674}" destId="{294F1416-A25C-446A-972A-98547F39362F}" srcOrd="4" destOrd="0" presId="urn:microsoft.com/office/officeart/2005/8/layout/vList6"/>
    <dgm:cxn modelId="{2DF61264-F692-43C0-B64F-D111EF55D1AF}" type="presParOf" srcId="{294F1416-A25C-446A-972A-98547F39362F}" destId="{94698BB1-C200-4E9F-B6F1-3E814D8E951D}" srcOrd="0" destOrd="0" presId="urn:microsoft.com/office/officeart/2005/8/layout/vList6"/>
    <dgm:cxn modelId="{0304D42F-F878-43AA-8D46-F7C2142B382E}" type="presParOf" srcId="{294F1416-A25C-446A-972A-98547F39362F}" destId="{1133D4FF-81C6-41F9-BA41-5A4C690CA2DE}" srcOrd="1" destOrd="0" presId="urn:microsoft.com/office/officeart/2005/8/layout/vList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ED444392-70AF-4C82-82B9-3729320C9F0A}" type="doc">
      <dgm:prSet loTypeId="urn:microsoft.com/office/officeart/2005/8/layout/hList3" loCatId="list" qsTypeId="urn:microsoft.com/office/officeart/2005/8/quickstyle/simple1" qsCatId="simple" csTypeId="urn:microsoft.com/office/officeart/2005/8/colors/accent3_5" csCatId="accent3" phldr="1"/>
      <dgm:spPr/>
      <dgm:t>
        <a:bodyPr/>
        <a:lstStyle/>
        <a:p>
          <a:endParaRPr lang="zh-CN" altLang="en-US"/>
        </a:p>
      </dgm:t>
    </dgm:pt>
    <dgm:pt modelId="{68E1DCE4-D531-47C8-BEBD-D3A8F2FC79D5}">
      <dgm:prSet phldrT="[文本]" custT="1"/>
      <dgm:spPr>
        <a:solidFill>
          <a:srgbClr val="92D050"/>
        </a:solidFill>
      </dgm:spPr>
      <dgm:t>
        <a:bodyPr/>
        <a:lstStyle/>
        <a:p>
          <a:r>
            <a:rPr lang="zh-CN" altLang="en-US" sz="3200" b="1" kern="1200" dirty="0">
              <a:solidFill>
                <a:srgbClr val="FF0000"/>
              </a:solidFill>
              <a:latin typeface="+mn-lt"/>
              <a:ea typeface="+mn-ea"/>
              <a:cs typeface="+mn-cs"/>
            </a:rPr>
            <a:t>目标市场选择</a:t>
          </a:r>
        </a:p>
      </dgm:t>
    </dgm:pt>
    <dgm:pt modelId="{01DEB3B4-A73E-4A0B-843F-41DEAA509E34}" cxnId="{0F1C3473-BB93-4017-BE17-C434F90E0187}" type="parTrans">
      <dgm:prSet/>
      <dgm:spPr/>
      <dgm:t>
        <a:bodyPr/>
        <a:lstStyle/>
        <a:p>
          <a:endParaRPr lang="zh-CN" altLang="en-US"/>
        </a:p>
      </dgm:t>
    </dgm:pt>
    <dgm:pt modelId="{1948B964-14C9-4950-A6F5-C2F3D72623D2}" cxnId="{0F1C3473-BB93-4017-BE17-C434F90E0187}" type="sibTrans">
      <dgm:prSet/>
      <dgm:spPr/>
      <dgm:t>
        <a:bodyPr/>
        <a:lstStyle/>
        <a:p>
          <a:endParaRPr lang="zh-CN" altLang="en-US"/>
        </a:p>
      </dgm:t>
    </dgm:pt>
    <dgm:pt modelId="{93CB3231-72F0-455A-806D-D3F3AA6C236E}">
      <dgm:prSet custT="1"/>
      <dgm:spPr/>
      <dgm:t>
        <a:bodyPr/>
        <a:lstStyle/>
        <a:p>
          <a:pPr marL="0" lvl="0" indent="0" algn="ctr" defTabSz="457200" rtl="0" eaLnBrk="1" latinLnBrk="0" hangingPunct="1">
            <a:lnSpc>
              <a:spcPct val="90000"/>
            </a:lnSpc>
            <a:spcBef>
              <a:spcPct val="0"/>
            </a:spcBef>
            <a:spcAft>
              <a:spcPct val="35000"/>
            </a:spcAft>
            <a:buNone/>
          </a:pPr>
          <a:r>
            <a:rPr lang="zh-CN" sz="2400" b="0" kern="1200" dirty="0">
              <a:solidFill>
                <a:srgbClr val="002060"/>
              </a:solidFill>
              <a:latin typeface="+mn-lt"/>
              <a:ea typeface="+mn-ea"/>
              <a:cs typeface="+mn-cs"/>
            </a:rPr>
            <a:t>有一定的规模和发展潜力</a:t>
          </a:r>
          <a:endParaRPr lang="zh-CN" altLang="en-US" sz="2400" b="0" kern="1200" dirty="0">
            <a:solidFill>
              <a:srgbClr val="002060"/>
            </a:solidFill>
            <a:latin typeface="+mn-lt"/>
            <a:ea typeface="+mn-ea"/>
            <a:cs typeface="+mn-cs"/>
          </a:endParaRPr>
        </a:p>
      </dgm:t>
    </dgm:pt>
    <dgm:pt modelId="{29D2DF23-6FD7-4DF3-819A-F27B8F7AF780}" cxnId="{3631142E-AA27-4780-800A-AD3095FA5D65}" type="parTrans">
      <dgm:prSet/>
      <dgm:spPr/>
      <dgm:t>
        <a:bodyPr/>
        <a:lstStyle/>
        <a:p>
          <a:endParaRPr lang="zh-CN" altLang="en-US"/>
        </a:p>
      </dgm:t>
    </dgm:pt>
    <dgm:pt modelId="{AAEFC361-C57B-4287-8F7C-41A7DD1C0A53}" cxnId="{3631142E-AA27-4780-800A-AD3095FA5D65}" type="sibTrans">
      <dgm:prSet/>
      <dgm:spPr/>
      <dgm:t>
        <a:bodyPr/>
        <a:lstStyle/>
        <a:p>
          <a:endParaRPr lang="zh-CN" altLang="en-US"/>
        </a:p>
      </dgm:t>
    </dgm:pt>
    <dgm:pt modelId="{5EB0523D-0FBD-43A1-ACA1-C9AA356D22A8}">
      <dgm:prSet custT="1"/>
      <dgm:spPr/>
      <dgm:t>
        <a:bodyPr/>
        <a:lstStyle/>
        <a:p>
          <a:pPr marL="0" lvl="0" indent="0" algn="l" defTabSz="457200" rtl="0" eaLnBrk="1" latinLnBrk="0" hangingPunct="1">
            <a:lnSpc>
              <a:spcPct val="90000"/>
            </a:lnSpc>
            <a:spcBef>
              <a:spcPct val="0"/>
            </a:spcBef>
            <a:spcAft>
              <a:spcPct val="35000"/>
            </a:spcAft>
            <a:buNone/>
          </a:pPr>
          <a:r>
            <a:rPr lang="zh-CN" sz="2400" b="0" kern="1200" dirty="0">
              <a:solidFill>
                <a:srgbClr val="002060"/>
              </a:solidFill>
              <a:latin typeface="Arial" panose="020B0604020202020204"/>
              <a:ea typeface="微软雅黑" panose="020B0503020204020204" pitchFamily="34" charset="-122"/>
              <a:cs typeface="+mn-cs"/>
            </a:rPr>
            <a:t>竞争者未完全控制</a:t>
          </a:r>
          <a:endParaRPr lang="zh-CN" altLang="en-US" sz="2400" b="0" kern="1200" dirty="0">
            <a:solidFill>
              <a:srgbClr val="002060"/>
            </a:solidFill>
            <a:latin typeface="Arial" panose="020B0604020202020204"/>
            <a:ea typeface="微软雅黑" panose="020B0503020204020204" pitchFamily="34" charset="-122"/>
            <a:cs typeface="+mn-cs"/>
          </a:endParaRPr>
        </a:p>
      </dgm:t>
    </dgm:pt>
    <dgm:pt modelId="{F220AC46-F42C-4F2B-B081-0E446E57933E}" cxnId="{76A84991-7C71-43DB-8E12-7D277A867852}" type="parTrans">
      <dgm:prSet/>
      <dgm:spPr/>
      <dgm:t>
        <a:bodyPr/>
        <a:lstStyle/>
        <a:p>
          <a:endParaRPr lang="zh-CN" altLang="en-US"/>
        </a:p>
      </dgm:t>
    </dgm:pt>
    <dgm:pt modelId="{F878A67B-0A0F-4B68-93EC-1E3A62E9FE92}" cxnId="{76A84991-7C71-43DB-8E12-7D277A867852}" type="sibTrans">
      <dgm:prSet/>
      <dgm:spPr/>
      <dgm:t>
        <a:bodyPr/>
        <a:lstStyle/>
        <a:p>
          <a:endParaRPr lang="zh-CN" altLang="en-US"/>
        </a:p>
      </dgm:t>
    </dgm:pt>
    <dgm:pt modelId="{08EA093D-D052-4436-BEB6-F8EAB281522C}">
      <dgm:prSet custT="1"/>
      <dgm:spPr/>
      <dgm:t>
        <a:bodyPr/>
        <a:lstStyle/>
        <a:p>
          <a:pPr marL="0" lvl="0" indent="0" algn="l" defTabSz="457200" rtl="0" eaLnBrk="1" latinLnBrk="0" hangingPunct="1">
            <a:lnSpc>
              <a:spcPct val="90000"/>
            </a:lnSpc>
            <a:spcBef>
              <a:spcPct val="0"/>
            </a:spcBef>
            <a:spcAft>
              <a:spcPct val="35000"/>
            </a:spcAft>
            <a:buNone/>
          </a:pPr>
          <a:r>
            <a:rPr lang="zh-CN" altLang="en-US" sz="2400" b="0" kern="1200" dirty="0">
              <a:solidFill>
                <a:srgbClr val="002060"/>
              </a:solidFill>
              <a:latin typeface="Arial" panose="020B0604020202020204"/>
              <a:ea typeface="微软雅黑" panose="020B0503020204020204" pitchFamily="34" charset="-122"/>
              <a:cs typeface="+mn-cs"/>
            </a:rPr>
            <a:t>符合企业目标和能力</a:t>
          </a:r>
        </a:p>
      </dgm:t>
    </dgm:pt>
    <dgm:pt modelId="{669C5D73-E67F-458C-8051-979427AF6FD1}" cxnId="{C0B9DD40-B934-4F0A-B188-1854ED70084B}" type="parTrans">
      <dgm:prSet/>
      <dgm:spPr/>
      <dgm:t>
        <a:bodyPr/>
        <a:lstStyle/>
        <a:p>
          <a:endParaRPr lang="zh-CN" altLang="en-US"/>
        </a:p>
      </dgm:t>
    </dgm:pt>
    <dgm:pt modelId="{C4A1DF4D-83F9-4ED7-B2FF-F63C5A55865C}" cxnId="{C0B9DD40-B934-4F0A-B188-1854ED70084B}" type="sibTrans">
      <dgm:prSet/>
      <dgm:spPr/>
      <dgm:t>
        <a:bodyPr/>
        <a:lstStyle/>
        <a:p>
          <a:endParaRPr lang="zh-CN" altLang="en-US"/>
        </a:p>
      </dgm:t>
    </dgm:pt>
    <dgm:pt modelId="{F8358186-5AF0-460A-B29A-525B26B69F89}" type="pres">
      <dgm:prSet presAssocID="{ED444392-70AF-4C82-82B9-3729320C9F0A}" presName="composite" presStyleCnt="0">
        <dgm:presLayoutVars>
          <dgm:chMax val="1"/>
          <dgm:dir/>
          <dgm:resizeHandles val="exact"/>
        </dgm:presLayoutVars>
      </dgm:prSet>
      <dgm:spPr/>
    </dgm:pt>
    <dgm:pt modelId="{5EDDB10E-6D30-4427-BD1B-19EC7ADD339D}" type="pres">
      <dgm:prSet presAssocID="{68E1DCE4-D531-47C8-BEBD-D3A8F2FC79D5}" presName="roof" presStyleLbl="dkBgShp" presStyleIdx="0" presStyleCnt="2" custLinFactNeighborY="-3588"/>
      <dgm:spPr/>
    </dgm:pt>
    <dgm:pt modelId="{A16528E9-F132-4B1D-AEF5-8E1B48697FFC}" type="pres">
      <dgm:prSet presAssocID="{68E1DCE4-D531-47C8-BEBD-D3A8F2FC79D5}" presName="pillars" presStyleCnt="0"/>
      <dgm:spPr/>
    </dgm:pt>
    <dgm:pt modelId="{06D30A88-4104-49D6-BD3B-2B65A476BE9C}" type="pres">
      <dgm:prSet presAssocID="{68E1DCE4-D531-47C8-BEBD-D3A8F2FC79D5}" presName="pillar1" presStyleLbl="node1" presStyleIdx="0" presStyleCnt="3">
        <dgm:presLayoutVars>
          <dgm:bulletEnabled val="1"/>
        </dgm:presLayoutVars>
      </dgm:prSet>
      <dgm:spPr/>
    </dgm:pt>
    <dgm:pt modelId="{2E561282-E521-4294-927E-81ACF41F5728}" type="pres">
      <dgm:prSet presAssocID="{5EB0523D-0FBD-43A1-ACA1-C9AA356D22A8}" presName="pillarX" presStyleLbl="node1" presStyleIdx="1" presStyleCnt="3">
        <dgm:presLayoutVars>
          <dgm:bulletEnabled val="1"/>
        </dgm:presLayoutVars>
      </dgm:prSet>
      <dgm:spPr/>
    </dgm:pt>
    <dgm:pt modelId="{C06AFC96-8548-4E13-9A86-CBC485478DFF}" type="pres">
      <dgm:prSet presAssocID="{08EA093D-D052-4436-BEB6-F8EAB281522C}" presName="pillarX" presStyleLbl="node1" presStyleIdx="2" presStyleCnt="3">
        <dgm:presLayoutVars>
          <dgm:bulletEnabled val="1"/>
        </dgm:presLayoutVars>
      </dgm:prSet>
      <dgm:spPr/>
    </dgm:pt>
    <dgm:pt modelId="{9A8C2176-B37A-43AA-8D44-80C8EFC478C7}" type="pres">
      <dgm:prSet presAssocID="{68E1DCE4-D531-47C8-BEBD-D3A8F2FC79D5}" presName="base" presStyleLbl="dkBgShp" presStyleIdx="1" presStyleCnt="2"/>
      <dgm:spPr>
        <a:noFill/>
      </dgm:spPr>
    </dgm:pt>
  </dgm:ptLst>
  <dgm:cxnLst>
    <dgm:cxn modelId="{F7B8EB1F-AB87-4A12-8479-433FBF9D74FE}" type="presOf" srcId="{68E1DCE4-D531-47C8-BEBD-D3A8F2FC79D5}" destId="{5EDDB10E-6D30-4427-BD1B-19EC7ADD339D}" srcOrd="0" destOrd="0" presId="urn:microsoft.com/office/officeart/2005/8/layout/hList3"/>
    <dgm:cxn modelId="{3631142E-AA27-4780-800A-AD3095FA5D65}" srcId="{68E1DCE4-D531-47C8-BEBD-D3A8F2FC79D5}" destId="{93CB3231-72F0-455A-806D-D3F3AA6C236E}" srcOrd="0" destOrd="0" parTransId="{29D2DF23-6FD7-4DF3-819A-F27B8F7AF780}" sibTransId="{AAEFC361-C57B-4287-8F7C-41A7DD1C0A53}"/>
    <dgm:cxn modelId="{C0B9DD40-B934-4F0A-B188-1854ED70084B}" srcId="{68E1DCE4-D531-47C8-BEBD-D3A8F2FC79D5}" destId="{08EA093D-D052-4436-BEB6-F8EAB281522C}" srcOrd="2" destOrd="0" parTransId="{669C5D73-E67F-458C-8051-979427AF6FD1}" sibTransId="{C4A1DF4D-83F9-4ED7-B2FF-F63C5A55865C}"/>
    <dgm:cxn modelId="{0F1C3473-BB93-4017-BE17-C434F90E0187}" srcId="{ED444392-70AF-4C82-82B9-3729320C9F0A}" destId="{68E1DCE4-D531-47C8-BEBD-D3A8F2FC79D5}" srcOrd="0" destOrd="0" parTransId="{01DEB3B4-A73E-4A0B-843F-41DEAA509E34}" sibTransId="{1948B964-14C9-4950-A6F5-C2F3D72623D2}"/>
    <dgm:cxn modelId="{76A84991-7C71-43DB-8E12-7D277A867852}" srcId="{68E1DCE4-D531-47C8-BEBD-D3A8F2FC79D5}" destId="{5EB0523D-0FBD-43A1-ACA1-C9AA356D22A8}" srcOrd="1" destOrd="0" parTransId="{F220AC46-F42C-4F2B-B081-0E446E57933E}" sibTransId="{F878A67B-0A0F-4B68-93EC-1E3A62E9FE92}"/>
    <dgm:cxn modelId="{05944FA2-F4B1-42A4-9291-39EFC076B754}" type="presOf" srcId="{5EB0523D-0FBD-43A1-ACA1-C9AA356D22A8}" destId="{2E561282-E521-4294-927E-81ACF41F5728}" srcOrd="0" destOrd="0" presId="urn:microsoft.com/office/officeart/2005/8/layout/hList3"/>
    <dgm:cxn modelId="{59D671A7-74D4-412F-994C-FA09FC312FB4}" type="presOf" srcId="{93CB3231-72F0-455A-806D-D3F3AA6C236E}" destId="{06D30A88-4104-49D6-BD3B-2B65A476BE9C}" srcOrd="0" destOrd="0" presId="urn:microsoft.com/office/officeart/2005/8/layout/hList3"/>
    <dgm:cxn modelId="{30DDBEBB-4CA5-41FC-BCE6-4218C67838B1}" type="presOf" srcId="{ED444392-70AF-4C82-82B9-3729320C9F0A}" destId="{F8358186-5AF0-460A-B29A-525B26B69F89}" srcOrd="0" destOrd="0" presId="urn:microsoft.com/office/officeart/2005/8/layout/hList3"/>
    <dgm:cxn modelId="{D8623FF8-2659-4F8E-B59A-9568A9E5D97D}" type="presOf" srcId="{08EA093D-D052-4436-BEB6-F8EAB281522C}" destId="{C06AFC96-8548-4E13-9A86-CBC485478DFF}" srcOrd="0" destOrd="0" presId="urn:microsoft.com/office/officeart/2005/8/layout/hList3"/>
    <dgm:cxn modelId="{30649758-5107-4FD1-8116-EA2F9F370289}" type="presParOf" srcId="{F8358186-5AF0-460A-B29A-525B26B69F89}" destId="{5EDDB10E-6D30-4427-BD1B-19EC7ADD339D}" srcOrd="0" destOrd="0" presId="urn:microsoft.com/office/officeart/2005/8/layout/hList3"/>
    <dgm:cxn modelId="{AE37998F-1821-4DF2-9385-840DAC73332C}" type="presParOf" srcId="{F8358186-5AF0-460A-B29A-525B26B69F89}" destId="{A16528E9-F132-4B1D-AEF5-8E1B48697FFC}" srcOrd="1" destOrd="0" presId="urn:microsoft.com/office/officeart/2005/8/layout/hList3"/>
    <dgm:cxn modelId="{54A0D3FB-68AD-416F-B38D-5C39598D8AEB}" type="presParOf" srcId="{A16528E9-F132-4B1D-AEF5-8E1B48697FFC}" destId="{06D30A88-4104-49D6-BD3B-2B65A476BE9C}" srcOrd="0" destOrd="0" presId="urn:microsoft.com/office/officeart/2005/8/layout/hList3"/>
    <dgm:cxn modelId="{8AD2BAF2-A1C4-42A6-8DE7-D10F9E6D9068}" type="presParOf" srcId="{A16528E9-F132-4B1D-AEF5-8E1B48697FFC}" destId="{2E561282-E521-4294-927E-81ACF41F5728}" srcOrd="1" destOrd="0" presId="urn:microsoft.com/office/officeart/2005/8/layout/hList3"/>
    <dgm:cxn modelId="{C73F97C0-871B-4379-9181-BADB9FE3C23C}" type="presParOf" srcId="{A16528E9-F132-4B1D-AEF5-8E1B48697FFC}" destId="{C06AFC96-8548-4E13-9A86-CBC485478DFF}" srcOrd="2" destOrd="0" presId="urn:microsoft.com/office/officeart/2005/8/layout/hList3"/>
    <dgm:cxn modelId="{CC384BBF-DD03-4F95-941C-1381352701F2}" type="presParOf" srcId="{F8358186-5AF0-460A-B29A-525B26B69F89}" destId="{9A8C2176-B37A-43AA-8D44-80C8EFC478C7}" srcOrd="2" destOrd="0" presId="urn:microsoft.com/office/officeart/2005/8/layout/hLis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6F6BAE3F-7AE5-4AB5-9270-BE093A6BE8A5}" type="doc">
      <dgm:prSet loTypeId="urn:microsoft.com/office/officeart/2005/8/layout/hProcess4#1" loCatId="process" qsTypeId="urn:microsoft.com/office/officeart/2005/8/quickstyle/simple1#2" qsCatId="simple" csTypeId="urn:microsoft.com/office/officeart/2005/8/colors/accent1_2#2" csCatId="accent1" phldr="1"/>
      <dgm:spPr/>
      <dgm:t>
        <a:bodyPr/>
        <a:lstStyle/>
        <a:p>
          <a:endParaRPr lang="zh-CN" altLang="en-US"/>
        </a:p>
      </dgm:t>
    </dgm:pt>
    <dgm:pt modelId="{ECBCC9F9-DD08-43A2-A943-4BDA9B842AB2}">
      <dgm:prSet phldrT="[文本]"/>
      <dgm:spPr/>
      <dgm:t>
        <a:bodyPr/>
        <a:lstStyle/>
        <a:p>
          <a:r>
            <a:rPr lang="zh-CN" altLang="en-US" dirty="0"/>
            <a:t>无差异性营销</a:t>
          </a:r>
        </a:p>
      </dgm:t>
    </dgm:pt>
    <dgm:pt modelId="{897FC50C-9637-4751-AF16-1074D9099B1B}" cxnId="{DB01F7E1-C573-43F4-A1DA-A211831E2686}" type="parTrans">
      <dgm:prSet/>
      <dgm:spPr/>
      <dgm:t>
        <a:bodyPr/>
        <a:lstStyle/>
        <a:p>
          <a:endParaRPr lang="zh-CN" altLang="en-US"/>
        </a:p>
      </dgm:t>
    </dgm:pt>
    <dgm:pt modelId="{CBABC92F-5B46-4CAD-AC4B-A777FB55066B}" cxnId="{DB01F7E1-C573-43F4-A1DA-A211831E2686}" type="sibTrans">
      <dgm:prSet/>
      <dgm:spPr/>
      <dgm:t>
        <a:bodyPr/>
        <a:lstStyle/>
        <a:p>
          <a:endParaRPr lang="zh-CN" altLang="en-US"/>
        </a:p>
      </dgm:t>
    </dgm:pt>
    <dgm:pt modelId="{39B6388C-5363-48D4-A9C9-6E39B1706AFE}">
      <dgm:prSet phldrT="[文本]" phldr="0" custT="0"/>
      <dgm:spPr/>
      <dgm:t>
        <a:bodyPr vert="horz" wrap="square"/>
        <a:lstStyle/>
        <a:p>
          <a:pPr defTabSz="977900" eaLnBrk="1" fontAlgn="auto" latinLnBrk="0" hangingPunct="1">
            <a:lnSpc>
              <a:spcPct val="90000"/>
            </a:lnSpc>
            <a:spcBef>
              <a:spcPct val="0"/>
            </a:spcBef>
            <a:spcAft>
              <a:spcPts val="0"/>
            </a:spcAft>
          </a:pPr>
          <a:r>
            <a:rPr lang="zh-CN" altLang="en-US" dirty="0"/>
            <a:t>单一产品</a:t>
          </a:r>
        </a:p>
      </dgm:t>
    </dgm:pt>
    <dgm:pt modelId="{ED475E10-464A-4462-92DE-A17181496F4F}" cxnId="{581543EC-4696-4803-9CAC-40513C19C480}" type="parTrans">
      <dgm:prSet/>
      <dgm:spPr/>
      <dgm:t>
        <a:bodyPr/>
        <a:lstStyle/>
        <a:p>
          <a:endParaRPr lang="zh-CN" altLang="en-US"/>
        </a:p>
      </dgm:t>
    </dgm:pt>
    <dgm:pt modelId="{4B5EA746-9E2F-4194-BD5D-98A126CFA2A9}" cxnId="{581543EC-4696-4803-9CAC-40513C19C480}" type="sibTrans">
      <dgm:prSet/>
      <dgm:spPr/>
      <dgm:t>
        <a:bodyPr/>
        <a:lstStyle/>
        <a:p>
          <a:endParaRPr lang="zh-CN" altLang="en-US"/>
        </a:p>
      </dgm:t>
    </dgm:pt>
    <dgm:pt modelId="{188B534B-E171-402B-81E8-5C1497BD7257}">
      <dgm:prSet phldr="0" custT="0"/>
      <dgm:spPr/>
      <dgm:t>
        <a:bodyPr vert="horz" wrap="square"/>
        <a:lstStyle/>
        <a:p>
          <a:pPr marR="0" defTabSz="914400" eaLnBrk="1" fontAlgn="auto" latinLnBrk="0" hangingPunct="1">
            <a:lnSpc>
              <a:spcPct val="100000"/>
            </a:lnSpc>
            <a:spcBef>
              <a:spcPts val="0"/>
            </a:spcBef>
            <a:spcAft>
              <a:spcPts val="0"/>
            </a:spcAft>
            <a:buClrTx/>
            <a:buSzTx/>
            <a:buFontTx/>
          </a:pPr>
          <a:r>
            <a:rPr lang="zh-CN" altLang="en-US" dirty="0"/>
            <a:t>服务多个细分市场</a:t>
          </a:r>
        </a:p>
      </dgm:t>
    </dgm:pt>
    <dgm:pt modelId="{F6A44BF8-14B8-422A-94FE-DBEB9CF140DB}" cxnId="{8E8FF53C-821E-42B8-B507-D105B62E8A8F}" type="parTrans">
      <dgm:prSet/>
      <dgm:spPr/>
      <dgm:t>
        <a:bodyPr/>
        <a:lstStyle/>
        <a:p>
          <a:endParaRPr lang="zh-CN" altLang="en-US"/>
        </a:p>
      </dgm:t>
    </dgm:pt>
    <dgm:pt modelId="{E51CD003-47C2-481F-A76E-9484A070B500}" cxnId="{8E8FF53C-821E-42B8-B507-D105B62E8A8F}" type="sibTrans">
      <dgm:prSet/>
      <dgm:spPr/>
      <dgm:t>
        <a:bodyPr/>
        <a:lstStyle/>
        <a:p>
          <a:endParaRPr lang="zh-CN" altLang="en-US"/>
        </a:p>
      </dgm:t>
    </dgm:pt>
    <dgm:pt modelId="{85B8993C-1C3F-4223-8D20-4FF88AC7455D}">
      <dgm:prSet phldrT="[文本]"/>
      <dgm:spPr/>
      <dgm:t>
        <a:bodyPr/>
        <a:lstStyle/>
        <a:p>
          <a:r>
            <a:rPr lang="zh-CN" altLang="en-US" dirty="0"/>
            <a:t>差异性营销</a:t>
          </a:r>
        </a:p>
      </dgm:t>
    </dgm:pt>
    <dgm:pt modelId="{AAE6185A-A1E0-435E-BE1F-B663CE616A2C}" cxnId="{7E903512-995C-4136-8D16-EA57FED975FB}" type="parTrans">
      <dgm:prSet/>
      <dgm:spPr/>
      <dgm:t>
        <a:bodyPr/>
        <a:lstStyle/>
        <a:p>
          <a:endParaRPr lang="zh-CN" altLang="en-US"/>
        </a:p>
      </dgm:t>
    </dgm:pt>
    <dgm:pt modelId="{B7010083-739D-41B5-B862-687E06E727D6}" cxnId="{7E903512-995C-4136-8D16-EA57FED975FB}" type="sibTrans">
      <dgm:prSet/>
      <dgm:spPr/>
      <dgm:t>
        <a:bodyPr/>
        <a:lstStyle/>
        <a:p>
          <a:endParaRPr lang="zh-CN" altLang="en-US"/>
        </a:p>
      </dgm:t>
    </dgm:pt>
    <dgm:pt modelId="{40AE20D2-2E73-4DB2-9A0D-B91335C5443B}">
      <dgm:prSet phldrT="[文本]" phldr="0" custT="0"/>
      <dgm:spPr/>
      <dgm:t>
        <a:bodyPr vert="horz" wrap="square"/>
        <a:lstStyle/>
        <a:p>
          <a:pPr>
            <a:lnSpc>
              <a:spcPct val="100000"/>
            </a:lnSpc>
            <a:spcBef>
              <a:spcPct val="0"/>
            </a:spcBef>
            <a:spcAft>
              <a:spcPct val="15000"/>
            </a:spcAft>
          </a:pPr>
          <a:r>
            <a:rPr lang="zh-CN" altLang="en-US" dirty="0"/>
            <a:t>多个不同的产品</a:t>
          </a:r>
        </a:p>
      </dgm:t>
    </dgm:pt>
    <dgm:pt modelId="{D4FD84A7-34FB-4A3E-AC97-B95951FA1B77}" cxnId="{DAD1142C-89EF-49F6-B161-A89A24767081}" type="parTrans">
      <dgm:prSet/>
      <dgm:spPr/>
      <dgm:t>
        <a:bodyPr/>
        <a:lstStyle/>
        <a:p>
          <a:endParaRPr lang="zh-CN" altLang="en-US"/>
        </a:p>
      </dgm:t>
    </dgm:pt>
    <dgm:pt modelId="{8E327B54-487A-4D3D-8F77-08DC00020BCD}" cxnId="{DAD1142C-89EF-49F6-B161-A89A24767081}" type="sibTrans">
      <dgm:prSet/>
      <dgm:spPr/>
      <dgm:t>
        <a:bodyPr/>
        <a:lstStyle/>
        <a:p>
          <a:endParaRPr lang="zh-CN" altLang="en-US"/>
        </a:p>
      </dgm:t>
    </dgm:pt>
    <dgm:pt modelId="{5F86DC66-8524-42C3-8B76-A58A3345B9C9}">
      <dgm:prSet phldr="0" custT="0"/>
      <dgm:spPr/>
      <dgm:t>
        <a:bodyPr vert="horz" wrap="square"/>
        <a:lstStyle/>
        <a:p>
          <a:pPr eaLnBrk="1" fontAlgn="auto" latinLnBrk="0" hangingPunct="1">
            <a:lnSpc>
              <a:spcPct val="100000"/>
            </a:lnSpc>
            <a:spcBef>
              <a:spcPct val="0"/>
            </a:spcBef>
            <a:spcAft>
              <a:spcPts val="0"/>
            </a:spcAft>
          </a:pPr>
          <a:r>
            <a:rPr lang="zh-CN" altLang="en-US" dirty="0"/>
            <a:t>服务多个不同的细分市场</a:t>
          </a:r>
        </a:p>
      </dgm:t>
    </dgm:pt>
    <dgm:pt modelId="{603DE399-2A08-4AD2-936A-5465DC91AE1A}" cxnId="{493D3BE9-21CB-4D04-B091-95F2D63374F7}" type="parTrans">
      <dgm:prSet/>
      <dgm:spPr/>
      <dgm:t>
        <a:bodyPr/>
        <a:lstStyle/>
        <a:p>
          <a:endParaRPr lang="zh-CN" altLang="en-US"/>
        </a:p>
      </dgm:t>
    </dgm:pt>
    <dgm:pt modelId="{C694861D-A0F1-4644-AAC6-F0AB5F230AFA}" cxnId="{493D3BE9-21CB-4D04-B091-95F2D63374F7}" type="sibTrans">
      <dgm:prSet/>
      <dgm:spPr/>
      <dgm:t>
        <a:bodyPr/>
        <a:lstStyle/>
        <a:p>
          <a:endParaRPr lang="zh-CN" altLang="en-US"/>
        </a:p>
      </dgm:t>
    </dgm:pt>
    <dgm:pt modelId="{F8F643F3-184C-4643-9819-E1DC70ED0C93}">
      <dgm:prSet phldrT="[文本]"/>
      <dgm:spPr/>
      <dgm:t>
        <a:bodyPr/>
        <a:lstStyle/>
        <a:p>
          <a:r>
            <a:rPr lang="zh-CN" altLang="en-US" dirty="0"/>
            <a:t>集中性营销</a:t>
          </a:r>
        </a:p>
      </dgm:t>
    </dgm:pt>
    <dgm:pt modelId="{337E22F7-D0F0-458D-84F9-58F875E58B46}" cxnId="{509593A3-E4FE-4B53-A3C1-E6FF8FA5EBEE}" type="parTrans">
      <dgm:prSet/>
      <dgm:spPr/>
      <dgm:t>
        <a:bodyPr/>
        <a:lstStyle/>
        <a:p>
          <a:endParaRPr lang="zh-CN" altLang="en-US"/>
        </a:p>
      </dgm:t>
    </dgm:pt>
    <dgm:pt modelId="{2A441FDE-BC23-4E6E-9607-9745B7F7456E}" cxnId="{509593A3-E4FE-4B53-A3C1-E6FF8FA5EBEE}" type="sibTrans">
      <dgm:prSet/>
      <dgm:spPr/>
      <dgm:t>
        <a:bodyPr/>
        <a:lstStyle/>
        <a:p>
          <a:endParaRPr lang="zh-CN" altLang="en-US"/>
        </a:p>
      </dgm:t>
    </dgm:pt>
    <dgm:pt modelId="{81E29C5B-C629-4EBA-B537-C15EC6CC61E6}">
      <dgm:prSet phldrT="[文本]"/>
      <dgm:spPr/>
      <dgm:t>
        <a:bodyPr/>
        <a:lstStyle/>
        <a:p>
          <a:r>
            <a:rPr lang="zh-CN" altLang="en-US" dirty="0"/>
            <a:t>特色化的产品</a:t>
          </a:r>
        </a:p>
      </dgm:t>
    </dgm:pt>
    <dgm:pt modelId="{1F23BB0D-7FA6-42A5-BE31-570C22CE7163}" cxnId="{E99ED03E-FC55-481C-98C0-5518C7E7AE7B}" type="parTrans">
      <dgm:prSet/>
      <dgm:spPr/>
      <dgm:t>
        <a:bodyPr/>
        <a:lstStyle/>
        <a:p>
          <a:endParaRPr lang="zh-CN" altLang="en-US"/>
        </a:p>
      </dgm:t>
    </dgm:pt>
    <dgm:pt modelId="{28D5E627-5445-465B-BDA4-CDD0816DC6C9}" cxnId="{E99ED03E-FC55-481C-98C0-5518C7E7AE7B}" type="sibTrans">
      <dgm:prSet/>
      <dgm:spPr/>
      <dgm:t>
        <a:bodyPr/>
        <a:lstStyle/>
        <a:p>
          <a:endParaRPr lang="zh-CN" altLang="en-US"/>
        </a:p>
      </dgm:t>
    </dgm:pt>
    <dgm:pt modelId="{7BDF7FF8-D96B-40C3-810D-CA12F04FB7EC}">
      <dgm:prSet phldrT="[文本]"/>
      <dgm:spPr/>
      <dgm:t>
        <a:bodyPr/>
        <a:lstStyle/>
        <a:p>
          <a:r>
            <a:rPr lang="zh-CN" altLang="en-US" dirty="0"/>
            <a:t>服务一个或极少的细分市场</a:t>
          </a:r>
        </a:p>
      </dgm:t>
    </dgm:pt>
    <dgm:pt modelId="{28EE67AB-F7A3-4B6B-B51D-948FA0488E42}" cxnId="{69EB9438-3F01-42B5-9161-43E4721E2567}" type="parTrans">
      <dgm:prSet/>
      <dgm:spPr/>
      <dgm:t>
        <a:bodyPr/>
        <a:lstStyle/>
        <a:p>
          <a:endParaRPr lang="zh-CN" altLang="en-US"/>
        </a:p>
      </dgm:t>
    </dgm:pt>
    <dgm:pt modelId="{CC9F2CEC-76FE-4BA7-8123-24CAD0B54686}" cxnId="{69EB9438-3F01-42B5-9161-43E4721E2567}" type="sibTrans">
      <dgm:prSet/>
      <dgm:spPr/>
      <dgm:t>
        <a:bodyPr/>
        <a:lstStyle/>
        <a:p>
          <a:endParaRPr lang="zh-CN" altLang="en-US"/>
        </a:p>
      </dgm:t>
    </dgm:pt>
    <dgm:pt modelId="{5FE81009-6A65-4A91-AFC5-1CED15DF07CB}">
      <dgm:prSet/>
      <dgm:spPr/>
      <dgm:t>
        <a:bodyPr/>
        <a:lstStyle/>
        <a:p>
          <a:r>
            <a:rPr lang="zh-CN" altLang="en-US" dirty="0"/>
            <a:t>定制营销</a:t>
          </a:r>
        </a:p>
      </dgm:t>
    </dgm:pt>
    <dgm:pt modelId="{A2932925-82A9-481B-A36D-717B0C4153B7}" cxnId="{0C0DB745-2600-4970-A54D-6D24D69F5396}" type="parTrans">
      <dgm:prSet/>
      <dgm:spPr/>
      <dgm:t>
        <a:bodyPr/>
        <a:lstStyle/>
        <a:p>
          <a:endParaRPr lang="zh-CN" altLang="en-US"/>
        </a:p>
      </dgm:t>
    </dgm:pt>
    <dgm:pt modelId="{E84362B7-405E-4D48-BB24-67675A1D97C4}" cxnId="{0C0DB745-2600-4970-A54D-6D24D69F5396}" type="sibTrans">
      <dgm:prSet/>
      <dgm:spPr/>
      <dgm:t>
        <a:bodyPr/>
        <a:lstStyle/>
        <a:p>
          <a:endParaRPr lang="zh-CN" altLang="en-US"/>
        </a:p>
      </dgm:t>
    </dgm:pt>
    <dgm:pt modelId="{97C4DD93-EC59-4684-BA49-1213BC456B5E}" type="pres">
      <dgm:prSet presAssocID="{6F6BAE3F-7AE5-4AB5-9270-BE093A6BE8A5}" presName="Name0" presStyleCnt="0">
        <dgm:presLayoutVars>
          <dgm:dir/>
          <dgm:animLvl val="lvl"/>
          <dgm:resizeHandles val="exact"/>
        </dgm:presLayoutVars>
      </dgm:prSet>
      <dgm:spPr/>
    </dgm:pt>
    <dgm:pt modelId="{48980BEB-3619-4F26-97CE-5DC0A4DDA168}" type="pres">
      <dgm:prSet presAssocID="{6F6BAE3F-7AE5-4AB5-9270-BE093A6BE8A5}" presName="tSp" presStyleCnt="0"/>
      <dgm:spPr/>
    </dgm:pt>
    <dgm:pt modelId="{60B20587-E452-48DA-B4F7-96F5E41C82E7}" type="pres">
      <dgm:prSet presAssocID="{6F6BAE3F-7AE5-4AB5-9270-BE093A6BE8A5}" presName="bSp" presStyleCnt="0"/>
      <dgm:spPr/>
    </dgm:pt>
    <dgm:pt modelId="{FC0617AD-FF24-4D8F-868B-A69C3E07C2D0}" type="pres">
      <dgm:prSet presAssocID="{6F6BAE3F-7AE5-4AB5-9270-BE093A6BE8A5}" presName="process" presStyleCnt="0"/>
      <dgm:spPr/>
    </dgm:pt>
    <dgm:pt modelId="{92EBD848-B5CA-4944-BE91-D0470CF15A52}" type="pres">
      <dgm:prSet presAssocID="{ECBCC9F9-DD08-43A2-A943-4BDA9B842AB2}" presName="composite1" presStyleCnt="0"/>
      <dgm:spPr/>
    </dgm:pt>
    <dgm:pt modelId="{580ABC4C-458A-42C4-82A5-2A1A59F62B42}" type="pres">
      <dgm:prSet presAssocID="{ECBCC9F9-DD08-43A2-A943-4BDA9B842AB2}" presName="dummyNode1" presStyleLbl="node1" presStyleIdx="0" presStyleCnt="4"/>
      <dgm:spPr/>
    </dgm:pt>
    <dgm:pt modelId="{AAF9C3C1-CDC8-45D0-B659-98586F1007C5}" type="pres">
      <dgm:prSet presAssocID="{ECBCC9F9-DD08-43A2-A943-4BDA9B842AB2}" presName="childNode1" presStyleLbl="bgAcc1" presStyleIdx="0" presStyleCnt="4">
        <dgm:presLayoutVars>
          <dgm:bulletEnabled val="1"/>
        </dgm:presLayoutVars>
      </dgm:prSet>
      <dgm:spPr/>
    </dgm:pt>
    <dgm:pt modelId="{12811634-3BDB-411C-90DF-E864DDC14B80}" type="pres">
      <dgm:prSet presAssocID="{ECBCC9F9-DD08-43A2-A943-4BDA9B842AB2}" presName="childNode1tx" presStyleLbl="bgAcc1" presStyleIdx="0" presStyleCnt="4">
        <dgm:presLayoutVars>
          <dgm:bulletEnabled val="1"/>
        </dgm:presLayoutVars>
      </dgm:prSet>
      <dgm:spPr/>
    </dgm:pt>
    <dgm:pt modelId="{CE89A59D-B194-46BD-9FF3-401F602D0EE2}" type="pres">
      <dgm:prSet presAssocID="{ECBCC9F9-DD08-43A2-A943-4BDA9B842AB2}" presName="parentNode1" presStyleLbl="node1" presStyleIdx="0" presStyleCnt="4">
        <dgm:presLayoutVars>
          <dgm:chMax val="1"/>
          <dgm:bulletEnabled val="1"/>
        </dgm:presLayoutVars>
      </dgm:prSet>
      <dgm:spPr/>
    </dgm:pt>
    <dgm:pt modelId="{4FFCA1C4-E5B6-4E81-B224-36D3FC12EB69}" type="pres">
      <dgm:prSet presAssocID="{ECBCC9F9-DD08-43A2-A943-4BDA9B842AB2}" presName="connSite1" presStyleCnt="0"/>
      <dgm:spPr/>
    </dgm:pt>
    <dgm:pt modelId="{BDC83D74-7D5D-41DF-A4A5-4F2C3D5AA946}" type="pres">
      <dgm:prSet presAssocID="{CBABC92F-5B46-4CAD-AC4B-A777FB55066B}" presName="Name9" presStyleLbl="sibTrans2D1" presStyleIdx="0" presStyleCnt="3"/>
      <dgm:spPr/>
    </dgm:pt>
    <dgm:pt modelId="{6B5361E8-8563-42D5-B484-490455465773}" type="pres">
      <dgm:prSet presAssocID="{85B8993C-1C3F-4223-8D20-4FF88AC7455D}" presName="composite2" presStyleCnt="0"/>
      <dgm:spPr/>
    </dgm:pt>
    <dgm:pt modelId="{9CCBE899-3A58-46FD-9AF9-A7F6475F8FD1}" type="pres">
      <dgm:prSet presAssocID="{85B8993C-1C3F-4223-8D20-4FF88AC7455D}" presName="dummyNode2" presStyleLbl="node1" presStyleIdx="0" presStyleCnt="4"/>
      <dgm:spPr/>
    </dgm:pt>
    <dgm:pt modelId="{4C22C6D0-7572-4892-917C-6389A2C5BC7C}" type="pres">
      <dgm:prSet presAssocID="{85B8993C-1C3F-4223-8D20-4FF88AC7455D}" presName="childNode2" presStyleLbl="bgAcc1" presStyleIdx="1" presStyleCnt="4">
        <dgm:presLayoutVars>
          <dgm:bulletEnabled val="1"/>
        </dgm:presLayoutVars>
      </dgm:prSet>
      <dgm:spPr/>
    </dgm:pt>
    <dgm:pt modelId="{179DB730-52C6-4357-A0B1-4F6038EA4EF8}" type="pres">
      <dgm:prSet presAssocID="{85B8993C-1C3F-4223-8D20-4FF88AC7455D}" presName="childNode2tx" presStyleLbl="bgAcc1" presStyleIdx="1" presStyleCnt="4">
        <dgm:presLayoutVars>
          <dgm:bulletEnabled val="1"/>
        </dgm:presLayoutVars>
      </dgm:prSet>
      <dgm:spPr/>
    </dgm:pt>
    <dgm:pt modelId="{30ACA4D4-C5BD-4772-A816-0DA0405FDD16}" type="pres">
      <dgm:prSet presAssocID="{85B8993C-1C3F-4223-8D20-4FF88AC7455D}" presName="parentNode2" presStyleLbl="node1" presStyleIdx="1" presStyleCnt="4">
        <dgm:presLayoutVars>
          <dgm:chMax val="0"/>
          <dgm:bulletEnabled val="1"/>
        </dgm:presLayoutVars>
      </dgm:prSet>
      <dgm:spPr/>
    </dgm:pt>
    <dgm:pt modelId="{26FF9249-401D-4E19-8C53-9B9E1647AB8A}" type="pres">
      <dgm:prSet presAssocID="{85B8993C-1C3F-4223-8D20-4FF88AC7455D}" presName="connSite2" presStyleCnt="0"/>
      <dgm:spPr/>
    </dgm:pt>
    <dgm:pt modelId="{D2DB951A-F608-4052-B711-77ABF883BC54}" type="pres">
      <dgm:prSet presAssocID="{B7010083-739D-41B5-B862-687E06E727D6}" presName="Name18" presStyleLbl="sibTrans2D1" presStyleIdx="1" presStyleCnt="3"/>
      <dgm:spPr/>
    </dgm:pt>
    <dgm:pt modelId="{996318A4-3955-49C1-A7ED-E8838F1ECD5A}" type="pres">
      <dgm:prSet presAssocID="{F8F643F3-184C-4643-9819-E1DC70ED0C93}" presName="composite1" presStyleCnt="0"/>
      <dgm:spPr/>
    </dgm:pt>
    <dgm:pt modelId="{4FECCD6E-E149-410E-A64C-90ADA88D1EFF}" type="pres">
      <dgm:prSet presAssocID="{F8F643F3-184C-4643-9819-E1DC70ED0C93}" presName="dummyNode1" presStyleLbl="node1" presStyleIdx="1" presStyleCnt="4"/>
      <dgm:spPr/>
    </dgm:pt>
    <dgm:pt modelId="{CA88B51C-BB88-46B9-8B0C-AD26654268B8}" type="pres">
      <dgm:prSet presAssocID="{F8F643F3-184C-4643-9819-E1DC70ED0C93}" presName="childNode1" presStyleLbl="bgAcc1" presStyleIdx="2" presStyleCnt="4">
        <dgm:presLayoutVars>
          <dgm:bulletEnabled val="1"/>
        </dgm:presLayoutVars>
      </dgm:prSet>
      <dgm:spPr/>
    </dgm:pt>
    <dgm:pt modelId="{AD1A95FA-714A-4A5E-B1F6-8461AA924E3C}" type="pres">
      <dgm:prSet presAssocID="{F8F643F3-184C-4643-9819-E1DC70ED0C93}" presName="childNode1tx" presStyleLbl="bgAcc1" presStyleIdx="2" presStyleCnt="4">
        <dgm:presLayoutVars>
          <dgm:bulletEnabled val="1"/>
        </dgm:presLayoutVars>
      </dgm:prSet>
      <dgm:spPr/>
    </dgm:pt>
    <dgm:pt modelId="{2641ABA5-209D-448C-97B7-BC5D87390A3A}" type="pres">
      <dgm:prSet presAssocID="{F8F643F3-184C-4643-9819-E1DC70ED0C93}" presName="parentNode1" presStyleLbl="node1" presStyleIdx="2" presStyleCnt="4">
        <dgm:presLayoutVars>
          <dgm:chMax val="1"/>
          <dgm:bulletEnabled val="1"/>
        </dgm:presLayoutVars>
      </dgm:prSet>
      <dgm:spPr/>
    </dgm:pt>
    <dgm:pt modelId="{512511C1-EC36-435F-BB0B-E95AD1C1E795}" type="pres">
      <dgm:prSet presAssocID="{F8F643F3-184C-4643-9819-E1DC70ED0C93}" presName="connSite1" presStyleCnt="0"/>
      <dgm:spPr/>
    </dgm:pt>
    <dgm:pt modelId="{44F71CD2-B3B1-41C1-9B95-86CEE58A5608}" type="pres">
      <dgm:prSet presAssocID="{2A441FDE-BC23-4E6E-9607-9745B7F7456E}" presName="Name9" presStyleLbl="sibTrans2D1" presStyleIdx="2" presStyleCnt="3"/>
      <dgm:spPr/>
    </dgm:pt>
    <dgm:pt modelId="{B5E52952-6095-44D1-BC16-1820DEBA6F17}" type="pres">
      <dgm:prSet presAssocID="{5FE81009-6A65-4A91-AFC5-1CED15DF07CB}" presName="composite2" presStyleCnt="0"/>
      <dgm:spPr/>
    </dgm:pt>
    <dgm:pt modelId="{785205D2-9F16-4EB7-BFB2-8C8CB7935B44}" type="pres">
      <dgm:prSet presAssocID="{5FE81009-6A65-4A91-AFC5-1CED15DF07CB}" presName="dummyNode2" presStyleLbl="node1" presStyleIdx="2" presStyleCnt="4"/>
      <dgm:spPr/>
    </dgm:pt>
    <dgm:pt modelId="{FF77EEA2-4E5D-4128-BD5B-3C14AA65B51E}" type="pres">
      <dgm:prSet presAssocID="{5FE81009-6A65-4A91-AFC5-1CED15DF07CB}" presName="childNode2" presStyleLbl="bgAcc1" presStyleIdx="3" presStyleCnt="4" custLinFactNeighborX="1628" custLinFactNeighborY="320">
        <dgm:presLayoutVars>
          <dgm:bulletEnabled val="1"/>
        </dgm:presLayoutVars>
      </dgm:prSet>
      <dgm:spPr/>
    </dgm:pt>
    <dgm:pt modelId="{251EF92C-DA81-445F-9546-5D8D9890754D}" type="pres">
      <dgm:prSet presAssocID="{5FE81009-6A65-4A91-AFC5-1CED15DF07CB}" presName="childNode2tx" presStyleLbl="bgAcc1" presStyleIdx="3" presStyleCnt="4">
        <dgm:presLayoutVars>
          <dgm:bulletEnabled val="1"/>
        </dgm:presLayoutVars>
      </dgm:prSet>
      <dgm:spPr/>
    </dgm:pt>
    <dgm:pt modelId="{75723055-49B3-489D-A637-CFF53F5BBC7B}" type="pres">
      <dgm:prSet presAssocID="{5FE81009-6A65-4A91-AFC5-1CED15DF07CB}" presName="parentNode2" presStyleLbl="node1" presStyleIdx="3" presStyleCnt="4">
        <dgm:presLayoutVars>
          <dgm:chMax val="0"/>
          <dgm:bulletEnabled val="1"/>
        </dgm:presLayoutVars>
      </dgm:prSet>
      <dgm:spPr/>
    </dgm:pt>
    <dgm:pt modelId="{2017E4D2-317E-4FBD-B7B5-53370A3EDF2E}" type="pres">
      <dgm:prSet presAssocID="{5FE81009-6A65-4A91-AFC5-1CED15DF07CB}" presName="connSite2" presStyleCnt="0"/>
      <dgm:spPr/>
    </dgm:pt>
  </dgm:ptLst>
  <dgm:cxnLst>
    <dgm:cxn modelId="{7E903512-995C-4136-8D16-EA57FED975FB}" srcId="{6F6BAE3F-7AE5-4AB5-9270-BE093A6BE8A5}" destId="{85B8993C-1C3F-4223-8D20-4FF88AC7455D}" srcOrd="1" destOrd="0" parTransId="{AAE6185A-A1E0-435E-BE1F-B663CE616A2C}" sibTransId="{B7010083-739D-41B5-B862-687E06E727D6}"/>
    <dgm:cxn modelId="{5AE39717-A657-4195-BC45-96552952B694}" type="presOf" srcId="{6F6BAE3F-7AE5-4AB5-9270-BE093A6BE8A5}" destId="{97C4DD93-EC59-4684-BA49-1213BC456B5E}" srcOrd="0" destOrd="0" presId="urn:microsoft.com/office/officeart/2005/8/layout/hProcess4#1"/>
    <dgm:cxn modelId="{434C1D18-B99D-44F4-A8BE-71331BD94C24}" type="presOf" srcId="{B7010083-739D-41B5-B862-687E06E727D6}" destId="{D2DB951A-F608-4052-B711-77ABF883BC54}" srcOrd="0" destOrd="0" presId="urn:microsoft.com/office/officeart/2005/8/layout/hProcess4#1"/>
    <dgm:cxn modelId="{DAD1142C-89EF-49F6-B161-A89A24767081}" srcId="{85B8993C-1C3F-4223-8D20-4FF88AC7455D}" destId="{40AE20D2-2E73-4DB2-9A0D-B91335C5443B}" srcOrd="0" destOrd="0" parTransId="{D4FD84A7-34FB-4A3E-AC97-B95951FA1B77}" sibTransId="{8E327B54-487A-4D3D-8F77-08DC00020BCD}"/>
    <dgm:cxn modelId="{4CC55636-C74D-4AED-B1FE-644497098C72}" type="presOf" srcId="{81E29C5B-C629-4EBA-B537-C15EC6CC61E6}" destId="{CA88B51C-BB88-46B9-8B0C-AD26654268B8}" srcOrd="0" destOrd="0" presId="urn:microsoft.com/office/officeart/2005/8/layout/hProcess4#1"/>
    <dgm:cxn modelId="{69EB9438-3F01-42B5-9161-43E4721E2567}" srcId="{F8F643F3-184C-4643-9819-E1DC70ED0C93}" destId="{7BDF7FF8-D96B-40C3-810D-CA12F04FB7EC}" srcOrd="1" destOrd="0" parTransId="{28EE67AB-F7A3-4B6B-B51D-948FA0488E42}" sibTransId="{CC9F2CEC-76FE-4BA7-8123-24CAD0B54686}"/>
    <dgm:cxn modelId="{8E8FF53C-821E-42B8-B507-D105B62E8A8F}" srcId="{ECBCC9F9-DD08-43A2-A943-4BDA9B842AB2}" destId="{188B534B-E171-402B-81E8-5C1497BD7257}" srcOrd="1" destOrd="0" parTransId="{F6A44BF8-14B8-422A-94FE-DBEB9CF140DB}" sibTransId="{E51CD003-47C2-481F-A76E-9484A070B500}"/>
    <dgm:cxn modelId="{E99ED03E-FC55-481C-98C0-5518C7E7AE7B}" srcId="{F8F643F3-184C-4643-9819-E1DC70ED0C93}" destId="{81E29C5B-C629-4EBA-B537-C15EC6CC61E6}" srcOrd="0" destOrd="0" parTransId="{1F23BB0D-7FA6-42A5-BE31-570C22CE7163}" sibTransId="{28D5E627-5445-465B-BDA4-CDD0816DC6C9}"/>
    <dgm:cxn modelId="{0048CC5B-D2B2-41B5-89F8-BF38CA9E68CF}" type="presOf" srcId="{F8F643F3-184C-4643-9819-E1DC70ED0C93}" destId="{2641ABA5-209D-448C-97B7-BC5D87390A3A}" srcOrd="0" destOrd="0" presId="urn:microsoft.com/office/officeart/2005/8/layout/hProcess4#1"/>
    <dgm:cxn modelId="{0C0DB745-2600-4970-A54D-6D24D69F5396}" srcId="{6F6BAE3F-7AE5-4AB5-9270-BE093A6BE8A5}" destId="{5FE81009-6A65-4A91-AFC5-1CED15DF07CB}" srcOrd="3" destOrd="0" parTransId="{A2932925-82A9-481B-A36D-717B0C4153B7}" sibTransId="{E84362B7-405E-4D48-BB24-67675A1D97C4}"/>
    <dgm:cxn modelId="{E5F3D868-DB28-4CC9-81DB-929ABDDB4282}" type="presOf" srcId="{5F86DC66-8524-42C3-8B76-A58A3345B9C9}" destId="{179DB730-52C6-4357-A0B1-4F6038EA4EF8}" srcOrd="1" destOrd="1" presId="urn:microsoft.com/office/officeart/2005/8/layout/hProcess4#1"/>
    <dgm:cxn modelId="{514ED04C-1DC0-420E-B488-9C36BF6F8BC2}" type="presOf" srcId="{40AE20D2-2E73-4DB2-9A0D-B91335C5443B}" destId="{4C22C6D0-7572-4892-917C-6389A2C5BC7C}" srcOrd="0" destOrd="0" presId="urn:microsoft.com/office/officeart/2005/8/layout/hProcess4#1"/>
    <dgm:cxn modelId="{E9520C52-5113-4081-A232-2EB3D5358342}" type="presOf" srcId="{ECBCC9F9-DD08-43A2-A943-4BDA9B842AB2}" destId="{CE89A59D-B194-46BD-9FF3-401F602D0EE2}" srcOrd="0" destOrd="0" presId="urn:microsoft.com/office/officeart/2005/8/layout/hProcess4#1"/>
    <dgm:cxn modelId="{CF926F7F-9D62-40B6-8793-6C8DCB5E8715}" type="presOf" srcId="{5FE81009-6A65-4A91-AFC5-1CED15DF07CB}" destId="{75723055-49B3-489D-A637-CFF53F5BBC7B}" srcOrd="0" destOrd="0" presId="urn:microsoft.com/office/officeart/2005/8/layout/hProcess4#1"/>
    <dgm:cxn modelId="{8739FD82-9E3D-483B-885F-D18C836FD9D3}" type="presOf" srcId="{188B534B-E171-402B-81E8-5C1497BD7257}" destId="{AAF9C3C1-CDC8-45D0-B659-98586F1007C5}" srcOrd="0" destOrd="1" presId="urn:microsoft.com/office/officeart/2005/8/layout/hProcess4#1"/>
    <dgm:cxn modelId="{47A74685-0F40-4CB2-898F-A300C40E5662}" type="presOf" srcId="{7BDF7FF8-D96B-40C3-810D-CA12F04FB7EC}" destId="{AD1A95FA-714A-4A5E-B1F6-8461AA924E3C}" srcOrd="1" destOrd="1" presId="urn:microsoft.com/office/officeart/2005/8/layout/hProcess4#1"/>
    <dgm:cxn modelId="{D5599586-F212-4BDD-9CF4-C460462541AF}" type="presOf" srcId="{2A441FDE-BC23-4E6E-9607-9745B7F7456E}" destId="{44F71CD2-B3B1-41C1-9B95-86CEE58A5608}" srcOrd="0" destOrd="0" presId="urn:microsoft.com/office/officeart/2005/8/layout/hProcess4#1"/>
    <dgm:cxn modelId="{509593A3-E4FE-4B53-A3C1-E6FF8FA5EBEE}" srcId="{6F6BAE3F-7AE5-4AB5-9270-BE093A6BE8A5}" destId="{F8F643F3-184C-4643-9819-E1DC70ED0C93}" srcOrd="2" destOrd="0" parTransId="{337E22F7-D0F0-458D-84F9-58F875E58B46}" sibTransId="{2A441FDE-BC23-4E6E-9607-9745B7F7456E}"/>
    <dgm:cxn modelId="{A4D35FB1-BB0E-414C-88A1-7ED8BC5DF653}" type="presOf" srcId="{85B8993C-1C3F-4223-8D20-4FF88AC7455D}" destId="{30ACA4D4-C5BD-4772-A816-0DA0405FDD16}" srcOrd="0" destOrd="0" presId="urn:microsoft.com/office/officeart/2005/8/layout/hProcess4#1"/>
    <dgm:cxn modelId="{CC17A4B2-E0CA-4F55-8364-966953D09FEF}" type="presOf" srcId="{39B6388C-5363-48D4-A9C9-6E39B1706AFE}" destId="{AAF9C3C1-CDC8-45D0-B659-98586F1007C5}" srcOrd="0" destOrd="0" presId="urn:microsoft.com/office/officeart/2005/8/layout/hProcess4#1"/>
    <dgm:cxn modelId="{609CEBC3-57E0-4DA6-AA41-8F8DA70AAE80}" type="presOf" srcId="{39B6388C-5363-48D4-A9C9-6E39B1706AFE}" destId="{12811634-3BDB-411C-90DF-E864DDC14B80}" srcOrd="1" destOrd="0" presId="urn:microsoft.com/office/officeart/2005/8/layout/hProcess4#1"/>
    <dgm:cxn modelId="{01E032CA-577F-4CCF-B6B3-9268AAF3C441}" type="presOf" srcId="{188B534B-E171-402B-81E8-5C1497BD7257}" destId="{12811634-3BDB-411C-90DF-E864DDC14B80}" srcOrd="1" destOrd="1" presId="urn:microsoft.com/office/officeart/2005/8/layout/hProcess4#1"/>
    <dgm:cxn modelId="{A49370CF-A202-4F21-A33B-A4C3977B7925}" type="presOf" srcId="{7BDF7FF8-D96B-40C3-810D-CA12F04FB7EC}" destId="{CA88B51C-BB88-46B9-8B0C-AD26654268B8}" srcOrd="0" destOrd="1" presId="urn:microsoft.com/office/officeart/2005/8/layout/hProcess4#1"/>
    <dgm:cxn modelId="{C1C200DE-4753-443A-A2FA-DC1EA2B8F3ED}" type="presOf" srcId="{CBABC92F-5B46-4CAD-AC4B-A777FB55066B}" destId="{BDC83D74-7D5D-41DF-A4A5-4F2C3D5AA946}" srcOrd="0" destOrd="0" presId="urn:microsoft.com/office/officeart/2005/8/layout/hProcess4#1"/>
    <dgm:cxn modelId="{DB01F7E1-C573-43F4-A1DA-A211831E2686}" srcId="{6F6BAE3F-7AE5-4AB5-9270-BE093A6BE8A5}" destId="{ECBCC9F9-DD08-43A2-A943-4BDA9B842AB2}" srcOrd="0" destOrd="0" parTransId="{897FC50C-9637-4751-AF16-1074D9099B1B}" sibTransId="{CBABC92F-5B46-4CAD-AC4B-A777FB55066B}"/>
    <dgm:cxn modelId="{493D3BE9-21CB-4D04-B091-95F2D63374F7}" srcId="{85B8993C-1C3F-4223-8D20-4FF88AC7455D}" destId="{5F86DC66-8524-42C3-8B76-A58A3345B9C9}" srcOrd="1" destOrd="0" parTransId="{603DE399-2A08-4AD2-936A-5465DC91AE1A}" sibTransId="{C694861D-A0F1-4644-AAC6-F0AB5F230AFA}"/>
    <dgm:cxn modelId="{CDB778EA-D610-4AE9-9A80-352A465FD22D}" type="presOf" srcId="{5F86DC66-8524-42C3-8B76-A58A3345B9C9}" destId="{4C22C6D0-7572-4892-917C-6389A2C5BC7C}" srcOrd="0" destOrd="1" presId="urn:microsoft.com/office/officeart/2005/8/layout/hProcess4#1"/>
    <dgm:cxn modelId="{581543EC-4696-4803-9CAC-40513C19C480}" srcId="{ECBCC9F9-DD08-43A2-A943-4BDA9B842AB2}" destId="{39B6388C-5363-48D4-A9C9-6E39B1706AFE}" srcOrd="0" destOrd="0" parTransId="{ED475E10-464A-4462-92DE-A17181496F4F}" sibTransId="{4B5EA746-9E2F-4194-BD5D-98A126CFA2A9}"/>
    <dgm:cxn modelId="{42CE8FF2-87F2-4991-A1E4-4D5340CAE84B}" type="presOf" srcId="{81E29C5B-C629-4EBA-B537-C15EC6CC61E6}" destId="{AD1A95FA-714A-4A5E-B1F6-8461AA924E3C}" srcOrd="1" destOrd="0" presId="urn:microsoft.com/office/officeart/2005/8/layout/hProcess4#1"/>
    <dgm:cxn modelId="{53105EFF-9A8B-450C-BD08-6E3563EC5AFA}" type="presOf" srcId="{40AE20D2-2E73-4DB2-9A0D-B91335C5443B}" destId="{179DB730-52C6-4357-A0B1-4F6038EA4EF8}" srcOrd="1" destOrd="0" presId="urn:microsoft.com/office/officeart/2005/8/layout/hProcess4#1"/>
    <dgm:cxn modelId="{F808A737-66EB-4C94-B2CC-5B1359814CC7}" type="presParOf" srcId="{97C4DD93-EC59-4684-BA49-1213BC456B5E}" destId="{48980BEB-3619-4F26-97CE-5DC0A4DDA168}" srcOrd="0" destOrd="0" presId="urn:microsoft.com/office/officeart/2005/8/layout/hProcess4#1"/>
    <dgm:cxn modelId="{4B11D745-C0D8-4B2C-BF65-E767B4132EC2}" type="presParOf" srcId="{97C4DD93-EC59-4684-BA49-1213BC456B5E}" destId="{60B20587-E452-48DA-B4F7-96F5E41C82E7}" srcOrd="1" destOrd="0" presId="urn:microsoft.com/office/officeart/2005/8/layout/hProcess4#1"/>
    <dgm:cxn modelId="{22AA4D37-FFAA-43CA-8D95-18174BB7244F}" type="presParOf" srcId="{97C4DD93-EC59-4684-BA49-1213BC456B5E}" destId="{FC0617AD-FF24-4D8F-868B-A69C3E07C2D0}" srcOrd="2" destOrd="0" presId="urn:microsoft.com/office/officeart/2005/8/layout/hProcess4#1"/>
    <dgm:cxn modelId="{B1B248AD-12BE-4233-AC11-150628D684F1}" type="presParOf" srcId="{FC0617AD-FF24-4D8F-868B-A69C3E07C2D0}" destId="{92EBD848-B5CA-4944-BE91-D0470CF15A52}" srcOrd="0" destOrd="0" presId="urn:microsoft.com/office/officeart/2005/8/layout/hProcess4#1"/>
    <dgm:cxn modelId="{820EFD42-24E1-45E9-8682-28824E776CD3}" type="presParOf" srcId="{92EBD848-B5CA-4944-BE91-D0470CF15A52}" destId="{580ABC4C-458A-42C4-82A5-2A1A59F62B42}" srcOrd="0" destOrd="0" presId="urn:microsoft.com/office/officeart/2005/8/layout/hProcess4#1"/>
    <dgm:cxn modelId="{48FE9926-338F-46B2-984F-64861A44225A}" type="presParOf" srcId="{92EBD848-B5CA-4944-BE91-D0470CF15A52}" destId="{AAF9C3C1-CDC8-45D0-B659-98586F1007C5}" srcOrd="1" destOrd="0" presId="urn:microsoft.com/office/officeart/2005/8/layout/hProcess4#1"/>
    <dgm:cxn modelId="{5A92BC74-794B-4593-836E-8588B70B4EC1}" type="presParOf" srcId="{92EBD848-B5CA-4944-BE91-D0470CF15A52}" destId="{12811634-3BDB-411C-90DF-E864DDC14B80}" srcOrd="2" destOrd="0" presId="urn:microsoft.com/office/officeart/2005/8/layout/hProcess4#1"/>
    <dgm:cxn modelId="{3EA5E865-BC53-4D56-ACD6-549D9C7B57AB}" type="presParOf" srcId="{92EBD848-B5CA-4944-BE91-D0470CF15A52}" destId="{CE89A59D-B194-46BD-9FF3-401F602D0EE2}" srcOrd="3" destOrd="0" presId="urn:microsoft.com/office/officeart/2005/8/layout/hProcess4#1"/>
    <dgm:cxn modelId="{613ED79D-44F7-4850-827D-1A402BFB4F5D}" type="presParOf" srcId="{92EBD848-B5CA-4944-BE91-D0470CF15A52}" destId="{4FFCA1C4-E5B6-4E81-B224-36D3FC12EB69}" srcOrd="4" destOrd="0" presId="urn:microsoft.com/office/officeart/2005/8/layout/hProcess4#1"/>
    <dgm:cxn modelId="{578BED0B-8F39-424D-ADAA-94DA3239D0A9}" type="presParOf" srcId="{FC0617AD-FF24-4D8F-868B-A69C3E07C2D0}" destId="{BDC83D74-7D5D-41DF-A4A5-4F2C3D5AA946}" srcOrd="1" destOrd="0" presId="urn:microsoft.com/office/officeart/2005/8/layout/hProcess4#1"/>
    <dgm:cxn modelId="{6F34E893-2CF5-4B22-A661-9F407E5E6871}" type="presParOf" srcId="{FC0617AD-FF24-4D8F-868B-A69C3E07C2D0}" destId="{6B5361E8-8563-42D5-B484-490455465773}" srcOrd="2" destOrd="0" presId="urn:microsoft.com/office/officeart/2005/8/layout/hProcess4#1"/>
    <dgm:cxn modelId="{503D0D36-801C-4DF3-B61D-1096D487CBAA}" type="presParOf" srcId="{6B5361E8-8563-42D5-B484-490455465773}" destId="{9CCBE899-3A58-46FD-9AF9-A7F6475F8FD1}" srcOrd="0" destOrd="0" presId="urn:microsoft.com/office/officeart/2005/8/layout/hProcess4#1"/>
    <dgm:cxn modelId="{B1789B78-12A6-47E1-9E3E-A98DC9D892D6}" type="presParOf" srcId="{6B5361E8-8563-42D5-B484-490455465773}" destId="{4C22C6D0-7572-4892-917C-6389A2C5BC7C}" srcOrd="1" destOrd="0" presId="urn:microsoft.com/office/officeart/2005/8/layout/hProcess4#1"/>
    <dgm:cxn modelId="{3508F3CD-F598-4BE7-9E0F-5F9AFAD6FBB8}" type="presParOf" srcId="{6B5361E8-8563-42D5-B484-490455465773}" destId="{179DB730-52C6-4357-A0B1-4F6038EA4EF8}" srcOrd="2" destOrd="0" presId="urn:microsoft.com/office/officeart/2005/8/layout/hProcess4#1"/>
    <dgm:cxn modelId="{0AC3705C-F3B2-4AB7-93C5-2D81C3E672FE}" type="presParOf" srcId="{6B5361E8-8563-42D5-B484-490455465773}" destId="{30ACA4D4-C5BD-4772-A816-0DA0405FDD16}" srcOrd="3" destOrd="0" presId="urn:microsoft.com/office/officeart/2005/8/layout/hProcess4#1"/>
    <dgm:cxn modelId="{7F613627-D3C9-4E0D-BB85-B00C0E7ECEC0}" type="presParOf" srcId="{6B5361E8-8563-42D5-B484-490455465773}" destId="{26FF9249-401D-4E19-8C53-9B9E1647AB8A}" srcOrd="4" destOrd="0" presId="urn:microsoft.com/office/officeart/2005/8/layout/hProcess4#1"/>
    <dgm:cxn modelId="{BBA76F86-9728-4775-BAA2-8C76FF9B8E3F}" type="presParOf" srcId="{FC0617AD-FF24-4D8F-868B-A69C3E07C2D0}" destId="{D2DB951A-F608-4052-B711-77ABF883BC54}" srcOrd="3" destOrd="0" presId="urn:microsoft.com/office/officeart/2005/8/layout/hProcess4#1"/>
    <dgm:cxn modelId="{11E7620C-3BBA-4B80-9CCD-556CC0786D57}" type="presParOf" srcId="{FC0617AD-FF24-4D8F-868B-A69C3E07C2D0}" destId="{996318A4-3955-49C1-A7ED-E8838F1ECD5A}" srcOrd="4" destOrd="0" presId="urn:microsoft.com/office/officeart/2005/8/layout/hProcess4#1"/>
    <dgm:cxn modelId="{35E06523-9575-4B28-9F19-5903E9EBDF09}" type="presParOf" srcId="{996318A4-3955-49C1-A7ED-E8838F1ECD5A}" destId="{4FECCD6E-E149-410E-A64C-90ADA88D1EFF}" srcOrd="0" destOrd="0" presId="urn:microsoft.com/office/officeart/2005/8/layout/hProcess4#1"/>
    <dgm:cxn modelId="{03693127-36D7-4729-B7A7-2B5EBDE4B067}" type="presParOf" srcId="{996318A4-3955-49C1-A7ED-E8838F1ECD5A}" destId="{CA88B51C-BB88-46B9-8B0C-AD26654268B8}" srcOrd="1" destOrd="0" presId="urn:microsoft.com/office/officeart/2005/8/layout/hProcess4#1"/>
    <dgm:cxn modelId="{8F9EB63C-2531-4D4C-942D-4A2C92B4245A}" type="presParOf" srcId="{996318A4-3955-49C1-A7ED-E8838F1ECD5A}" destId="{AD1A95FA-714A-4A5E-B1F6-8461AA924E3C}" srcOrd="2" destOrd="0" presId="urn:microsoft.com/office/officeart/2005/8/layout/hProcess4#1"/>
    <dgm:cxn modelId="{1917B5C3-72FB-4CDE-9A39-B5532453B34D}" type="presParOf" srcId="{996318A4-3955-49C1-A7ED-E8838F1ECD5A}" destId="{2641ABA5-209D-448C-97B7-BC5D87390A3A}" srcOrd="3" destOrd="0" presId="urn:microsoft.com/office/officeart/2005/8/layout/hProcess4#1"/>
    <dgm:cxn modelId="{93625626-7EC3-4A5B-AAA8-53A90173F92C}" type="presParOf" srcId="{996318A4-3955-49C1-A7ED-E8838F1ECD5A}" destId="{512511C1-EC36-435F-BB0B-E95AD1C1E795}" srcOrd="4" destOrd="0" presId="urn:microsoft.com/office/officeart/2005/8/layout/hProcess4#1"/>
    <dgm:cxn modelId="{18942EFB-44E2-48B7-9019-50DA0328E370}" type="presParOf" srcId="{FC0617AD-FF24-4D8F-868B-A69C3E07C2D0}" destId="{44F71CD2-B3B1-41C1-9B95-86CEE58A5608}" srcOrd="5" destOrd="0" presId="urn:microsoft.com/office/officeart/2005/8/layout/hProcess4#1"/>
    <dgm:cxn modelId="{69413F5A-D230-468C-A7FC-376E76F7EA1E}" type="presParOf" srcId="{FC0617AD-FF24-4D8F-868B-A69C3E07C2D0}" destId="{B5E52952-6095-44D1-BC16-1820DEBA6F17}" srcOrd="6" destOrd="0" presId="urn:microsoft.com/office/officeart/2005/8/layout/hProcess4#1"/>
    <dgm:cxn modelId="{B01A68A9-0C9A-45C6-803D-7A151611FEAF}" type="presParOf" srcId="{B5E52952-6095-44D1-BC16-1820DEBA6F17}" destId="{785205D2-9F16-4EB7-BFB2-8C8CB7935B44}" srcOrd="0" destOrd="0" presId="urn:microsoft.com/office/officeart/2005/8/layout/hProcess4#1"/>
    <dgm:cxn modelId="{49C01AB8-E14A-469F-9EB2-B4A16A3159D2}" type="presParOf" srcId="{B5E52952-6095-44D1-BC16-1820DEBA6F17}" destId="{FF77EEA2-4E5D-4128-BD5B-3C14AA65B51E}" srcOrd="1" destOrd="0" presId="urn:microsoft.com/office/officeart/2005/8/layout/hProcess4#1"/>
    <dgm:cxn modelId="{BFDF3C5F-09F1-40E5-A99B-AC672939B5CF}" type="presParOf" srcId="{B5E52952-6095-44D1-BC16-1820DEBA6F17}" destId="{251EF92C-DA81-445F-9546-5D8D9890754D}" srcOrd="2" destOrd="0" presId="urn:microsoft.com/office/officeart/2005/8/layout/hProcess4#1"/>
    <dgm:cxn modelId="{67A4978B-8AB8-40BE-8E9E-67BD16C333EB}" type="presParOf" srcId="{B5E52952-6095-44D1-BC16-1820DEBA6F17}" destId="{75723055-49B3-489D-A637-CFF53F5BBC7B}" srcOrd="3" destOrd="0" presId="urn:microsoft.com/office/officeart/2005/8/layout/hProcess4#1"/>
    <dgm:cxn modelId="{7071604C-5A7E-465E-9511-B0D17A27EAE6}" type="presParOf" srcId="{B5E52952-6095-44D1-BC16-1820DEBA6F17}" destId="{2017E4D2-317E-4FBD-B7B5-53370A3EDF2E}" srcOrd="4" destOrd="0" presId="urn:microsoft.com/office/officeart/2005/8/layout/hProcess4#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128000" cy="5418667"/>
        <a:chOff x="0" y="0"/>
        <a:chExt cx="8128000" cy="5418667"/>
      </a:xfrm>
    </dsp:grpSpPr>
    <dsp:sp modelId="{16F9D611-E14C-4B19-8C9F-00BABDE60074}">
      <dsp:nvSpPr>
        <dsp:cNvPr id="3" name="椭圆 2"/>
        <dsp:cNvSpPr/>
      </dsp:nvSpPr>
      <dsp:spPr bwMode="white">
        <a:xfrm>
          <a:off x="0" y="1803162"/>
          <a:ext cx="1812344" cy="1812344"/>
        </a:xfrm>
        <a:prstGeom prst="ellipse">
          <a:avLst/>
        </a:prstGeom>
      </dsp:spPr>
      <dsp:style>
        <a:lnRef idx="2">
          <a:schemeClr val="lt1"/>
        </a:lnRef>
        <a:fillRef idx="1">
          <a:schemeClr val="accent6">
            <a:shade val="50000"/>
            <a:hueOff val="0"/>
            <a:satOff val="0"/>
            <a:lumOff val="0"/>
            <a:alpha val="100000"/>
          </a:schemeClr>
        </a:fillRef>
        <a:effectRef idx="0">
          <a:scrgbClr r="0" g="0" b="0"/>
        </a:effectRef>
        <a:fontRef idx="minor">
          <a:schemeClr val="lt1"/>
        </a:fontRef>
      </dsp:style>
      <dsp:txBody>
        <a:bodyPr lIns="38100" tIns="38100" rIns="38100" bIns="38100" anchor="ctr"/>
        <a:lstStyle>
          <a:lvl1pPr algn="ctr">
            <a:defRPr sz="3000"/>
          </a:lvl1pPr>
          <a:lvl2pPr marL="228600" indent="-228600" algn="ctr">
            <a:defRPr sz="2300"/>
          </a:lvl2pPr>
          <a:lvl3pPr marL="457200" indent="-228600" algn="ctr">
            <a:defRPr sz="2300"/>
          </a:lvl3pPr>
          <a:lvl4pPr marL="685800" indent="-228600" algn="ctr">
            <a:defRPr sz="2300"/>
          </a:lvl4pPr>
          <a:lvl5pPr marL="914400" indent="-228600" algn="ctr">
            <a:defRPr sz="2300"/>
          </a:lvl5pPr>
          <a:lvl6pPr marL="1143000" indent="-228600" algn="ctr">
            <a:defRPr sz="2300"/>
          </a:lvl6pPr>
          <a:lvl7pPr marL="1371600" indent="-228600" algn="ctr">
            <a:defRPr sz="2300"/>
          </a:lvl7pPr>
          <a:lvl8pPr marL="1600200" indent="-228600" algn="ctr">
            <a:defRPr sz="2300"/>
          </a:lvl8pPr>
          <a:lvl9pPr marL="1828800" indent="-228600" algn="ctr">
            <a:defRPr sz="2300"/>
          </a:lvl9pPr>
        </a:lstStyle>
        <a:p>
          <a:pPr lvl="0">
            <a:lnSpc>
              <a:spcPct val="100000"/>
            </a:lnSpc>
            <a:spcBef>
              <a:spcPct val="0"/>
            </a:spcBef>
            <a:spcAft>
              <a:spcPct val="35000"/>
            </a:spcAft>
          </a:pPr>
          <a:r>
            <a:rPr lang="zh-CN" altLang="en-US" dirty="0">
              <a:solidFill>
                <a:schemeClr val="tx1"/>
              </a:solidFill>
            </a:rPr>
            <a:t>宏观</a:t>
          </a:r>
          <a:endParaRPr lang="en-US" altLang="zh-CN" dirty="0">
            <a:solidFill>
              <a:schemeClr val="tx1"/>
            </a:solidFill>
          </a:endParaRPr>
        </a:p>
        <a:p>
          <a:pPr lvl="0">
            <a:lnSpc>
              <a:spcPct val="100000"/>
            </a:lnSpc>
            <a:spcBef>
              <a:spcPct val="0"/>
            </a:spcBef>
            <a:spcAft>
              <a:spcPct val="35000"/>
            </a:spcAft>
          </a:pPr>
          <a:r>
            <a:rPr lang="zh-CN" altLang="en-US" dirty="0">
              <a:solidFill>
                <a:schemeClr val="tx1"/>
              </a:solidFill>
            </a:rPr>
            <a:t>环境</a:t>
          </a:r>
        </a:p>
      </dsp:txBody>
      <dsp:txXfrm>
        <a:off x="0" y="1803162"/>
        <a:ext cx="1812344" cy="1812344"/>
      </dsp:txXfrm>
    </dsp:sp>
    <dsp:sp modelId="{06CA3820-A33C-4CE7-A98E-BBC0F46684B4}">
      <dsp:nvSpPr>
        <dsp:cNvPr id="4" name="加号 3"/>
        <dsp:cNvSpPr/>
      </dsp:nvSpPr>
      <dsp:spPr bwMode="white">
        <a:xfrm>
          <a:off x="1959506" y="2183754"/>
          <a:ext cx="1051159" cy="1051159"/>
        </a:xfrm>
        <a:prstGeom prst="mathPlus">
          <a:avLst/>
        </a:prstGeom>
      </dsp:spPr>
      <dsp:style>
        <a:lnRef idx="0">
          <a:schemeClr val="accent6">
            <a:shade val="90000"/>
            <a:hueOff val="0"/>
            <a:satOff val="0"/>
            <a:lumOff val="0"/>
            <a:alpha val="100000"/>
          </a:schemeClr>
        </a:lnRef>
        <a:fillRef idx="1">
          <a:schemeClr val="accent6">
            <a:shade val="90000"/>
            <a:hueOff val="0"/>
            <a:satOff val="0"/>
            <a:lumOff val="0"/>
            <a:alpha val="100000"/>
          </a:schemeClr>
        </a:fillRef>
        <a:effectRef idx="0">
          <a:scrgbClr r="0" g="0" b="0"/>
        </a:effectRef>
        <a:fontRef idx="minor">
          <a:schemeClr val="lt1"/>
        </a:fontRef>
      </dsp:style>
      <dsp:txBody>
        <a:bodyPr lIns="0" tIns="0" rIns="0" bIns="0" anchor="ctr"/>
        <a:lstStyle>
          <a:lvl1pPr algn="ctr">
            <a:defRPr sz="1600"/>
          </a:lvl1pPr>
          <a:lvl2pPr marL="114300" indent="-114300" algn="ctr">
            <a:defRPr sz="1200"/>
          </a:lvl2pPr>
          <a:lvl3pPr marL="228600" indent="-114300" algn="ctr">
            <a:defRPr sz="1200"/>
          </a:lvl3pPr>
          <a:lvl4pPr marL="342900" indent="-114300" algn="ctr">
            <a:defRPr sz="1200"/>
          </a:lvl4pPr>
          <a:lvl5pPr marL="457200" indent="-114300" algn="ctr">
            <a:defRPr sz="1200"/>
          </a:lvl5pPr>
          <a:lvl6pPr marL="571500" indent="-114300" algn="ctr">
            <a:defRPr sz="1200"/>
          </a:lvl6pPr>
          <a:lvl7pPr marL="685800" indent="-114300" algn="ctr">
            <a:defRPr sz="1200"/>
          </a:lvl7pPr>
          <a:lvl8pPr marL="800100" indent="-114300" algn="ctr">
            <a:defRPr sz="1200"/>
          </a:lvl8pPr>
          <a:lvl9pPr marL="914400" indent="-114300" algn="ctr">
            <a:defRPr sz="1200"/>
          </a:lvl9pPr>
        </a:lstStyle>
        <a:p>
          <a:pPr lvl="0">
            <a:lnSpc>
              <a:spcPct val="100000"/>
            </a:lnSpc>
            <a:spcBef>
              <a:spcPct val="0"/>
            </a:spcBef>
            <a:spcAft>
              <a:spcPct val="35000"/>
            </a:spcAft>
          </a:pPr>
          <a:endParaRPr lang="zh-CN" altLang="en-US"/>
        </a:p>
      </dsp:txBody>
      <dsp:txXfrm>
        <a:off x="1959506" y="2183754"/>
        <a:ext cx="1051159" cy="1051159"/>
      </dsp:txXfrm>
    </dsp:sp>
    <dsp:sp modelId="{0EB3891B-D41E-4D14-98FD-3C2179D58A39}">
      <dsp:nvSpPr>
        <dsp:cNvPr id="5" name="椭圆 4"/>
        <dsp:cNvSpPr/>
      </dsp:nvSpPr>
      <dsp:spPr bwMode="white">
        <a:xfrm>
          <a:off x="3157828" y="1803162"/>
          <a:ext cx="1812344" cy="1812344"/>
        </a:xfrm>
        <a:prstGeom prst="ellipse">
          <a:avLst/>
        </a:prstGeom>
      </dsp:spPr>
      <dsp:style>
        <a:lnRef idx="2">
          <a:schemeClr val="lt1"/>
        </a:lnRef>
        <a:fillRef idx="1">
          <a:schemeClr val="accent6">
            <a:shade val="50000"/>
            <a:hueOff val="0"/>
            <a:satOff val="784"/>
            <a:lumOff val="25359"/>
            <a:alpha val="100000"/>
          </a:schemeClr>
        </a:fillRef>
        <a:effectRef idx="0">
          <a:scrgbClr r="0" g="0" b="0"/>
        </a:effectRef>
        <a:fontRef idx="minor">
          <a:schemeClr val="lt1"/>
        </a:fontRef>
      </dsp:style>
      <dsp:txBody>
        <a:bodyPr lIns="38100" tIns="38100" rIns="38100" bIns="38100" anchor="ctr"/>
        <a:lstStyle>
          <a:lvl1pPr algn="ctr">
            <a:defRPr sz="3000"/>
          </a:lvl1pPr>
          <a:lvl2pPr marL="228600" indent="-228600" algn="ctr">
            <a:defRPr sz="2300"/>
          </a:lvl2pPr>
          <a:lvl3pPr marL="457200" indent="-228600" algn="ctr">
            <a:defRPr sz="2300"/>
          </a:lvl3pPr>
          <a:lvl4pPr marL="685800" indent="-228600" algn="ctr">
            <a:defRPr sz="2300"/>
          </a:lvl4pPr>
          <a:lvl5pPr marL="914400" indent="-228600" algn="ctr">
            <a:defRPr sz="2300"/>
          </a:lvl5pPr>
          <a:lvl6pPr marL="1143000" indent="-228600" algn="ctr">
            <a:defRPr sz="2300"/>
          </a:lvl6pPr>
          <a:lvl7pPr marL="1371600" indent="-228600" algn="ctr">
            <a:defRPr sz="2300"/>
          </a:lvl7pPr>
          <a:lvl8pPr marL="1600200" indent="-228600" algn="ctr">
            <a:defRPr sz="2300"/>
          </a:lvl8pPr>
          <a:lvl9pPr marL="1828800" indent="-228600" algn="ctr">
            <a:defRPr sz="2300"/>
          </a:lvl9pPr>
        </a:lstStyle>
        <a:p>
          <a:pPr lvl="0">
            <a:lnSpc>
              <a:spcPct val="100000"/>
            </a:lnSpc>
            <a:spcBef>
              <a:spcPct val="0"/>
            </a:spcBef>
            <a:spcAft>
              <a:spcPct val="35000"/>
            </a:spcAft>
          </a:pPr>
          <a:r>
            <a:rPr lang="zh-CN" altLang="en-US" dirty="0">
              <a:solidFill>
                <a:srgbClr val="FF0000"/>
              </a:solidFill>
            </a:rPr>
            <a:t>微观</a:t>
          </a:r>
          <a:endParaRPr lang="en-US" altLang="zh-CN" dirty="0">
            <a:solidFill>
              <a:srgbClr val="FF0000"/>
            </a:solidFill>
          </a:endParaRPr>
        </a:p>
        <a:p>
          <a:pPr lvl="0">
            <a:lnSpc>
              <a:spcPct val="100000"/>
            </a:lnSpc>
            <a:spcBef>
              <a:spcPct val="0"/>
            </a:spcBef>
            <a:spcAft>
              <a:spcPct val="35000"/>
            </a:spcAft>
          </a:pPr>
          <a:r>
            <a:rPr lang="zh-CN" altLang="en-US" dirty="0">
              <a:solidFill>
                <a:srgbClr val="FF0000"/>
              </a:solidFill>
            </a:rPr>
            <a:t>环境</a:t>
          </a:r>
        </a:p>
      </dsp:txBody>
      <dsp:txXfrm>
        <a:off x="3157828" y="1803162"/>
        <a:ext cx="1812344" cy="1812344"/>
      </dsp:txXfrm>
    </dsp:sp>
    <dsp:sp modelId="{E9333845-49D0-4D9E-8512-223146344F63}">
      <dsp:nvSpPr>
        <dsp:cNvPr id="6" name="等于号 5"/>
        <dsp:cNvSpPr/>
      </dsp:nvSpPr>
      <dsp:spPr bwMode="white">
        <a:xfrm>
          <a:off x="5117334" y="2183754"/>
          <a:ext cx="1051159" cy="1051159"/>
        </a:xfrm>
        <a:prstGeom prst="mathEqual">
          <a:avLst/>
        </a:prstGeom>
      </dsp:spPr>
      <dsp:style>
        <a:lnRef idx="0">
          <a:schemeClr val="accent6">
            <a:shade val="90000"/>
            <a:hueOff val="0"/>
            <a:satOff val="-1568"/>
            <a:lumOff val="26275"/>
            <a:alpha val="100000"/>
          </a:schemeClr>
        </a:lnRef>
        <a:fillRef idx="1">
          <a:schemeClr val="accent6">
            <a:shade val="90000"/>
            <a:hueOff val="0"/>
            <a:satOff val="-1568"/>
            <a:lumOff val="26275"/>
            <a:alpha val="100000"/>
          </a:schemeClr>
        </a:fillRef>
        <a:effectRef idx="0">
          <a:scrgbClr r="0" g="0" b="0"/>
        </a:effectRef>
        <a:fontRef idx="minor">
          <a:schemeClr val="lt1"/>
        </a:fontRef>
      </dsp:style>
      <dsp:txBody>
        <a:bodyPr lIns="0" tIns="0" rIns="0" bIns="0" anchor="ctr"/>
        <a:lstStyle>
          <a:lvl1pPr algn="ctr">
            <a:defRPr sz="4000"/>
          </a:lvl1pPr>
          <a:lvl2pPr marL="285750" indent="-285750" algn="ctr">
            <a:defRPr sz="3100"/>
          </a:lvl2pPr>
          <a:lvl3pPr marL="571500" indent="-285750" algn="ctr">
            <a:defRPr sz="3100"/>
          </a:lvl3pPr>
          <a:lvl4pPr marL="857250" indent="-285750" algn="ctr">
            <a:defRPr sz="3100"/>
          </a:lvl4pPr>
          <a:lvl5pPr marL="1143000" indent="-285750" algn="ctr">
            <a:defRPr sz="3100"/>
          </a:lvl5pPr>
          <a:lvl6pPr marL="1428750" indent="-285750" algn="ctr">
            <a:defRPr sz="3100"/>
          </a:lvl6pPr>
          <a:lvl7pPr marL="1714500" indent="-285750" algn="ctr">
            <a:defRPr sz="3100"/>
          </a:lvl7pPr>
          <a:lvl8pPr marL="2000250" indent="-285750" algn="ctr">
            <a:defRPr sz="3100"/>
          </a:lvl8pPr>
          <a:lvl9pPr marL="2286000" indent="-285750" algn="ctr">
            <a:defRPr sz="3100"/>
          </a:lvl9pPr>
        </a:lstStyle>
        <a:p>
          <a:pPr lvl="0">
            <a:lnSpc>
              <a:spcPct val="100000"/>
            </a:lnSpc>
            <a:spcBef>
              <a:spcPct val="0"/>
            </a:spcBef>
            <a:spcAft>
              <a:spcPct val="35000"/>
            </a:spcAft>
          </a:pPr>
          <a:endParaRPr lang="zh-CN" altLang="en-US"/>
        </a:p>
      </dsp:txBody>
      <dsp:txXfrm>
        <a:off x="5117334" y="2183754"/>
        <a:ext cx="1051159" cy="1051159"/>
      </dsp:txXfrm>
    </dsp:sp>
    <dsp:sp modelId="{7B0280C9-5D6C-451B-995A-4880867DCA45}">
      <dsp:nvSpPr>
        <dsp:cNvPr id="7" name="椭圆 6"/>
        <dsp:cNvSpPr/>
      </dsp:nvSpPr>
      <dsp:spPr bwMode="white">
        <a:xfrm>
          <a:off x="6315656" y="1803162"/>
          <a:ext cx="1812344" cy="1812344"/>
        </a:xfrm>
        <a:prstGeom prst="ellipse">
          <a:avLst/>
        </a:prstGeom>
      </dsp:spPr>
      <dsp:style>
        <a:lnRef idx="2">
          <a:schemeClr val="lt1"/>
        </a:lnRef>
        <a:fillRef idx="1">
          <a:schemeClr val="accent6">
            <a:tint val="55000"/>
            <a:hueOff val="0"/>
            <a:satOff val="-391"/>
            <a:lumOff val="-12679"/>
            <a:alpha val="100000"/>
          </a:schemeClr>
        </a:fillRef>
        <a:effectRef idx="0">
          <a:scrgbClr r="0" g="0" b="0"/>
        </a:effectRef>
        <a:fontRef idx="minor">
          <a:schemeClr val="lt1"/>
        </a:fontRef>
      </dsp:style>
      <dsp:txBody>
        <a:bodyPr lIns="38100" tIns="38100" rIns="38100" bIns="38100" anchor="ctr"/>
        <a:lstStyle>
          <a:lvl1pPr algn="ctr">
            <a:defRPr sz="3000"/>
          </a:lvl1pPr>
          <a:lvl2pPr marL="228600" indent="-228600" algn="ctr">
            <a:defRPr sz="2300"/>
          </a:lvl2pPr>
          <a:lvl3pPr marL="457200" indent="-228600" algn="ctr">
            <a:defRPr sz="2300"/>
          </a:lvl3pPr>
          <a:lvl4pPr marL="685800" indent="-228600" algn="ctr">
            <a:defRPr sz="2300"/>
          </a:lvl4pPr>
          <a:lvl5pPr marL="914400" indent="-228600" algn="ctr">
            <a:defRPr sz="2300"/>
          </a:lvl5pPr>
          <a:lvl6pPr marL="1143000" indent="-228600" algn="ctr">
            <a:defRPr sz="2300"/>
          </a:lvl6pPr>
          <a:lvl7pPr marL="1371600" indent="-228600" algn="ctr">
            <a:defRPr sz="2300"/>
          </a:lvl7pPr>
          <a:lvl8pPr marL="1600200" indent="-228600" algn="ctr">
            <a:defRPr sz="2300"/>
          </a:lvl8pPr>
          <a:lvl9pPr marL="1828800" indent="-228600" algn="ctr">
            <a:defRPr sz="2300"/>
          </a:lvl9pPr>
        </a:lstStyle>
        <a:p>
          <a:pPr lvl="0">
            <a:lnSpc>
              <a:spcPct val="100000"/>
            </a:lnSpc>
            <a:spcBef>
              <a:spcPct val="0"/>
            </a:spcBef>
            <a:spcAft>
              <a:spcPct val="35000"/>
            </a:spcAft>
          </a:pPr>
          <a:r>
            <a:rPr lang="zh-CN" altLang="en-US" dirty="0">
              <a:solidFill>
                <a:srgbClr val="FFFF00"/>
              </a:solidFill>
            </a:rPr>
            <a:t>营销</a:t>
          </a:r>
          <a:endParaRPr lang="en-US" altLang="zh-CN" dirty="0">
            <a:solidFill>
              <a:srgbClr val="FFFF00"/>
            </a:solidFill>
          </a:endParaRPr>
        </a:p>
        <a:p>
          <a:pPr lvl="0">
            <a:lnSpc>
              <a:spcPct val="100000"/>
            </a:lnSpc>
            <a:spcBef>
              <a:spcPct val="0"/>
            </a:spcBef>
            <a:spcAft>
              <a:spcPct val="35000"/>
            </a:spcAft>
          </a:pPr>
          <a:r>
            <a:rPr lang="zh-CN" altLang="en-US" dirty="0">
              <a:solidFill>
                <a:srgbClr val="FFFF00"/>
              </a:solidFill>
            </a:rPr>
            <a:t>环境</a:t>
          </a:r>
        </a:p>
      </dsp:txBody>
      <dsp:txXfrm>
        <a:off x="6315656" y="1803162"/>
        <a:ext cx="1812344" cy="1812344"/>
      </dsp:txXfrm>
    </dsp:sp>
  </dsp:spTree>
</dsp:drawing>
</file>

<file path=ppt/diagrams/drawing10.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7736408" cy="4653549"/>
        <a:chOff x="0" y="0"/>
        <a:chExt cx="7736408" cy="4653549"/>
      </a:xfrm>
    </dsp:grpSpPr>
    <dsp:sp modelId="{E9E1BAA8-1E07-4274-AC52-450991B2FF64}">
      <dsp:nvSpPr>
        <dsp:cNvPr id="4" name="空心弧 3"/>
        <dsp:cNvSpPr/>
      </dsp:nvSpPr>
      <dsp:spPr bwMode="white">
        <a:xfrm>
          <a:off x="-5209443" y="-818410"/>
          <a:ext cx="6290370" cy="6290370"/>
        </a:xfrm>
        <a:prstGeom prst="blockArc">
          <a:avLst>
            <a:gd name="adj1" fmla="val 18900000"/>
            <a:gd name="adj2" fmla="val 2700000"/>
            <a:gd name="adj3" fmla="val 287"/>
          </a:avLst>
        </a:prstGeom>
      </dsp:spPr>
      <dsp:style>
        <a:lnRef idx="2">
          <a:schemeClr val="accent3">
            <a:tint val="90000"/>
          </a:schemeClr>
        </a:lnRef>
        <a:fillRef idx="0">
          <a:schemeClr val="accent3">
            <a:tint val="90000"/>
          </a:schemeClr>
        </a:fillRef>
        <a:effectRef idx="0">
          <a:scrgbClr r="0" g="0" b="0"/>
        </a:effectRef>
        <a:fontRef idx="minor"/>
      </dsp:style>
      <dsp:txXfrm>
        <a:off x="-5209443" y="-818410"/>
        <a:ext cx="6290370" cy="6290370"/>
      </dsp:txXfrm>
    </dsp:sp>
    <dsp:sp modelId="{B8DB1EEE-1DF2-4E3E-8FB8-981E8EF8A3FB}">
      <dsp:nvSpPr>
        <dsp:cNvPr id="7" name="矩形 6"/>
        <dsp:cNvSpPr/>
      </dsp:nvSpPr>
      <dsp:spPr bwMode="white">
        <a:xfrm>
          <a:off x="710132" y="465355"/>
          <a:ext cx="7026276" cy="930710"/>
        </a:xfrm>
        <a:prstGeom prst="rect">
          <a:avLst/>
        </a:prstGeom>
      </dsp:spPr>
      <dsp:style>
        <a:lnRef idx="2">
          <a:schemeClr val="lt1"/>
        </a:lnRef>
        <a:fillRef idx="1">
          <a:schemeClr val="accent3">
            <a:shade val="50000"/>
            <a:hueOff val="0"/>
            <a:satOff val="0"/>
            <a:lumOff val="0"/>
            <a:alpha val="100000"/>
          </a:schemeClr>
        </a:fillRef>
        <a:effectRef idx="0">
          <a:scrgbClr r="0" g="0" b="0"/>
        </a:effectRef>
        <a:fontRef idx="minor">
          <a:schemeClr val="lt1"/>
        </a:fontRef>
      </dsp:style>
      <dsp:txBody>
        <a:bodyPr lIns="738750" tIns="50800" rIns="50800" bIns="50800"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00000"/>
            </a:lnSpc>
            <a:spcBef>
              <a:spcPct val="0"/>
            </a:spcBef>
            <a:spcAft>
              <a:spcPct val="35000"/>
            </a:spcAft>
          </a:pPr>
          <a:r>
            <a:rPr lang="zh-CN" sz="2000" kern="1200" dirty="0">
              <a:solidFill>
                <a:schemeClr val="tx1"/>
              </a:solidFill>
              <a:latin typeface="+mn-lt"/>
              <a:ea typeface="+mn-ea"/>
              <a:cs typeface="+mn-cs"/>
            </a:rPr>
            <a:t>市场定位能创造差异，有利于塑造企业特有的形象</a:t>
          </a:r>
          <a:endParaRPr lang="zh-CN" altLang="en-US" sz="2000" kern="1200" dirty="0">
            <a:solidFill>
              <a:schemeClr val="tx1"/>
            </a:solidFill>
            <a:latin typeface="+mn-lt"/>
            <a:ea typeface="+mn-ea"/>
            <a:cs typeface="+mn-cs"/>
          </a:endParaRPr>
        </a:p>
      </dsp:txBody>
      <dsp:txXfrm>
        <a:off x="710132" y="465355"/>
        <a:ext cx="7026276" cy="930710"/>
      </dsp:txXfrm>
    </dsp:sp>
    <dsp:sp modelId="{A5E3C254-9944-4D8C-9A53-505FD9FA634A}">
      <dsp:nvSpPr>
        <dsp:cNvPr id="8" name="椭圆 7"/>
        <dsp:cNvSpPr/>
      </dsp:nvSpPr>
      <dsp:spPr bwMode="white">
        <a:xfrm>
          <a:off x="128438" y="349016"/>
          <a:ext cx="1163387" cy="1163387"/>
        </a:xfrm>
        <a:prstGeom prst="ellipse">
          <a:avLst/>
        </a:prstGeom>
        <a:solidFill>
          <a:srgbClr val="FFC000"/>
        </a:solidFill>
      </dsp:spPr>
      <dsp:style>
        <a:lnRef idx="2">
          <a:schemeClr val="accent3">
            <a:shade val="50000"/>
            <a:hueOff val="0"/>
            <a:satOff val="0"/>
            <a:lumOff val="0"/>
            <a:alpha val="100000"/>
          </a:schemeClr>
        </a:lnRef>
        <a:fillRef idx="1">
          <a:schemeClr val="lt1"/>
        </a:fillRef>
        <a:effectRef idx="0">
          <a:scrgbClr r="0" g="0" b="0"/>
        </a:effectRef>
        <a:fontRef idx="minor"/>
      </dsp:style>
      <dsp:txXfrm>
        <a:off x="128438" y="349016"/>
        <a:ext cx="1163387" cy="1163387"/>
      </dsp:txXfrm>
    </dsp:sp>
    <dsp:sp modelId="{CFE8868C-E20C-4400-BDC3-86699B375FF8}">
      <dsp:nvSpPr>
        <dsp:cNvPr id="9" name="矩形 8"/>
        <dsp:cNvSpPr/>
      </dsp:nvSpPr>
      <dsp:spPr bwMode="white">
        <a:xfrm>
          <a:off x="1048445" y="1861420"/>
          <a:ext cx="6687963" cy="930710"/>
        </a:xfrm>
        <a:prstGeom prst="rect">
          <a:avLst/>
        </a:prstGeom>
      </dsp:spPr>
      <dsp:style>
        <a:lnRef idx="2">
          <a:schemeClr val="lt1"/>
        </a:lnRef>
        <a:fillRef idx="1">
          <a:schemeClr val="accent3">
            <a:shade val="50000"/>
            <a:hueOff val="440000"/>
            <a:satOff val="-10979"/>
            <a:lumOff val="30327"/>
            <a:alpha val="100000"/>
          </a:schemeClr>
        </a:fillRef>
        <a:effectRef idx="0">
          <a:scrgbClr r="0" g="0" b="0"/>
        </a:effectRef>
        <a:fontRef idx="minor">
          <a:schemeClr val="lt1"/>
        </a:fontRef>
      </dsp:style>
      <dsp:txBody>
        <a:bodyPr lIns="738750" tIns="50800" rIns="50800" bIns="50800"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marL="0" lvl="0" indent="0" algn="l" defTabSz="889000">
            <a:lnSpc>
              <a:spcPct val="90000"/>
            </a:lnSpc>
            <a:spcBef>
              <a:spcPct val="0"/>
            </a:spcBef>
            <a:spcAft>
              <a:spcPct val="35000"/>
            </a:spcAft>
            <a:buNone/>
          </a:pPr>
          <a:r>
            <a:rPr lang="zh-CN" sz="2000" kern="1200" dirty="0">
              <a:solidFill>
                <a:schemeClr val="tx1"/>
              </a:solidFill>
              <a:latin typeface="Arial" panose="020B0604020202020204"/>
              <a:ea typeface="微软雅黑" panose="020B0503020204020204" pitchFamily="34" charset="-122"/>
              <a:cs typeface="+mn-cs"/>
            </a:rPr>
            <a:t>市场定位能适应细分市场消费者或顾客的特定要求，更好地满足消费者需求</a:t>
          </a:r>
          <a:endParaRPr lang="zh-CN" altLang="en-US" sz="2000" kern="1200" dirty="0">
            <a:solidFill>
              <a:schemeClr val="tx1"/>
            </a:solidFill>
            <a:latin typeface="Arial" panose="020B0604020202020204"/>
            <a:ea typeface="微软雅黑" panose="020B0503020204020204" pitchFamily="34" charset="-122"/>
            <a:cs typeface="+mn-cs"/>
          </a:endParaRPr>
        </a:p>
      </dsp:txBody>
      <dsp:txXfrm>
        <a:off x="1048445" y="1861420"/>
        <a:ext cx="6687963" cy="930710"/>
      </dsp:txXfrm>
    </dsp:sp>
    <dsp:sp modelId="{E4FDD3B2-3210-4501-8126-E4ADB2CF7E2D}">
      <dsp:nvSpPr>
        <dsp:cNvPr id="10" name="椭圆 9"/>
        <dsp:cNvSpPr/>
      </dsp:nvSpPr>
      <dsp:spPr bwMode="white">
        <a:xfrm>
          <a:off x="466751" y="1745081"/>
          <a:ext cx="1163387" cy="1163387"/>
        </a:xfrm>
        <a:prstGeom prst="ellipse">
          <a:avLst/>
        </a:prstGeom>
        <a:solidFill>
          <a:srgbClr val="CC0000"/>
        </a:solidFill>
      </dsp:spPr>
      <dsp:style>
        <a:lnRef idx="2">
          <a:schemeClr val="accent3">
            <a:shade val="50000"/>
            <a:hueOff val="440000"/>
            <a:satOff val="-10979"/>
            <a:lumOff val="30327"/>
            <a:alpha val="100000"/>
          </a:schemeClr>
        </a:lnRef>
        <a:fillRef idx="1">
          <a:schemeClr val="lt1"/>
        </a:fillRef>
        <a:effectRef idx="0">
          <a:scrgbClr r="0" g="0" b="0"/>
        </a:effectRef>
        <a:fontRef idx="minor"/>
      </dsp:style>
      <dsp:txXfrm>
        <a:off x="466751" y="1745081"/>
        <a:ext cx="1163387" cy="1163387"/>
      </dsp:txXfrm>
    </dsp:sp>
    <dsp:sp modelId="{1F1991A2-F743-4746-AAD4-B15C9AF9757F}">
      <dsp:nvSpPr>
        <dsp:cNvPr id="11" name="矩形 10"/>
        <dsp:cNvSpPr/>
      </dsp:nvSpPr>
      <dsp:spPr bwMode="white">
        <a:xfrm>
          <a:off x="710132" y="3257484"/>
          <a:ext cx="7026276" cy="930710"/>
        </a:xfrm>
        <a:prstGeom prst="rect">
          <a:avLst/>
        </a:prstGeom>
      </dsp:spPr>
      <dsp:style>
        <a:lnRef idx="2">
          <a:schemeClr val="lt1"/>
        </a:lnRef>
        <a:fillRef idx="1">
          <a:schemeClr val="accent3">
            <a:tint val="55000"/>
            <a:hueOff val="-220000"/>
            <a:satOff val="5490"/>
            <a:lumOff val="-15162"/>
            <a:alpha val="100000"/>
          </a:schemeClr>
        </a:fillRef>
        <a:effectRef idx="0">
          <a:scrgbClr r="0" g="0" b="0"/>
        </a:effectRef>
        <a:fontRef idx="minor">
          <a:schemeClr val="lt1"/>
        </a:fontRef>
      </dsp:style>
      <dsp:txBody>
        <a:bodyPr lIns="738750" tIns="50800" rIns="50800" bIns="50800"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00000"/>
            </a:lnSpc>
            <a:spcBef>
              <a:spcPct val="0"/>
            </a:spcBef>
            <a:spcAft>
              <a:spcPct val="35000"/>
            </a:spcAft>
          </a:pPr>
          <a:r>
            <a:rPr lang="zh-CN" sz="2000" kern="1200" dirty="0">
              <a:solidFill>
                <a:schemeClr val="tx1"/>
              </a:solidFill>
              <a:latin typeface="Arial" panose="020B0604020202020204"/>
              <a:ea typeface="微软雅黑" panose="020B0503020204020204" pitchFamily="34" charset="-122"/>
              <a:cs typeface="+mn-cs"/>
            </a:rPr>
            <a:t>市场定位能能形成竞争优势，增强企业竞争力</a:t>
          </a:r>
          <a:endParaRPr lang="zh-CN" altLang="en-US" sz="2400" kern="1200" dirty="0">
            <a:solidFill>
              <a:schemeClr val="tx1"/>
            </a:solidFill>
          </a:endParaRPr>
        </a:p>
      </dsp:txBody>
      <dsp:txXfrm>
        <a:off x="710132" y="3257484"/>
        <a:ext cx="7026276" cy="930710"/>
      </dsp:txXfrm>
    </dsp:sp>
    <dsp:sp modelId="{26764273-EA34-4885-B646-20776066BF3A}">
      <dsp:nvSpPr>
        <dsp:cNvPr id="12" name="椭圆 11"/>
        <dsp:cNvSpPr/>
      </dsp:nvSpPr>
      <dsp:spPr bwMode="white">
        <a:xfrm>
          <a:off x="128438" y="3141146"/>
          <a:ext cx="1163387" cy="1163387"/>
        </a:xfrm>
        <a:prstGeom prst="ellipse">
          <a:avLst/>
        </a:prstGeom>
        <a:solidFill>
          <a:srgbClr val="0366C1"/>
        </a:solidFill>
      </dsp:spPr>
      <dsp:style>
        <a:lnRef idx="2">
          <a:schemeClr val="accent3">
            <a:tint val="55000"/>
            <a:hueOff val="-220000"/>
            <a:satOff val="5490"/>
            <a:lumOff val="-15162"/>
            <a:alpha val="100000"/>
          </a:schemeClr>
        </a:lnRef>
        <a:fillRef idx="1">
          <a:schemeClr val="lt1"/>
        </a:fillRef>
        <a:effectRef idx="0">
          <a:scrgbClr r="0" g="0" b="0"/>
        </a:effectRef>
        <a:fontRef idx="minor"/>
      </dsp:style>
      <dsp:txXfrm>
        <a:off x="128438" y="3141146"/>
        <a:ext cx="1163387" cy="1163387"/>
      </dsp:txXfrm>
    </dsp:sp>
    <dsp:sp modelId="{ADE8AF48-6422-417E-85BC-56F4B162B2F5}">
      <dsp:nvSpPr>
        <dsp:cNvPr id="3" name="矩形 2" hidden="1"/>
        <dsp:cNvSpPr/>
      </dsp:nvSpPr>
      <dsp:spPr bwMode="white">
        <a:xfrm>
          <a:off x="128996" y="97521"/>
          <a:ext cx="36000" cy="36000"/>
        </a:xfrm>
        <a:prstGeom prst="rect">
          <a:avLst/>
        </a:prstGeom>
      </dsp:spPr>
      <dsp:style>
        <a:lnRef idx="2">
          <a:schemeClr val="lt1"/>
        </a:lnRef>
        <a:fillRef idx="1">
          <a:schemeClr val="accent3">
            <a:shade val="50000"/>
            <a:hueOff val="0"/>
            <a:satOff val="0"/>
            <a:lumOff val="0"/>
            <a:alpha val="100000"/>
          </a:schemeClr>
        </a:fillRef>
        <a:effectRef idx="0">
          <a:scrgbClr r="0" g="0" b="0"/>
        </a:effectRef>
        <a:fontRef idx="minor">
          <a:schemeClr val="lt1"/>
        </a:fontRef>
      </dsp:style>
      <dsp:txXfrm>
        <a:off x="128996" y="97521"/>
        <a:ext cx="36000" cy="36000"/>
      </dsp:txXfrm>
    </dsp:sp>
    <dsp:sp modelId="{C936EA8C-A97A-4D44-BD13-63D1ACCD175C}">
      <dsp:nvSpPr>
        <dsp:cNvPr id="5" name="矩形 4" hidden="1"/>
        <dsp:cNvSpPr/>
      </dsp:nvSpPr>
      <dsp:spPr bwMode="white">
        <a:xfrm>
          <a:off x="1044927" y="2308775"/>
          <a:ext cx="36000" cy="36000"/>
        </a:xfrm>
        <a:prstGeom prst="rect">
          <a:avLst/>
        </a:prstGeom>
      </dsp:spPr>
      <dsp:style>
        <a:lnRef idx="2">
          <a:schemeClr val="lt1"/>
        </a:lnRef>
        <a:fillRef idx="1">
          <a:schemeClr val="accent3">
            <a:shade val="50000"/>
            <a:hueOff val="0"/>
            <a:satOff val="0"/>
            <a:lumOff val="0"/>
            <a:alpha val="100000"/>
          </a:schemeClr>
        </a:fillRef>
        <a:effectRef idx="0">
          <a:scrgbClr r="0" g="0" b="0"/>
        </a:effectRef>
        <a:fontRef idx="minor">
          <a:schemeClr val="lt1"/>
        </a:fontRef>
      </dsp:style>
      <dsp:txXfrm>
        <a:off x="1044927" y="2308775"/>
        <a:ext cx="36000" cy="36000"/>
      </dsp:txXfrm>
    </dsp:sp>
    <dsp:sp modelId="{4CB262C3-AE1F-4453-8035-F0A869D8674A}">
      <dsp:nvSpPr>
        <dsp:cNvPr id="6" name="矩形 5" hidden="1"/>
        <dsp:cNvSpPr/>
      </dsp:nvSpPr>
      <dsp:spPr bwMode="white">
        <a:xfrm>
          <a:off x="128996" y="4520028"/>
          <a:ext cx="36000" cy="36000"/>
        </a:xfrm>
        <a:prstGeom prst="rect">
          <a:avLst/>
        </a:prstGeom>
      </dsp:spPr>
      <dsp:style>
        <a:lnRef idx="2">
          <a:schemeClr val="lt1"/>
        </a:lnRef>
        <a:fillRef idx="1">
          <a:schemeClr val="accent3">
            <a:shade val="50000"/>
            <a:hueOff val="0"/>
            <a:satOff val="0"/>
            <a:lumOff val="0"/>
            <a:alpha val="100000"/>
          </a:schemeClr>
        </a:fillRef>
        <a:effectRef idx="0">
          <a:scrgbClr r="0" g="0" b="0"/>
        </a:effectRef>
        <a:fontRef idx="minor">
          <a:schemeClr val="lt1"/>
        </a:fontRef>
      </dsp:style>
      <dsp:txXfrm>
        <a:off x="128996" y="4520028"/>
        <a:ext cx="36000" cy="36000"/>
      </dsp:txXfrm>
    </dsp:sp>
  </dsp:spTree>
</dsp:drawing>
</file>

<file path=ppt/diagrams/drawing1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7254949" cy="3882985"/>
        <a:chOff x="0" y="0"/>
        <a:chExt cx="7254949" cy="3882985"/>
      </a:xfrm>
    </dsp:grpSpPr>
    <dsp:sp modelId="{B4695FCC-CDC2-4828-99F5-BD687F19726D}">
      <dsp:nvSpPr>
        <dsp:cNvPr id="3" name="椭圆 2"/>
        <dsp:cNvSpPr/>
      </dsp:nvSpPr>
      <dsp:spPr bwMode="white">
        <a:xfrm>
          <a:off x="74175" y="1077940"/>
          <a:ext cx="2133809" cy="2133809"/>
        </a:xfrm>
        <a:prstGeom prst="ellipse">
          <a:avLst/>
        </a:prstGeom>
        <a:solidFill>
          <a:srgbClr val="A3F1FB">
            <a:alpha val="50000"/>
          </a:srgbClr>
        </a:solidFill>
      </dsp:spPr>
      <dsp:style>
        <a:lnRef idx="2">
          <a:schemeClr val="lt1"/>
        </a:lnRef>
        <a:fillRef idx="1">
          <a:schemeClr val="accent1">
            <a:alpha val="50000"/>
          </a:schemeClr>
        </a:fillRef>
        <a:effectRef idx="0">
          <a:scrgbClr r="0" g="0" b="0"/>
        </a:effectRef>
        <a:fontRef idx="minor">
          <a:schemeClr val="tx1"/>
        </a:fontRef>
      </dsp:style>
      <dsp:txBody>
        <a:bodyPr lIns="117430" tIns="38100" rIns="117430" bIns="38100" anchor="ctr"/>
        <a:lstStyle>
          <a:lvl1pPr algn="ctr">
            <a:defRPr sz="3000"/>
          </a:lvl1pPr>
          <a:lvl2pPr marL="228600" indent="-228600" algn="ctr">
            <a:defRPr sz="2300"/>
          </a:lvl2pPr>
          <a:lvl3pPr marL="457200" indent="-228600" algn="ctr">
            <a:defRPr sz="2300"/>
          </a:lvl3pPr>
          <a:lvl4pPr marL="685800" indent="-228600" algn="ctr">
            <a:defRPr sz="2300"/>
          </a:lvl4pPr>
          <a:lvl5pPr marL="914400" indent="-228600" algn="ctr">
            <a:defRPr sz="2300"/>
          </a:lvl5pPr>
          <a:lvl6pPr marL="1143000" indent="-228600" algn="ctr">
            <a:defRPr sz="2300"/>
          </a:lvl6pPr>
          <a:lvl7pPr marL="1371600" indent="-228600" algn="ctr">
            <a:defRPr sz="2300"/>
          </a:lvl7pPr>
          <a:lvl8pPr marL="1600200" indent="-228600" algn="ctr">
            <a:defRPr sz="2300"/>
          </a:lvl8pPr>
          <a:lvl9pPr marL="1828800" indent="-228600" algn="ctr">
            <a:defRPr sz="2300"/>
          </a:lvl9pPr>
        </a:lstStyle>
        <a:p>
          <a:pPr lvl="0" rtl="0">
            <a:lnSpc>
              <a:spcPct val="100000"/>
            </a:lnSpc>
            <a:spcBef>
              <a:spcPct val="0"/>
            </a:spcBef>
            <a:spcAft>
              <a:spcPct val="35000"/>
            </a:spcAft>
          </a:pPr>
          <a:r>
            <a:rPr lang="zh-CN" altLang="en-US" b="1" dirty="0"/>
            <a:t>品牌命名策略</a:t>
          </a:r>
          <a:endParaRPr lang="zh-CN" dirty="0"/>
        </a:p>
      </dsp:txBody>
      <dsp:txXfrm>
        <a:off x="74175" y="1077940"/>
        <a:ext cx="2133809" cy="2133809"/>
      </dsp:txXfrm>
    </dsp:sp>
    <dsp:sp modelId="{A8BA7E22-D319-449E-881D-00D86309E929}">
      <dsp:nvSpPr>
        <dsp:cNvPr id="4" name="椭圆 3"/>
        <dsp:cNvSpPr/>
      </dsp:nvSpPr>
      <dsp:spPr bwMode="white">
        <a:xfrm>
          <a:off x="1738158" y="1749176"/>
          <a:ext cx="2133809" cy="2133809"/>
        </a:xfrm>
        <a:prstGeom prst="ellipse">
          <a:avLst/>
        </a:prstGeom>
        <a:solidFill>
          <a:srgbClr val="9900FF">
            <a:alpha val="50000"/>
          </a:srgbClr>
        </a:solidFill>
      </dsp:spPr>
      <dsp:style>
        <a:lnRef idx="2">
          <a:schemeClr val="lt1"/>
        </a:lnRef>
        <a:fillRef idx="1">
          <a:schemeClr val="accent1">
            <a:alpha val="50000"/>
          </a:schemeClr>
        </a:fillRef>
        <a:effectRef idx="0">
          <a:scrgbClr r="0" g="0" b="0"/>
        </a:effectRef>
        <a:fontRef idx="minor">
          <a:schemeClr val="tx1"/>
        </a:fontRef>
      </dsp:style>
      <dsp:txBody>
        <a:bodyPr lIns="117430" tIns="38100" rIns="117430" bIns="38100" anchor="ctr"/>
        <a:lstStyle>
          <a:lvl1pPr algn="ctr">
            <a:defRPr sz="3000"/>
          </a:lvl1pPr>
          <a:lvl2pPr marL="228600" indent="-228600" algn="ctr">
            <a:defRPr sz="2300"/>
          </a:lvl2pPr>
          <a:lvl3pPr marL="457200" indent="-228600" algn="ctr">
            <a:defRPr sz="2300"/>
          </a:lvl3pPr>
          <a:lvl4pPr marL="685800" indent="-228600" algn="ctr">
            <a:defRPr sz="2300"/>
          </a:lvl4pPr>
          <a:lvl5pPr marL="914400" indent="-228600" algn="ctr">
            <a:defRPr sz="2300"/>
          </a:lvl5pPr>
          <a:lvl6pPr marL="1143000" indent="-228600" algn="ctr">
            <a:defRPr sz="2300"/>
          </a:lvl6pPr>
          <a:lvl7pPr marL="1371600" indent="-228600" algn="ctr">
            <a:defRPr sz="2300"/>
          </a:lvl7pPr>
          <a:lvl8pPr marL="1600200" indent="-228600" algn="ctr">
            <a:defRPr sz="2300"/>
          </a:lvl8pPr>
          <a:lvl9pPr marL="1828800" indent="-228600" algn="ctr">
            <a:defRPr sz="2300"/>
          </a:lvl9pPr>
        </a:lstStyle>
        <a:p>
          <a:pPr lvl="0" rtl="0">
            <a:lnSpc>
              <a:spcPct val="100000"/>
            </a:lnSpc>
            <a:spcBef>
              <a:spcPct val="0"/>
            </a:spcBef>
            <a:spcAft>
              <a:spcPct val="35000"/>
            </a:spcAft>
          </a:pPr>
          <a:r>
            <a:rPr lang="zh-CN" altLang="en-US" b="1" dirty="0"/>
            <a:t>统一品牌</a:t>
          </a:r>
          <a:endParaRPr lang="zh-CN" dirty="0"/>
        </a:p>
      </dsp:txBody>
      <dsp:txXfrm>
        <a:off x="1738158" y="1749176"/>
        <a:ext cx="2133809" cy="2133809"/>
      </dsp:txXfrm>
    </dsp:sp>
    <dsp:sp modelId="{AA011A49-185C-4281-813D-9225C53210BB}">
      <dsp:nvSpPr>
        <dsp:cNvPr id="5" name="椭圆 4"/>
        <dsp:cNvSpPr/>
      </dsp:nvSpPr>
      <dsp:spPr bwMode="white">
        <a:xfrm>
          <a:off x="3011653" y="0"/>
          <a:ext cx="2133809" cy="2133809"/>
        </a:xfrm>
        <a:prstGeom prst="ellipse">
          <a:avLst/>
        </a:prstGeom>
        <a:solidFill>
          <a:srgbClr val="FFC000">
            <a:alpha val="50000"/>
          </a:srgbClr>
        </a:solidFill>
      </dsp:spPr>
      <dsp:style>
        <a:lnRef idx="2">
          <a:schemeClr val="lt1"/>
        </a:lnRef>
        <a:fillRef idx="1">
          <a:schemeClr val="accent1">
            <a:alpha val="50000"/>
          </a:schemeClr>
        </a:fillRef>
        <a:effectRef idx="0">
          <a:scrgbClr r="0" g="0" b="0"/>
        </a:effectRef>
        <a:fontRef idx="minor">
          <a:schemeClr val="tx1"/>
        </a:fontRef>
      </dsp:style>
      <dsp:txBody>
        <a:bodyPr lIns="117430" tIns="38100" rIns="117430" bIns="38100" anchor="ctr"/>
        <a:lstStyle>
          <a:lvl1pPr algn="ctr">
            <a:defRPr sz="3000"/>
          </a:lvl1pPr>
          <a:lvl2pPr marL="228600" indent="-228600" algn="ctr">
            <a:defRPr sz="2300"/>
          </a:lvl2pPr>
          <a:lvl3pPr marL="457200" indent="-228600" algn="ctr">
            <a:defRPr sz="2300"/>
          </a:lvl3pPr>
          <a:lvl4pPr marL="685800" indent="-228600" algn="ctr">
            <a:defRPr sz="2300"/>
          </a:lvl4pPr>
          <a:lvl5pPr marL="914400" indent="-228600" algn="ctr">
            <a:defRPr sz="2300"/>
          </a:lvl5pPr>
          <a:lvl6pPr marL="1143000" indent="-228600" algn="ctr">
            <a:defRPr sz="2300"/>
          </a:lvl6pPr>
          <a:lvl7pPr marL="1371600" indent="-228600" algn="ctr">
            <a:defRPr sz="2300"/>
          </a:lvl7pPr>
          <a:lvl8pPr marL="1600200" indent="-228600" algn="ctr">
            <a:defRPr sz="2300"/>
          </a:lvl8pPr>
          <a:lvl9pPr marL="1828800" indent="-228600" algn="ctr">
            <a:defRPr sz="2300"/>
          </a:lvl9pPr>
        </a:lstStyle>
        <a:p>
          <a:pPr lvl="0" rtl="0">
            <a:lnSpc>
              <a:spcPct val="100000"/>
            </a:lnSpc>
            <a:spcBef>
              <a:spcPct val="0"/>
            </a:spcBef>
            <a:spcAft>
              <a:spcPct val="35000"/>
            </a:spcAft>
          </a:pPr>
          <a:r>
            <a:rPr lang="zh-CN" altLang="en-US" dirty="0"/>
            <a:t>个别品牌和多品牌</a:t>
          </a:r>
          <a:endParaRPr lang="zh-CN" dirty="0"/>
        </a:p>
      </dsp:txBody>
      <dsp:txXfrm>
        <a:off x="3011653" y="0"/>
        <a:ext cx="2133809" cy="2133809"/>
      </dsp:txXfrm>
    </dsp:sp>
    <dsp:sp modelId="{C74554F4-3892-4F86-8426-3548C52195A4}">
      <dsp:nvSpPr>
        <dsp:cNvPr id="6" name="椭圆 5"/>
        <dsp:cNvSpPr/>
      </dsp:nvSpPr>
      <dsp:spPr bwMode="white">
        <a:xfrm>
          <a:off x="4704745" y="1749176"/>
          <a:ext cx="2133809" cy="2133809"/>
        </a:xfrm>
        <a:prstGeom prst="ellipse">
          <a:avLst/>
        </a:prstGeom>
      </dsp:spPr>
      <dsp:style>
        <a:lnRef idx="2">
          <a:schemeClr val="lt1"/>
        </a:lnRef>
        <a:fillRef idx="1">
          <a:schemeClr val="accent1">
            <a:alpha val="50000"/>
          </a:schemeClr>
        </a:fillRef>
        <a:effectRef idx="0">
          <a:scrgbClr r="0" g="0" b="0"/>
        </a:effectRef>
        <a:fontRef idx="minor">
          <a:schemeClr val="tx1"/>
        </a:fontRef>
      </dsp:style>
      <dsp:txBody>
        <a:bodyPr lIns="117430" tIns="38100" rIns="117430" bIns="38100" anchor="ctr"/>
        <a:lstStyle>
          <a:lvl1pPr algn="ctr">
            <a:defRPr sz="3000"/>
          </a:lvl1pPr>
          <a:lvl2pPr marL="228600" indent="-228600" algn="ctr">
            <a:defRPr sz="2300"/>
          </a:lvl2pPr>
          <a:lvl3pPr marL="457200" indent="-228600" algn="ctr">
            <a:defRPr sz="2300"/>
          </a:lvl3pPr>
          <a:lvl4pPr marL="685800" indent="-228600" algn="ctr">
            <a:defRPr sz="2300"/>
          </a:lvl4pPr>
          <a:lvl5pPr marL="914400" indent="-228600" algn="ctr">
            <a:defRPr sz="2300"/>
          </a:lvl5pPr>
          <a:lvl6pPr marL="1143000" indent="-228600" algn="ctr">
            <a:defRPr sz="2300"/>
          </a:lvl6pPr>
          <a:lvl7pPr marL="1371600" indent="-228600" algn="ctr">
            <a:defRPr sz="2300"/>
          </a:lvl7pPr>
          <a:lvl8pPr marL="1600200" indent="-228600" algn="ctr">
            <a:defRPr sz="2300"/>
          </a:lvl8pPr>
          <a:lvl9pPr marL="1828800" indent="-228600" algn="ctr">
            <a:defRPr sz="2300"/>
          </a:lvl9pPr>
        </a:lstStyle>
        <a:p>
          <a:pPr lvl="0" rtl="0">
            <a:lnSpc>
              <a:spcPct val="100000"/>
            </a:lnSpc>
            <a:spcBef>
              <a:spcPct val="0"/>
            </a:spcBef>
            <a:spcAft>
              <a:spcPct val="35000"/>
            </a:spcAft>
          </a:pPr>
          <a:r>
            <a:rPr lang="zh-CN" altLang="en-US" dirty="0"/>
            <a:t>分类品牌</a:t>
          </a:r>
          <a:endParaRPr lang="zh-CN" dirty="0"/>
        </a:p>
      </dsp:txBody>
      <dsp:txXfrm>
        <a:off x="4704745" y="1749176"/>
        <a:ext cx="2133809" cy="2133809"/>
      </dsp:txXfrm>
    </dsp:sp>
  </dsp:spTree>
</dsp:drawing>
</file>

<file path=ppt/diagrams/drawing1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7920880" cy="2966572"/>
        <a:chOff x="0" y="0"/>
        <a:chExt cx="7920880" cy="2966572"/>
      </a:xfrm>
    </dsp:grpSpPr>
    <dsp:sp modelId="{FBAD26E7-B24C-4826-8AC3-B5C5D4C6FEB2}">
      <dsp:nvSpPr>
        <dsp:cNvPr id="3" name="矩形 2"/>
        <dsp:cNvSpPr/>
      </dsp:nvSpPr>
      <dsp:spPr bwMode="white">
        <a:xfrm>
          <a:off x="0" y="0"/>
          <a:ext cx="2414902" cy="750006"/>
        </a:xfrm>
        <a:prstGeom prst="rect">
          <a:avLst/>
        </a:prstGeom>
      </dsp:spPr>
      <dsp:style>
        <a:lnRef idx="2">
          <a:schemeClr val="accent1"/>
        </a:lnRef>
        <a:fillRef idx="1">
          <a:schemeClr val="accent1"/>
        </a:fillRef>
        <a:effectRef idx="0">
          <a:scrgbClr r="0" g="0" b="0"/>
        </a:effectRef>
        <a:fontRef idx="minor">
          <a:schemeClr val="lt1"/>
        </a:fontRef>
      </dsp:style>
      <dsp:txBody>
        <a:bodyPr lIns="142240" tIns="81280" rIns="142240" bIns="812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rtl="0">
            <a:lnSpc>
              <a:spcPct val="100000"/>
            </a:lnSpc>
            <a:spcBef>
              <a:spcPct val="0"/>
            </a:spcBef>
            <a:spcAft>
              <a:spcPct val="35000"/>
            </a:spcAft>
          </a:pPr>
          <a:r>
            <a:rPr lang="zh-CN" altLang="en-US" sz="2000" b="1" dirty="0"/>
            <a:t>撇脂定价策略</a:t>
          </a:r>
          <a:endParaRPr lang="zh-CN" altLang="en-US" sz="2000" dirty="0"/>
        </a:p>
      </dsp:txBody>
      <dsp:txXfrm>
        <a:off x="0" y="0"/>
        <a:ext cx="2414902" cy="750006"/>
      </dsp:txXfrm>
    </dsp:sp>
    <dsp:sp modelId="{0215ECA5-CD34-487D-AA0E-F2A03358BD63}">
      <dsp:nvSpPr>
        <dsp:cNvPr id="4" name="矩形 3"/>
        <dsp:cNvSpPr/>
      </dsp:nvSpPr>
      <dsp:spPr bwMode="white">
        <a:xfrm>
          <a:off x="0" y="750006"/>
          <a:ext cx="2414902" cy="2216566"/>
        </a:xfrm>
        <a:prstGeom prst="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lIns="106680" tIns="106680" rIns="142240" bIns="160020" anchor="t"/>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228600" lvl="1" indent="-228600" rtl="0">
            <a:lnSpc>
              <a:spcPct val="100000"/>
            </a:lnSpc>
            <a:spcBef>
              <a:spcPct val="0"/>
            </a:spcBef>
            <a:spcAft>
              <a:spcPct val="15000"/>
            </a:spcAft>
            <a:buChar char="•"/>
          </a:pPr>
          <a:r>
            <a:rPr lang="zh-CN" altLang="en-US" sz="2000" kern="1200" dirty="0">
              <a:solidFill>
                <a:srgbClr val="FF0000"/>
              </a:solidFill>
              <a:latin typeface="+mn-lt"/>
              <a:ea typeface="+mn-ea"/>
              <a:cs typeface="+mn-cs"/>
            </a:rPr>
            <a:t>较高</a:t>
          </a:r>
          <a:r>
            <a:rPr lang="zh-CN" altLang="en-US" sz="2000" kern="1200" dirty="0">
              <a:solidFill>
                <a:srgbClr val="0070C0"/>
              </a:solidFill>
              <a:latin typeface="+mn-lt"/>
              <a:ea typeface="+mn-ea"/>
              <a:cs typeface="+mn-cs"/>
            </a:rPr>
            <a:t>的价格</a:t>
          </a:r>
          <a:endParaRPr lang="zh-CN" altLang="en-US" sz="2000" kern="1200" dirty="0">
            <a:solidFill>
              <a:srgbClr val="0070C0"/>
            </a:solidFill>
            <a:latin typeface="+mn-lt"/>
            <a:ea typeface="+mn-ea"/>
            <a:cs typeface="+mn-cs"/>
          </a:endParaRPr>
        </a:p>
        <a:p>
          <a:pPr marL="228600" lvl="1" indent="-228600" rtl="0">
            <a:lnSpc>
              <a:spcPct val="100000"/>
            </a:lnSpc>
            <a:spcBef>
              <a:spcPct val="0"/>
            </a:spcBef>
            <a:spcAft>
              <a:spcPct val="15000"/>
            </a:spcAft>
            <a:buChar char="•"/>
          </a:pPr>
          <a:r>
            <a:rPr lang="zh-CN" altLang="en-US" sz="2000" kern="1200" dirty="0">
              <a:solidFill>
                <a:srgbClr val="0070C0"/>
              </a:solidFill>
              <a:latin typeface="+mn-lt"/>
              <a:ea typeface="+mn-ea"/>
              <a:cs typeface="+mn-cs"/>
            </a:rPr>
            <a:t>该新产品有独特性和优越性</a:t>
          </a:r>
          <a:endParaRPr>
            <a:solidFill>
              <a:schemeClr val="dk1"/>
            </a:solidFill>
          </a:endParaRPr>
        </a:p>
      </dsp:txBody>
      <dsp:txXfrm>
        <a:off x="0" y="750006"/>
        <a:ext cx="2414902" cy="2216566"/>
      </dsp:txXfrm>
    </dsp:sp>
    <dsp:sp modelId="{AA7752F4-9FC0-4695-AA5C-1164912586F2}">
      <dsp:nvSpPr>
        <dsp:cNvPr id="5" name="矩形 4"/>
        <dsp:cNvSpPr/>
      </dsp:nvSpPr>
      <dsp:spPr bwMode="white">
        <a:xfrm>
          <a:off x="2752989" y="0"/>
          <a:ext cx="2414902" cy="750006"/>
        </a:xfrm>
        <a:prstGeom prst="rect">
          <a:avLst/>
        </a:prstGeom>
      </dsp:spPr>
      <dsp:style>
        <a:lnRef idx="2">
          <a:schemeClr val="accent1"/>
        </a:lnRef>
        <a:fillRef idx="1">
          <a:schemeClr val="accent1"/>
        </a:fillRef>
        <a:effectRef idx="0">
          <a:scrgbClr r="0" g="0" b="0"/>
        </a:effectRef>
        <a:fontRef idx="minor">
          <a:schemeClr val="lt1"/>
        </a:fontRef>
      </dsp:style>
      <dsp:txBody>
        <a:bodyPr lIns="142240" tIns="81280" rIns="142240" bIns="812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rtl="0">
            <a:lnSpc>
              <a:spcPct val="100000"/>
            </a:lnSpc>
            <a:spcBef>
              <a:spcPct val="0"/>
            </a:spcBef>
            <a:spcAft>
              <a:spcPct val="35000"/>
            </a:spcAft>
          </a:pPr>
          <a:r>
            <a:rPr lang="zh-CN" altLang="en-US" sz="2000" b="1" dirty="0"/>
            <a:t>渗透定价策略</a:t>
          </a:r>
        </a:p>
      </dsp:txBody>
      <dsp:txXfrm>
        <a:off x="2752989" y="0"/>
        <a:ext cx="2414902" cy="750006"/>
      </dsp:txXfrm>
    </dsp:sp>
    <dsp:sp modelId="{C7E20EA8-6F8C-4DF7-9282-73CDCFB6EEFA}">
      <dsp:nvSpPr>
        <dsp:cNvPr id="6" name="矩形 5"/>
        <dsp:cNvSpPr/>
      </dsp:nvSpPr>
      <dsp:spPr bwMode="white">
        <a:xfrm>
          <a:off x="2752989" y="750006"/>
          <a:ext cx="2414902" cy="2216566"/>
        </a:xfrm>
        <a:prstGeom prst="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lIns="106680" tIns="106680" rIns="142240" bIns="160020" anchor="t"/>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228600" lvl="1" indent="-228600" algn="l" defTabSz="889000" rtl="0">
            <a:lnSpc>
              <a:spcPct val="90000"/>
            </a:lnSpc>
            <a:spcBef>
              <a:spcPct val="0"/>
            </a:spcBef>
            <a:spcAft>
              <a:spcPct val="15000"/>
            </a:spcAft>
            <a:buChar char="•"/>
          </a:pPr>
          <a:r>
            <a:rPr lang="zh-CN" altLang="en-US" sz="2000" kern="1200" dirty="0">
              <a:solidFill>
                <a:srgbClr val="FF0000"/>
              </a:solidFill>
              <a:latin typeface="Arial" panose="020B0604020202020204"/>
              <a:ea typeface="微软雅黑" panose="020B0503020204020204" pitchFamily="34" charset="-122"/>
              <a:cs typeface="+mn-cs"/>
            </a:rPr>
            <a:t>较低</a:t>
          </a:r>
          <a:r>
            <a:rPr lang="zh-CN" altLang="en-US" sz="2000" kern="1200" dirty="0">
              <a:solidFill>
                <a:srgbClr val="0070C0"/>
              </a:solidFill>
              <a:latin typeface="Arial" panose="020B0604020202020204"/>
              <a:ea typeface="微软雅黑" panose="020B0503020204020204" pitchFamily="34" charset="-122"/>
              <a:cs typeface="+mn-cs"/>
            </a:rPr>
            <a:t>的价格</a:t>
          </a:r>
          <a:endParaRPr lang="zh-CN" altLang="en-US" sz="2000" kern="1200" dirty="0">
            <a:solidFill>
              <a:srgbClr val="0070C0"/>
            </a:solidFill>
            <a:latin typeface="Arial" panose="020B0604020202020204"/>
            <a:ea typeface="微软雅黑" panose="020B0503020204020204" pitchFamily="34" charset="-122"/>
            <a:cs typeface="+mn-cs"/>
          </a:endParaRPr>
        </a:p>
        <a:p>
          <a:pPr marL="228600" lvl="1" indent="-228600" algn="l" defTabSz="889000" rtl="0">
            <a:lnSpc>
              <a:spcPct val="90000"/>
            </a:lnSpc>
            <a:spcBef>
              <a:spcPct val="0"/>
            </a:spcBef>
            <a:spcAft>
              <a:spcPct val="15000"/>
            </a:spcAft>
            <a:buChar char="•"/>
          </a:pPr>
          <a:r>
            <a:rPr lang="zh-CN" altLang="en-US" sz="2000" kern="1200" dirty="0">
              <a:solidFill>
                <a:srgbClr val="0070C0"/>
              </a:solidFill>
              <a:latin typeface="Arial" panose="020B0604020202020204"/>
              <a:ea typeface="微软雅黑" panose="020B0503020204020204" pitchFamily="34" charset="-122"/>
              <a:cs typeface="+mn-cs"/>
            </a:rPr>
            <a:t>以价廉物美迅速占领市场，取得较高的市场占有率  </a:t>
          </a:r>
          <a:endParaRPr>
            <a:solidFill>
              <a:schemeClr val="dk1"/>
            </a:solidFill>
          </a:endParaRPr>
        </a:p>
      </dsp:txBody>
      <dsp:txXfrm>
        <a:off x="2752989" y="750006"/>
        <a:ext cx="2414902" cy="2216566"/>
      </dsp:txXfrm>
    </dsp:sp>
    <dsp:sp modelId="{7FD4D14D-E3FC-4E1A-9852-226458A06B41}">
      <dsp:nvSpPr>
        <dsp:cNvPr id="7" name="矩形 6"/>
        <dsp:cNvSpPr/>
      </dsp:nvSpPr>
      <dsp:spPr bwMode="white">
        <a:xfrm>
          <a:off x="5505978" y="24578"/>
          <a:ext cx="2414902" cy="750006"/>
        </a:xfrm>
        <a:prstGeom prst="rect">
          <a:avLst/>
        </a:prstGeom>
      </dsp:spPr>
      <dsp:style>
        <a:lnRef idx="2">
          <a:schemeClr val="accent1"/>
        </a:lnRef>
        <a:fillRef idx="1">
          <a:schemeClr val="accent1"/>
        </a:fillRef>
        <a:effectRef idx="0">
          <a:scrgbClr r="0" g="0" b="0"/>
        </a:effectRef>
        <a:fontRef idx="minor">
          <a:schemeClr val="lt1"/>
        </a:fontRef>
      </dsp:style>
      <dsp:txBody>
        <a:bodyPr lIns="142240" tIns="81280" rIns="142240" bIns="812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rtl="0">
            <a:lnSpc>
              <a:spcPct val="100000"/>
            </a:lnSpc>
            <a:spcBef>
              <a:spcPct val="0"/>
            </a:spcBef>
            <a:spcAft>
              <a:spcPct val="35000"/>
            </a:spcAft>
          </a:pPr>
          <a:r>
            <a:rPr lang="zh-CN" altLang="en-US" sz="2000" b="1" dirty="0"/>
            <a:t>满意定价策略</a:t>
          </a:r>
        </a:p>
      </dsp:txBody>
      <dsp:txXfrm>
        <a:off x="5505978" y="24578"/>
        <a:ext cx="2414902" cy="750006"/>
      </dsp:txXfrm>
    </dsp:sp>
    <dsp:sp modelId="{B964B5EC-0C31-4A0F-AA68-5A3D4D0FEE9D}">
      <dsp:nvSpPr>
        <dsp:cNvPr id="8" name="矩形 7"/>
        <dsp:cNvSpPr/>
      </dsp:nvSpPr>
      <dsp:spPr bwMode="white">
        <a:xfrm>
          <a:off x="5505978" y="750006"/>
          <a:ext cx="2414902" cy="2216566"/>
        </a:xfrm>
        <a:prstGeom prst="rect">
          <a:avLst/>
        </a:prstGeom>
      </dsp:spPr>
      <dsp:style>
        <a:lnRef idx="2">
          <a:schemeClr val="accent1">
            <a:alpha val="90000"/>
            <a:tint val="40000"/>
          </a:schemeClr>
        </a:lnRef>
        <a:fillRef idx="1">
          <a:schemeClr val="accent1">
            <a:alpha val="90000"/>
            <a:tint val="40000"/>
          </a:schemeClr>
        </a:fillRef>
        <a:effectRef idx="0">
          <a:scrgbClr r="0" g="0" b="0"/>
        </a:effectRef>
        <a:fontRef idx="minor"/>
      </dsp:style>
      <dsp:txBody>
        <a:bodyPr lIns="106680" tIns="106680" rIns="142240" bIns="160020" anchor="t"/>
        <a:lstStyle>
          <a:lvl1pPr algn="l">
            <a:defRPr sz="6500"/>
          </a:lvl1pPr>
          <a:lvl2pPr marL="285750" indent="-285750" algn="l">
            <a:defRPr sz="6500"/>
          </a:lvl2pPr>
          <a:lvl3pPr marL="571500" indent="-285750" algn="l">
            <a:defRPr sz="6500"/>
          </a:lvl3pPr>
          <a:lvl4pPr marL="857250" indent="-285750" algn="l">
            <a:defRPr sz="6500"/>
          </a:lvl4pPr>
          <a:lvl5pPr marL="1143000" indent="-285750" algn="l">
            <a:defRPr sz="6500"/>
          </a:lvl5pPr>
          <a:lvl6pPr marL="1428750" indent="-285750" algn="l">
            <a:defRPr sz="6500"/>
          </a:lvl6pPr>
          <a:lvl7pPr marL="1714500" indent="-285750" algn="l">
            <a:defRPr sz="6500"/>
          </a:lvl7pPr>
          <a:lvl8pPr marL="2000250" indent="-285750" algn="l">
            <a:defRPr sz="6500"/>
          </a:lvl8pPr>
          <a:lvl9pPr marL="2286000" indent="-285750" algn="l">
            <a:defRPr sz="6500"/>
          </a:lvl9pPr>
        </a:lstStyle>
        <a:p>
          <a:pPr marL="228600" lvl="1" indent="-228600" algn="l" defTabSz="889000" rtl="0">
            <a:lnSpc>
              <a:spcPct val="90000"/>
            </a:lnSpc>
            <a:spcBef>
              <a:spcPct val="0"/>
            </a:spcBef>
            <a:spcAft>
              <a:spcPct val="15000"/>
            </a:spcAft>
            <a:buChar char="•"/>
          </a:pPr>
          <a:r>
            <a:rPr lang="zh-CN" altLang="en-US" sz="2000" kern="1200" dirty="0">
              <a:solidFill>
                <a:srgbClr val="FF0000"/>
              </a:solidFill>
              <a:latin typeface="Arial" panose="020B0604020202020204"/>
              <a:ea typeface="微软雅黑" panose="020B0503020204020204" pitchFamily="34" charset="-122"/>
              <a:cs typeface="+mn-cs"/>
            </a:rPr>
            <a:t> 适中</a:t>
          </a:r>
          <a:r>
            <a:rPr lang="zh-CN" altLang="en-US" sz="2000" kern="1200" dirty="0">
              <a:solidFill>
                <a:srgbClr val="0070C0"/>
              </a:solidFill>
              <a:latin typeface="Arial" panose="020B0604020202020204"/>
              <a:ea typeface="微软雅黑" panose="020B0503020204020204" pitchFamily="34" charset="-122"/>
              <a:cs typeface="+mn-cs"/>
            </a:rPr>
            <a:t>的价格</a:t>
          </a:r>
          <a:endParaRPr>
            <a:solidFill>
              <a:schemeClr val="dk1"/>
            </a:solidFill>
          </a:endParaRPr>
        </a:p>
      </dsp:txBody>
      <dsp:txXfrm>
        <a:off x="5505978" y="750006"/>
        <a:ext cx="2414902" cy="2216566"/>
      </dsp:txXfrm>
    </dsp:sp>
  </dsp:spTree>
</dsp:drawing>
</file>

<file path=ppt/diagrams/drawing13.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6503254" cy="3114318"/>
        <a:chOff x="0" y="0"/>
        <a:chExt cx="6503254" cy="3114318"/>
      </a:xfrm>
    </dsp:grpSpPr>
    <dsp:sp modelId="{E85D6E8A-3B9E-498E-B365-58E7B02E8073}">
      <dsp:nvSpPr>
        <dsp:cNvPr id="5" name="矩形 4"/>
        <dsp:cNvSpPr/>
      </dsp:nvSpPr>
      <dsp:spPr bwMode="white">
        <a:xfrm>
          <a:off x="0" y="311739"/>
          <a:ext cx="6503254" cy="428400"/>
        </a:xfrm>
        <a:prstGeom prst="rect">
          <a:avLst/>
        </a:prstGeom>
      </dsp:spPr>
      <dsp:style>
        <a:lnRef idx="2">
          <a:schemeClr val="accent1"/>
        </a:lnRef>
        <a:fillRef idx="1">
          <a:schemeClr val="lt1">
            <a:alpha val="90000"/>
          </a:schemeClr>
        </a:fillRef>
        <a:effectRef idx="0">
          <a:scrgbClr r="0" g="0" b="0"/>
        </a:effectRef>
        <a:fontRef idx="minor"/>
      </dsp:style>
      <dsp:txBody>
        <a:bodyPr lIns="504724" tIns="354076" rIns="504724" bIns="120904" anchor="t"/>
        <a:lstStyle>
          <a:lvl1pPr algn="l">
            <a:defRPr sz="1700"/>
          </a:lvl1pPr>
          <a:lvl2pPr marL="171450" indent="-171450" algn="l">
            <a:defRPr sz="1700"/>
          </a:lvl2pPr>
          <a:lvl3pPr marL="342900" indent="-171450" algn="l">
            <a:defRPr sz="1700"/>
          </a:lvl3pPr>
          <a:lvl4pPr marL="514350" indent="-171450" algn="l">
            <a:defRPr sz="1700"/>
          </a:lvl4pPr>
          <a:lvl5pPr marL="685800" indent="-171450" algn="l">
            <a:defRPr sz="1700"/>
          </a:lvl5pPr>
          <a:lvl6pPr marL="857250" indent="-171450" algn="l">
            <a:defRPr sz="1700"/>
          </a:lvl6pPr>
          <a:lvl7pPr marL="1028700" indent="-171450" algn="l">
            <a:defRPr sz="1700"/>
          </a:lvl7pPr>
          <a:lvl8pPr marL="1200150" indent="-171450" algn="l">
            <a:defRPr sz="1700"/>
          </a:lvl8pPr>
          <a:lvl9pPr marL="1371600" indent="-171450" algn="l">
            <a:defRPr sz="1700"/>
          </a:lvl9pPr>
        </a:lstStyle>
        <a:p>
          <a:endParaRPr>
            <a:solidFill>
              <a:schemeClr val="dk1"/>
            </a:solidFill>
          </a:endParaRPr>
        </a:p>
      </dsp:txBody>
      <dsp:txXfrm>
        <a:off x="0" y="311739"/>
        <a:ext cx="6503254" cy="428400"/>
      </dsp:txXfrm>
    </dsp:sp>
    <dsp:sp modelId="{CE9BCB3C-E5FF-4A84-8544-8E966FAB369F}">
      <dsp:nvSpPr>
        <dsp:cNvPr id="4" name="圆角矩形 3"/>
        <dsp:cNvSpPr/>
      </dsp:nvSpPr>
      <dsp:spPr bwMode="white">
        <a:xfrm>
          <a:off x="325163" y="60819"/>
          <a:ext cx="4552278" cy="501840"/>
        </a:xfrm>
        <a:prstGeom prst="roundRect">
          <a:avLst/>
        </a:prstGeom>
        <a:solidFill>
          <a:srgbClr val="92D050"/>
        </a:solidFill>
      </dsp:spPr>
      <dsp:style>
        <a:lnRef idx="2">
          <a:schemeClr val="lt1"/>
        </a:lnRef>
        <a:fillRef idx="1">
          <a:schemeClr val="accent1"/>
        </a:fillRef>
        <a:effectRef idx="0">
          <a:scrgbClr r="0" g="0" b="0"/>
        </a:effectRef>
        <a:fontRef idx="minor">
          <a:schemeClr val="lt1"/>
        </a:fontRef>
      </dsp:style>
      <dsp:txBody>
        <a:bodyPr lIns="172065" tIns="0" rIns="172065" bIns="0" anchor="ctr"/>
        <a:lstStyle>
          <a:lvl1pPr algn="l">
            <a:defRPr sz="1700"/>
          </a:lvl1pPr>
          <a:lvl2pPr marL="114300" indent="-114300" algn="l">
            <a:defRPr sz="1300"/>
          </a:lvl2pPr>
          <a:lvl3pPr marL="228600" indent="-114300" algn="l">
            <a:defRPr sz="1300"/>
          </a:lvl3pPr>
          <a:lvl4pPr marL="342900" indent="-114300" algn="l">
            <a:defRPr sz="1300"/>
          </a:lvl4pPr>
          <a:lvl5pPr marL="457200" indent="-114300" algn="l">
            <a:defRPr sz="1300"/>
          </a:lvl5pPr>
          <a:lvl6pPr marL="571500" indent="-114300" algn="l">
            <a:defRPr sz="1300"/>
          </a:lvl6pPr>
          <a:lvl7pPr marL="685800" indent="-114300" algn="l">
            <a:defRPr sz="1300"/>
          </a:lvl7pPr>
          <a:lvl8pPr marL="800100" indent="-114300" algn="l">
            <a:defRPr sz="1300"/>
          </a:lvl8pPr>
          <a:lvl9pPr marL="914400" indent="-114300" algn="l">
            <a:defRPr sz="1300"/>
          </a:lvl9pPr>
        </a:lstStyle>
        <a:p>
          <a:pPr lvl="0" rtl="0">
            <a:lnSpc>
              <a:spcPct val="100000"/>
            </a:lnSpc>
            <a:spcBef>
              <a:spcPct val="0"/>
            </a:spcBef>
            <a:spcAft>
              <a:spcPct val="35000"/>
            </a:spcAft>
          </a:pPr>
          <a:r>
            <a:rPr lang="zh-CN" altLang="en-US" sz="1800" dirty="0"/>
            <a:t>现金折扣</a:t>
          </a:r>
        </a:p>
      </dsp:txBody>
      <dsp:txXfrm>
        <a:off x="325163" y="60819"/>
        <a:ext cx="4552278" cy="501840"/>
      </dsp:txXfrm>
    </dsp:sp>
    <dsp:sp modelId="{E9EB2EA5-E8F5-4936-A223-5C4F7AAD7005}">
      <dsp:nvSpPr>
        <dsp:cNvPr id="8" name="矩形 7"/>
        <dsp:cNvSpPr/>
      </dsp:nvSpPr>
      <dsp:spPr bwMode="white">
        <a:xfrm>
          <a:off x="0" y="1082859"/>
          <a:ext cx="6503254" cy="428400"/>
        </a:xfrm>
        <a:prstGeom prst="rect">
          <a:avLst/>
        </a:prstGeom>
      </dsp:spPr>
      <dsp:style>
        <a:lnRef idx="2">
          <a:schemeClr val="accent1"/>
        </a:lnRef>
        <a:fillRef idx="1">
          <a:schemeClr val="lt1">
            <a:alpha val="90000"/>
          </a:schemeClr>
        </a:fillRef>
        <a:effectRef idx="0">
          <a:scrgbClr r="0" g="0" b="0"/>
        </a:effectRef>
        <a:fontRef idx="minor"/>
      </dsp:style>
      <dsp:txBody>
        <a:bodyPr lIns="504724" tIns="354076" rIns="504724" bIns="120904" anchor="t"/>
        <a:lstStyle>
          <a:lvl1pPr algn="l">
            <a:defRPr sz="1700"/>
          </a:lvl1pPr>
          <a:lvl2pPr marL="171450" indent="-171450" algn="l">
            <a:defRPr sz="1700"/>
          </a:lvl2pPr>
          <a:lvl3pPr marL="342900" indent="-171450" algn="l">
            <a:defRPr sz="1700"/>
          </a:lvl3pPr>
          <a:lvl4pPr marL="514350" indent="-171450" algn="l">
            <a:defRPr sz="1700"/>
          </a:lvl4pPr>
          <a:lvl5pPr marL="685800" indent="-171450" algn="l">
            <a:defRPr sz="1700"/>
          </a:lvl5pPr>
          <a:lvl6pPr marL="857250" indent="-171450" algn="l">
            <a:defRPr sz="1700"/>
          </a:lvl6pPr>
          <a:lvl7pPr marL="1028700" indent="-171450" algn="l">
            <a:defRPr sz="1700"/>
          </a:lvl7pPr>
          <a:lvl8pPr marL="1200150" indent="-171450" algn="l">
            <a:defRPr sz="1700"/>
          </a:lvl8pPr>
          <a:lvl9pPr marL="1371600" indent="-171450" algn="l">
            <a:defRPr sz="1700"/>
          </a:lvl9pPr>
        </a:lstStyle>
        <a:p>
          <a:endParaRPr>
            <a:solidFill>
              <a:schemeClr val="dk1"/>
            </a:solidFill>
          </a:endParaRPr>
        </a:p>
      </dsp:txBody>
      <dsp:txXfrm>
        <a:off x="0" y="1082859"/>
        <a:ext cx="6503254" cy="428400"/>
      </dsp:txXfrm>
    </dsp:sp>
    <dsp:sp modelId="{DE93FA47-CC6D-442B-BEE9-BF1B80A201B8}">
      <dsp:nvSpPr>
        <dsp:cNvPr id="7" name="圆角矩形 6"/>
        <dsp:cNvSpPr/>
      </dsp:nvSpPr>
      <dsp:spPr bwMode="white">
        <a:xfrm>
          <a:off x="325163" y="831939"/>
          <a:ext cx="4552278" cy="501840"/>
        </a:xfrm>
        <a:prstGeom prst="roundRect">
          <a:avLst/>
        </a:prstGeom>
        <a:solidFill>
          <a:srgbClr val="00B0F0"/>
        </a:solidFill>
      </dsp:spPr>
      <dsp:style>
        <a:lnRef idx="2">
          <a:schemeClr val="lt1"/>
        </a:lnRef>
        <a:fillRef idx="1">
          <a:schemeClr val="accent1"/>
        </a:fillRef>
        <a:effectRef idx="0">
          <a:scrgbClr r="0" g="0" b="0"/>
        </a:effectRef>
        <a:fontRef idx="minor">
          <a:schemeClr val="lt1"/>
        </a:fontRef>
      </dsp:style>
      <dsp:txBody>
        <a:bodyPr lIns="172065" tIns="0" rIns="172065" bIns="0" anchor="ctr"/>
        <a:lstStyle>
          <a:lvl1pPr algn="l">
            <a:defRPr sz="1700"/>
          </a:lvl1pPr>
          <a:lvl2pPr marL="114300" indent="-114300" algn="l">
            <a:defRPr sz="1300"/>
          </a:lvl2pPr>
          <a:lvl3pPr marL="228600" indent="-114300" algn="l">
            <a:defRPr sz="1300"/>
          </a:lvl3pPr>
          <a:lvl4pPr marL="342900" indent="-114300" algn="l">
            <a:defRPr sz="1300"/>
          </a:lvl4pPr>
          <a:lvl5pPr marL="457200" indent="-114300" algn="l">
            <a:defRPr sz="1300"/>
          </a:lvl5pPr>
          <a:lvl6pPr marL="571500" indent="-114300" algn="l">
            <a:defRPr sz="1300"/>
          </a:lvl6pPr>
          <a:lvl7pPr marL="685800" indent="-114300" algn="l">
            <a:defRPr sz="1300"/>
          </a:lvl7pPr>
          <a:lvl8pPr marL="800100" indent="-114300" algn="l">
            <a:defRPr sz="1300"/>
          </a:lvl8pPr>
          <a:lvl9pPr marL="914400" indent="-114300" algn="l">
            <a:defRPr sz="1300"/>
          </a:lvl9pPr>
        </a:lstStyle>
        <a:p>
          <a:pPr lvl="0" rtl="0">
            <a:lnSpc>
              <a:spcPct val="100000"/>
            </a:lnSpc>
            <a:spcBef>
              <a:spcPct val="0"/>
            </a:spcBef>
            <a:spcAft>
              <a:spcPct val="35000"/>
            </a:spcAft>
          </a:pPr>
          <a:r>
            <a:rPr lang="zh-CN" altLang="en-US" sz="1800" dirty="0"/>
            <a:t>数量折扣</a:t>
          </a:r>
        </a:p>
      </dsp:txBody>
      <dsp:txXfrm>
        <a:off x="325163" y="831939"/>
        <a:ext cx="4552278" cy="501840"/>
      </dsp:txXfrm>
    </dsp:sp>
    <dsp:sp modelId="{0AC1A559-BAFA-48BB-BA9C-C03CF2D8B115}">
      <dsp:nvSpPr>
        <dsp:cNvPr id="11" name="矩形 10"/>
        <dsp:cNvSpPr/>
      </dsp:nvSpPr>
      <dsp:spPr bwMode="white">
        <a:xfrm>
          <a:off x="0" y="1853979"/>
          <a:ext cx="6503254" cy="428400"/>
        </a:xfrm>
        <a:prstGeom prst="rect">
          <a:avLst/>
        </a:prstGeom>
      </dsp:spPr>
      <dsp:style>
        <a:lnRef idx="2">
          <a:schemeClr val="accent1"/>
        </a:lnRef>
        <a:fillRef idx="1">
          <a:schemeClr val="lt1">
            <a:alpha val="90000"/>
          </a:schemeClr>
        </a:fillRef>
        <a:effectRef idx="0">
          <a:scrgbClr r="0" g="0" b="0"/>
        </a:effectRef>
        <a:fontRef idx="minor"/>
      </dsp:style>
      <dsp:txBody>
        <a:bodyPr lIns="504724" tIns="354076" rIns="504724" bIns="120904" anchor="t"/>
        <a:lstStyle>
          <a:lvl1pPr algn="l">
            <a:defRPr sz="1700"/>
          </a:lvl1pPr>
          <a:lvl2pPr marL="171450" indent="-171450" algn="l">
            <a:defRPr sz="1700"/>
          </a:lvl2pPr>
          <a:lvl3pPr marL="342900" indent="-171450" algn="l">
            <a:defRPr sz="1700"/>
          </a:lvl3pPr>
          <a:lvl4pPr marL="514350" indent="-171450" algn="l">
            <a:defRPr sz="1700"/>
          </a:lvl4pPr>
          <a:lvl5pPr marL="685800" indent="-171450" algn="l">
            <a:defRPr sz="1700"/>
          </a:lvl5pPr>
          <a:lvl6pPr marL="857250" indent="-171450" algn="l">
            <a:defRPr sz="1700"/>
          </a:lvl6pPr>
          <a:lvl7pPr marL="1028700" indent="-171450" algn="l">
            <a:defRPr sz="1700"/>
          </a:lvl7pPr>
          <a:lvl8pPr marL="1200150" indent="-171450" algn="l">
            <a:defRPr sz="1700"/>
          </a:lvl8pPr>
          <a:lvl9pPr marL="1371600" indent="-171450" algn="l">
            <a:defRPr sz="1700"/>
          </a:lvl9pPr>
        </a:lstStyle>
        <a:p>
          <a:endParaRPr>
            <a:solidFill>
              <a:schemeClr val="dk1"/>
            </a:solidFill>
          </a:endParaRPr>
        </a:p>
      </dsp:txBody>
      <dsp:txXfrm>
        <a:off x="0" y="1853979"/>
        <a:ext cx="6503254" cy="428400"/>
      </dsp:txXfrm>
    </dsp:sp>
    <dsp:sp modelId="{B14854A9-F3EF-4E48-AA2E-D455B3AFE11C}">
      <dsp:nvSpPr>
        <dsp:cNvPr id="10" name="圆角矩形 9"/>
        <dsp:cNvSpPr/>
      </dsp:nvSpPr>
      <dsp:spPr bwMode="white">
        <a:xfrm>
          <a:off x="325163" y="1603059"/>
          <a:ext cx="4552278" cy="501840"/>
        </a:xfrm>
        <a:prstGeom prst="roundRect">
          <a:avLst/>
        </a:prstGeom>
        <a:solidFill>
          <a:srgbClr val="9900FF"/>
        </a:solidFill>
      </dsp:spPr>
      <dsp:style>
        <a:lnRef idx="2">
          <a:schemeClr val="lt1"/>
        </a:lnRef>
        <a:fillRef idx="1">
          <a:schemeClr val="accent1"/>
        </a:fillRef>
        <a:effectRef idx="0">
          <a:scrgbClr r="0" g="0" b="0"/>
        </a:effectRef>
        <a:fontRef idx="minor">
          <a:schemeClr val="lt1"/>
        </a:fontRef>
      </dsp:style>
      <dsp:txBody>
        <a:bodyPr lIns="172065" tIns="0" rIns="172065" bIns="0" anchor="ctr"/>
        <a:lstStyle>
          <a:lvl1pPr algn="l">
            <a:defRPr sz="1700"/>
          </a:lvl1pPr>
          <a:lvl2pPr marL="114300" indent="-114300" algn="l">
            <a:defRPr sz="1300"/>
          </a:lvl2pPr>
          <a:lvl3pPr marL="228600" indent="-114300" algn="l">
            <a:defRPr sz="1300"/>
          </a:lvl3pPr>
          <a:lvl4pPr marL="342900" indent="-114300" algn="l">
            <a:defRPr sz="1300"/>
          </a:lvl4pPr>
          <a:lvl5pPr marL="457200" indent="-114300" algn="l">
            <a:defRPr sz="1300"/>
          </a:lvl5pPr>
          <a:lvl6pPr marL="571500" indent="-114300" algn="l">
            <a:defRPr sz="1300"/>
          </a:lvl6pPr>
          <a:lvl7pPr marL="685800" indent="-114300" algn="l">
            <a:defRPr sz="1300"/>
          </a:lvl7pPr>
          <a:lvl8pPr marL="800100" indent="-114300" algn="l">
            <a:defRPr sz="1300"/>
          </a:lvl8pPr>
          <a:lvl9pPr marL="914400" indent="-114300" algn="l">
            <a:defRPr sz="1300"/>
          </a:lvl9pPr>
        </a:lstStyle>
        <a:p>
          <a:pPr lvl="0" rtl="0">
            <a:lnSpc>
              <a:spcPct val="100000"/>
            </a:lnSpc>
            <a:spcBef>
              <a:spcPct val="0"/>
            </a:spcBef>
            <a:spcAft>
              <a:spcPct val="35000"/>
            </a:spcAft>
          </a:pPr>
          <a:r>
            <a:rPr lang="zh-CN" altLang="en-US" sz="1800" dirty="0"/>
            <a:t>功能折扣</a:t>
          </a:r>
        </a:p>
      </dsp:txBody>
      <dsp:txXfrm>
        <a:off x="325163" y="1603059"/>
        <a:ext cx="4552278" cy="501840"/>
      </dsp:txXfrm>
    </dsp:sp>
    <dsp:sp modelId="{09AB1F25-D6F7-47C7-A894-5CBBFB62FB51}">
      <dsp:nvSpPr>
        <dsp:cNvPr id="14" name="矩形 13"/>
        <dsp:cNvSpPr/>
      </dsp:nvSpPr>
      <dsp:spPr bwMode="white">
        <a:xfrm>
          <a:off x="0" y="2625099"/>
          <a:ext cx="6503254" cy="428400"/>
        </a:xfrm>
        <a:prstGeom prst="rect">
          <a:avLst/>
        </a:prstGeom>
      </dsp:spPr>
      <dsp:style>
        <a:lnRef idx="2">
          <a:schemeClr val="accent1"/>
        </a:lnRef>
        <a:fillRef idx="1">
          <a:schemeClr val="lt1">
            <a:alpha val="90000"/>
          </a:schemeClr>
        </a:fillRef>
        <a:effectRef idx="0">
          <a:scrgbClr r="0" g="0" b="0"/>
        </a:effectRef>
        <a:fontRef idx="minor"/>
      </dsp:style>
      <dsp:txBody>
        <a:bodyPr lIns="504724" tIns="354076" rIns="504724" bIns="120904" anchor="t"/>
        <a:lstStyle>
          <a:lvl1pPr algn="l">
            <a:defRPr sz="1700"/>
          </a:lvl1pPr>
          <a:lvl2pPr marL="171450" indent="-171450" algn="l">
            <a:defRPr sz="1700"/>
          </a:lvl2pPr>
          <a:lvl3pPr marL="342900" indent="-171450" algn="l">
            <a:defRPr sz="1700"/>
          </a:lvl3pPr>
          <a:lvl4pPr marL="514350" indent="-171450" algn="l">
            <a:defRPr sz="1700"/>
          </a:lvl4pPr>
          <a:lvl5pPr marL="685800" indent="-171450" algn="l">
            <a:defRPr sz="1700"/>
          </a:lvl5pPr>
          <a:lvl6pPr marL="857250" indent="-171450" algn="l">
            <a:defRPr sz="1700"/>
          </a:lvl6pPr>
          <a:lvl7pPr marL="1028700" indent="-171450" algn="l">
            <a:defRPr sz="1700"/>
          </a:lvl7pPr>
          <a:lvl8pPr marL="1200150" indent="-171450" algn="l">
            <a:defRPr sz="1700"/>
          </a:lvl8pPr>
          <a:lvl9pPr marL="1371600" indent="-171450" algn="l">
            <a:defRPr sz="1700"/>
          </a:lvl9pPr>
        </a:lstStyle>
        <a:p>
          <a:endParaRPr>
            <a:solidFill>
              <a:schemeClr val="dk1"/>
            </a:solidFill>
          </a:endParaRPr>
        </a:p>
      </dsp:txBody>
      <dsp:txXfrm>
        <a:off x="0" y="2625099"/>
        <a:ext cx="6503254" cy="428400"/>
      </dsp:txXfrm>
    </dsp:sp>
    <dsp:sp modelId="{20A4DEDD-F4CB-4FDA-91EB-0ACA47FBD126}">
      <dsp:nvSpPr>
        <dsp:cNvPr id="13" name="圆角矩形 12"/>
        <dsp:cNvSpPr/>
      </dsp:nvSpPr>
      <dsp:spPr bwMode="white">
        <a:xfrm>
          <a:off x="325163" y="2374179"/>
          <a:ext cx="4552278" cy="501840"/>
        </a:xfrm>
        <a:prstGeom prst="roundRect">
          <a:avLst/>
        </a:prstGeom>
      </dsp:spPr>
      <dsp:style>
        <a:lnRef idx="2">
          <a:schemeClr val="lt1"/>
        </a:lnRef>
        <a:fillRef idx="1">
          <a:schemeClr val="accent1"/>
        </a:fillRef>
        <a:effectRef idx="0">
          <a:scrgbClr r="0" g="0" b="0"/>
        </a:effectRef>
        <a:fontRef idx="minor">
          <a:schemeClr val="lt1"/>
        </a:fontRef>
      </dsp:style>
      <dsp:txBody>
        <a:bodyPr lIns="172065" tIns="0" rIns="172065" bIns="0" anchor="ctr"/>
        <a:lstStyle>
          <a:lvl1pPr algn="l">
            <a:defRPr sz="1700"/>
          </a:lvl1pPr>
          <a:lvl2pPr marL="114300" indent="-114300" algn="l">
            <a:defRPr sz="1300"/>
          </a:lvl2pPr>
          <a:lvl3pPr marL="228600" indent="-114300" algn="l">
            <a:defRPr sz="1300"/>
          </a:lvl3pPr>
          <a:lvl4pPr marL="342900" indent="-114300" algn="l">
            <a:defRPr sz="1300"/>
          </a:lvl4pPr>
          <a:lvl5pPr marL="457200" indent="-114300" algn="l">
            <a:defRPr sz="1300"/>
          </a:lvl5pPr>
          <a:lvl6pPr marL="571500" indent="-114300" algn="l">
            <a:defRPr sz="1300"/>
          </a:lvl6pPr>
          <a:lvl7pPr marL="685800" indent="-114300" algn="l">
            <a:defRPr sz="1300"/>
          </a:lvl7pPr>
          <a:lvl8pPr marL="800100" indent="-114300" algn="l">
            <a:defRPr sz="1300"/>
          </a:lvl8pPr>
          <a:lvl9pPr marL="914400" indent="-114300" algn="l">
            <a:defRPr sz="1300"/>
          </a:lvl9pPr>
        </a:lstStyle>
        <a:p>
          <a:pPr lvl="0" rtl="0">
            <a:lnSpc>
              <a:spcPct val="100000"/>
            </a:lnSpc>
            <a:spcBef>
              <a:spcPct val="0"/>
            </a:spcBef>
            <a:spcAft>
              <a:spcPct val="35000"/>
            </a:spcAft>
          </a:pPr>
          <a:r>
            <a:rPr lang="zh-CN" altLang="en-US" sz="1800" dirty="0"/>
            <a:t>季节性折扣</a:t>
          </a:r>
        </a:p>
      </dsp:txBody>
      <dsp:txXfrm>
        <a:off x="325163" y="2374179"/>
        <a:ext cx="4552278" cy="501840"/>
      </dsp:txXfrm>
    </dsp:sp>
    <dsp:sp modelId="{903F9719-AB6E-4FA3-B747-82F7A4C31D04}">
      <dsp:nvSpPr>
        <dsp:cNvPr id="3" name="矩形 2" hidden="1"/>
        <dsp:cNvSpPr/>
      </dsp:nvSpPr>
      <dsp:spPr>
        <a:xfrm>
          <a:off x="0" y="60819"/>
          <a:ext cx="325163" cy="501840"/>
        </a:xfrm>
        <a:prstGeom prst="rect">
          <a:avLst/>
        </a:prstGeom>
      </dsp:spPr>
      <dsp:txXfrm>
        <a:off x="0" y="60819"/>
        <a:ext cx="325163" cy="501840"/>
      </dsp:txXfrm>
    </dsp:sp>
    <dsp:sp modelId="{43BB0FDA-9AF9-42A6-A32F-F01AEC661B6B}">
      <dsp:nvSpPr>
        <dsp:cNvPr id="6" name="矩形 5" hidden="1"/>
        <dsp:cNvSpPr/>
      </dsp:nvSpPr>
      <dsp:spPr>
        <a:xfrm>
          <a:off x="0" y="831939"/>
          <a:ext cx="325163" cy="501840"/>
        </a:xfrm>
        <a:prstGeom prst="rect">
          <a:avLst/>
        </a:prstGeom>
      </dsp:spPr>
      <dsp:txXfrm>
        <a:off x="0" y="831939"/>
        <a:ext cx="325163" cy="501840"/>
      </dsp:txXfrm>
    </dsp:sp>
    <dsp:sp modelId="{3736028F-8AE6-42B3-9E92-E6481C01D78A}">
      <dsp:nvSpPr>
        <dsp:cNvPr id="9" name="矩形 8" hidden="1"/>
        <dsp:cNvSpPr/>
      </dsp:nvSpPr>
      <dsp:spPr>
        <a:xfrm>
          <a:off x="0" y="1603059"/>
          <a:ext cx="325163" cy="501840"/>
        </a:xfrm>
        <a:prstGeom prst="rect">
          <a:avLst/>
        </a:prstGeom>
      </dsp:spPr>
      <dsp:txXfrm>
        <a:off x="0" y="1603059"/>
        <a:ext cx="325163" cy="501840"/>
      </dsp:txXfrm>
    </dsp:sp>
    <dsp:sp modelId="{2C3B045E-FA8D-4EFF-98A1-9E9F67FE6DF8}">
      <dsp:nvSpPr>
        <dsp:cNvPr id="12" name="矩形 11" hidden="1"/>
        <dsp:cNvSpPr/>
      </dsp:nvSpPr>
      <dsp:spPr>
        <a:xfrm>
          <a:off x="0" y="2374179"/>
          <a:ext cx="325163" cy="501840"/>
        </a:xfrm>
        <a:prstGeom prst="rect">
          <a:avLst/>
        </a:prstGeom>
      </dsp:spPr>
      <dsp:txXfrm>
        <a:off x="0" y="2374179"/>
        <a:ext cx="325163" cy="501840"/>
      </dsp:txXfrm>
    </dsp:sp>
  </dsp:spTree>
</dsp:drawing>
</file>

<file path=ppt/diagrams/drawing14.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2546985" cy="4383040"/>
        <a:chOff x="0" y="0"/>
        <a:chExt cx="2546985" cy="4383040"/>
      </a:xfrm>
    </dsp:grpSpPr>
    <dsp:sp modelId="{C6B46685-C29C-43DC-B9E4-16094C5C575A}">
      <dsp:nvSpPr>
        <dsp:cNvPr id="3" name="环形箭头 2"/>
        <dsp:cNvSpPr/>
      </dsp:nvSpPr>
      <dsp:spPr bwMode="white">
        <a:xfrm>
          <a:off x="2558778" y="0"/>
          <a:ext cx="1357797" cy="1357866"/>
        </a:xfrm>
        <a:prstGeom prst="circularArrow">
          <a:avLst>
            <a:gd name="adj1" fmla="val 10980"/>
            <a:gd name="adj2" fmla="val 1142322"/>
            <a:gd name="adj3" fmla="val 4500000"/>
            <a:gd name="adj4" fmla="val 10800000"/>
            <a:gd name="adj5" fmla="val 12500"/>
          </a:avLst>
        </a:prstGeom>
        <a:solidFill>
          <a:srgbClr val="FF0000"/>
        </a:solidFill>
      </dsp:spPr>
      <dsp:style>
        <a:lnRef idx="2">
          <a:schemeClr val="lt1"/>
        </a:lnRef>
        <a:fillRef idx="1">
          <a:schemeClr val="accent1"/>
        </a:fillRef>
        <a:effectRef idx="0">
          <a:scrgbClr r="0" g="0" b="0"/>
        </a:effectRef>
        <a:fontRef idx="minor">
          <a:schemeClr val="lt1"/>
        </a:fontRef>
      </dsp:style>
      <dsp:txXfrm>
        <a:off x="2558778" y="0"/>
        <a:ext cx="1357797" cy="1357866"/>
      </dsp:txXfrm>
    </dsp:sp>
    <dsp:sp modelId="{4E5C21E0-2433-4E3B-9B8D-DD130EC1C7BF}">
      <dsp:nvSpPr>
        <dsp:cNvPr id="4" name="矩形 3"/>
        <dsp:cNvSpPr/>
      </dsp:nvSpPr>
      <dsp:spPr bwMode="white">
        <a:xfrm>
          <a:off x="2858559" y="491777"/>
          <a:ext cx="757728" cy="378695"/>
        </a:xfrm>
        <a:prstGeom prst="rect">
          <a:avLst/>
        </a:prstGeom>
      </dsp:spPr>
      <dsp:style>
        <a:lnRef idx="0">
          <a:schemeClr val="dk1">
            <a:alpha val="0"/>
          </a:schemeClr>
        </a:lnRef>
        <a:fillRef idx="0">
          <a:schemeClr val="lt1">
            <a:alpha val="0"/>
          </a:schemeClr>
        </a:fillRef>
        <a:effectRef idx="0">
          <a:scrgbClr r="0" g="0" b="0"/>
        </a:effectRef>
        <a:fontRef idx="minor"/>
      </dsp:style>
      <dsp:txBody>
        <a:bodyPr lIns="10160" tIns="10160" rIns="10160" bIns="1016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1600" dirty="0">
              <a:solidFill>
                <a:schemeClr val="tx1"/>
              </a:solidFill>
            </a:rPr>
            <a:t>声望定价</a:t>
          </a:r>
          <a:endParaRPr>
            <a:solidFill>
              <a:schemeClr val="tx1"/>
            </a:solidFill>
          </a:endParaRPr>
        </a:p>
      </dsp:txBody>
      <dsp:txXfrm>
        <a:off x="2858559" y="491777"/>
        <a:ext cx="757728" cy="378695"/>
      </dsp:txXfrm>
    </dsp:sp>
    <dsp:sp modelId="{57CF1671-36FE-47CD-A174-884DDD00722B}">
      <dsp:nvSpPr>
        <dsp:cNvPr id="5" name="形状 4"/>
        <dsp:cNvSpPr/>
      </dsp:nvSpPr>
      <dsp:spPr bwMode="white">
        <a:xfrm>
          <a:off x="2181570" y="780181"/>
          <a:ext cx="1357797" cy="1357866"/>
        </a:xfrm>
        <a:prstGeom prst="leftCircularArrow">
          <a:avLst>
            <a:gd name="adj1" fmla="val 10980"/>
            <a:gd name="adj2" fmla="val 1142322"/>
            <a:gd name="adj3" fmla="val 6300000"/>
            <a:gd name="adj4" fmla="val 18900000"/>
            <a:gd name="adj5" fmla="val 12500"/>
          </a:avLst>
        </a:prstGeom>
      </dsp:spPr>
      <dsp:style>
        <a:lnRef idx="2">
          <a:schemeClr val="lt1"/>
        </a:lnRef>
        <a:fillRef idx="1">
          <a:schemeClr val="accent1"/>
        </a:fillRef>
        <a:effectRef idx="0">
          <a:scrgbClr r="0" g="0" b="0"/>
        </a:effectRef>
        <a:fontRef idx="minor">
          <a:schemeClr val="lt1"/>
        </a:fontRef>
      </dsp:style>
      <dsp:txXfrm>
        <a:off x="2181570" y="780181"/>
        <a:ext cx="1357797" cy="1357866"/>
      </dsp:txXfrm>
    </dsp:sp>
    <dsp:sp modelId="{863F0795-4AAC-4B74-AE67-E41A25C429D6}">
      <dsp:nvSpPr>
        <dsp:cNvPr id="6" name="矩形 5"/>
        <dsp:cNvSpPr/>
      </dsp:nvSpPr>
      <dsp:spPr bwMode="white">
        <a:xfrm>
          <a:off x="2535545" y="1225564"/>
          <a:ext cx="757728" cy="378695"/>
        </a:xfrm>
        <a:prstGeom prst="rect">
          <a:avLst/>
        </a:prstGeom>
      </dsp:spPr>
      <dsp:style>
        <a:lnRef idx="0">
          <a:schemeClr val="dk1">
            <a:alpha val="0"/>
          </a:schemeClr>
        </a:lnRef>
        <a:fillRef idx="0">
          <a:schemeClr val="lt1">
            <a:alpha val="0"/>
          </a:schemeClr>
        </a:fillRef>
        <a:effectRef idx="0">
          <a:scrgbClr r="0" g="0" b="0"/>
        </a:effectRef>
        <a:fontRef idx="minor"/>
      </dsp:style>
      <dsp:txBody>
        <a:bodyPr lIns="10160" tIns="10160" rIns="10160" bIns="1016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1600" dirty="0">
              <a:solidFill>
                <a:schemeClr val="tx1"/>
              </a:solidFill>
            </a:rPr>
            <a:t>尾数定价</a:t>
          </a:r>
          <a:endParaRPr>
            <a:solidFill>
              <a:schemeClr val="tx1"/>
            </a:solidFill>
          </a:endParaRPr>
        </a:p>
      </dsp:txBody>
      <dsp:txXfrm>
        <a:off x="2535545" y="1225564"/>
        <a:ext cx="757728" cy="378695"/>
      </dsp:txXfrm>
    </dsp:sp>
    <dsp:sp modelId="{D9341D62-E98A-4EC7-9F49-5D3E3A729AC4}">
      <dsp:nvSpPr>
        <dsp:cNvPr id="7" name="环形箭头 6"/>
        <dsp:cNvSpPr/>
      </dsp:nvSpPr>
      <dsp:spPr bwMode="white">
        <a:xfrm>
          <a:off x="2558778" y="1563869"/>
          <a:ext cx="1357797" cy="1357866"/>
        </a:xfrm>
        <a:prstGeom prst="circularArrow">
          <a:avLst>
            <a:gd name="adj1" fmla="val 10980"/>
            <a:gd name="adj2" fmla="val 1142322"/>
            <a:gd name="adj3" fmla="val 4500000"/>
            <a:gd name="adj4" fmla="val 13500000"/>
            <a:gd name="adj5" fmla="val 12500"/>
          </a:avLst>
        </a:prstGeom>
        <a:solidFill>
          <a:srgbClr val="0366C1"/>
        </a:solidFill>
      </dsp:spPr>
      <dsp:style>
        <a:lnRef idx="2">
          <a:schemeClr val="lt1"/>
        </a:lnRef>
        <a:fillRef idx="1">
          <a:schemeClr val="accent1"/>
        </a:fillRef>
        <a:effectRef idx="0">
          <a:scrgbClr r="0" g="0" b="0"/>
        </a:effectRef>
        <a:fontRef idx="minor">
          <a:schemeClr val="lt1"/>
        </a:fontRef>
      </dsp:style>
      <dsp:txXfrm>
        <a:off x="2558778" y="1563869"/>
        <a:ext cx="1357797" cy="1357866"/>
      </dsp:txXfrm>
    </dsp:sp>
    <dsp:sp modelId="{11EB9164-FDF1-4EE5-B4CC-E2BB5732FFFE}">
      <dsp:nvSpPr>
        <dsp:cNvPr id="8" name="矩形 7"/>
        <dsp:cNvSpPr/>
      </dsp:nvSpPr>
      <dsp:spPr bwMode="white">
        <a:xfrm>
          <a:off x="2858559" y="2055207"/>
          <a:ext cx="757728" cy="378695"/>
        </a:xfrm>
        <a:prstGeom prst="rect">
          <a:avLst/>
        </a:prstGeom>
      </dsp:spPr>
      <dsp:style>
        <a:lnRef idx="0">
          <a:schemeClr val="dk1">
            <a:alpha val="0"/>
          </a:schemeClr>
        </a:lnRef>
        <a:fillRef idx="0">
          <a:schemeClr val="lt1">
            <a:alpha val="0"/>
          </a:schemeClr>
        </a:fillRef>
        <a:effectRef idx="0">
          <a:scrgbClr r="0" g="0" b="0"/>
        </a:effectRef>
        <a:fontRef idx="minor"/>
      </dsp:style>
      <dsp:txBody>
        <a:bodyPr lIns="10160" tIns="10160" rIns="10160" bIns="1016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1600" dirty="0">
              <a:solidFill>
                <a:schemeClr val="tx1"/>
              </a:solidFill>
            </a:rPr>
            <a:t>整数定价</a:t>
          </a:r>
          <a:endParaRPr>
            <a:solidFill>
              <a:schemeClr val="tx1"/>
            </a:solidFill>
          </a:endParaRPr>
        </a:p>
      </dsp:txBody>
      <dsp:txXfrm>
        <a:off x="2858559" y="2055207"/>
        <a:ext cx="757728" cy="378695"/>
      </dsp:txXfrm>
    </dsp:sp>
    <dsp:sp modelId="{E323BDA7-5677-4B06-AB44-75B7AD663641}">
      <dsp:nvSpPr>
        <dsp:cNvPr id="9" name="形状 8"/>
        <dsp:cNvSpPr/>
      </dsp:nvSpPr>
      <dsp:spPr bwMode="white">
        <a:xfrm>
          <a:off x="2181570" y="2345365"/>
          <a:ext cx="1357797" cy="1357866"/>
        </a:xfrm>
        <a:prstGeom prst="leftCircularArrow">
          <a:avLst>
            <a:gd name="adj1" fmla="val 10980"/>
            <a:gd name="adj2" fmla="val 1142322"/>
            <a:gd name="adj3" fmla="val 6300000"/>
            <a:gd name="adj4" fmla="val 18900000"/>
            <a:gd name="adj5" fmla="val 12500"/>
          </a:avLst>
        </a:prstGeom>
      </dsp:spPr>
      <dsp:style>
        <a:lnRef idx="2">
          <a:schemeClr val="lt1"/>
        </a:lnRef>
        <a:fillRef idx="1">
          <a:schemeClr val="accent1"/>
        </a:fillRef>
        <a:effectRef idx="0">
          <a:scrgbClr r="0" g="0" b="0"/>
        </a:effectRef>
        <a:fontRef idx="minor">
          <a:schemeClr val="lt1"/>
        </a:fontRef>
      </dsp:style>
      <dsp:txXfrm>
        <a:off x="2181570" y="2345365"/>
        <a:ext cx="1357797" cy="1357866"/>
      </dsp:txXfrm>
    </dsp:sp>
    <dsp:sp modelId="{A3E7B814-B0D6-4F96-A418-D07B3433AC04}">
      <dsp:nvSpPr>
        <dsp:cNvPr id="10" name="矩形 9"/>
        <dsp:cNvSpPr/>
      </dsp:nvSpPr>
      <dsp:spPr bwMode="white">
        <a:xfrm>
          <a:off x="2479822" y="2837142"/>
          <a:ext cx="757728" cy="378695"/>
        </a:xfrm>
        <a:prstGeom prst="rect">
          <a:avLst/>
        </a:prstGeom>
      </dsp:spPr>
      <dsp:style>
        <a:lnRef idx="0">
          <a:schemeClr val="dk1">
            <a:alpha val="0"/>
          </a:schemeClr>
        </a:lnRef>
        <a:fillRef idx="0">
          <a:schemeClr val="lt1">
            <a:alpha val="0"/>
          </a:schemeClr>
        </a:fillRef>
        <a:effectRef idx="0">
          <a:scrgbClr r="0" g="0" b="0"/>
        </a:effectRef>
        <a:fontRef idx="minor"/>
      </dsp:style>
      <dsp:txBody>
        <a:bodyPr lIns="13970" tIns="13970" rIns="13970" bIns="13970" anchor="ctr"/>
        <a:lstStyle>
          <a:lvl1pPr algn="ctr">
            <a:defRPr sz="22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endParaRPr lang="zh-CN" altLang="en-US">
            <a:solidFill>
              <a:schemeClr val="tx1"/>
            </a:solidFill>
          </a:endParaRPr>
        </a:p>
      </dsp:txBody>
      <dsp:txXfrm>
        <a:off x="2479822" y="2837142"/>
        <a:ext cx="757728" cy="378695"/>
      </dsp:txXfrm>
    </dsp:sp>
    <dsp:sp modelId="{6C56ADA0-62EC-4C72-9BE9-7282F178EC81}">
      <dsp:nvSpPr>
        <dsp:cNvPr id="11" name="空心弧 10"/>
        <dsp:cNvSpPr/>
      </dsp:nvSpPr>
      <dsp:spPr bwMode="white">
        <a:xfrm>
          <a:off x="2655309" y="3215836"/>
          <a:ext cx="1166519" cy="1167204"/>
        </a:xfrm>
        <a:prstGeom prst="blockArc">
          <a:avLst>
            <a:gd name="adj1" fmla="val 13500000"/>
            <a:gd name="adj2" fmla="val 10800000"/>
            <a:gd name="adj3" fmla="val 12740"/>
          </a:avLst>
        </a:prstGeom>
        <a:solidFill>
          <a:srgbClr val="FF9900"/>
        </a:solidFill>
      </dsp:spPr>
      <dsp:style>
        <a:lnRef idx="2">
          <a:schemeClr val="lt1"/>
        </a:lnRef>
        <a:fillRef idx="1">
          <a:schemeClr val="accent1"/>
        </a:fillRef>
        <a:effectRef idx="0">
          <a:scrgbClr r="0" g="0" b="0"/>
        </a:effectRef>
        <a:fontRef idx="minor">
          <a:schemeClr val="lt1"/>
        </a:fontRef>
      </dsp:style>
      <dsp:txXfrm>
        <a:off x="2655309" y="3215836"/>
        <a:ext cx="1166519" cy="1167204"/>
      </dsp:txXfrm>
    </dsp:sp>
    <dsp:sp modelId="{62D6C16A-4DED-43E0-B469-AE680419956E}">
      <dsp:nvSpPr>
        <dsp:cNvPr id="12" name="矩形 11"/>
        <dsp:cNvSpPr/>
      </dsp:nvSpPr>
      <dsp:spPr bwMode="white">
        <a:xfrm>
          <a:off x="2858559" y="3619076"/>
          <a:ext cx="757728" cy="378695"/>
        </a:xfrm>
        <a:prstGeom prst="rect">
          <a:avLst/>
        </a:prstGeom>
      </dsp:spPr>
      <dsp:style>
        <a:lnRef idx="0">
          <a:schemeClr val="dk1">
            <a:alpha val="0"/>
          </a:schemeClr>
        </a:lnRef>
        <a:fillRef idx="0">
          <a:schemeClr val="lt1">
            <a:alpha val="0"/>
          </a:schemeClr>
        </a:fillRef>
        <a:effectRef idx="0">
          <a:scrgbClr r="0" g="0" b="0"/>
        </a:effectRef>
        <a:fontRef idx="minor"/>
      </dsp:style>
      <dsp:txBody>
        <a:bodyPr lIns="13970" tIns="13970" rIns="13970" bIns="13970" anchor="ctr"/>
        <a:lstStyle>
          <a:lvl1pPr algn="ctr">
            <a:defRPr sz="22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endParaRPr lang="zh-CN" altLang="en-US">
            <a:solidFill>
              <a:schemeClr val="tx1"/>
            </a:solidFill>
          </a:endParaRPr>
        </a:p>
      </dsp:txBody>
      <dsp:txXfrm>
        <a:off x="2858559" y="3619076"/>
        <a:ext cx="757728" cy="378695"/>
      </dsp:txXfrm>
    </dsp:sp>
  </dsp:spTree>
</dsp:drawing>
</file>

<file path=ppt/diagrams/drawing15.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6930700" cy="3816424"/>
        <a:chOff x="0" y="0"/>
        <a:chExt cx="6930700" cy="3816424"/>
      </a:xfrm>
    </dsp:grpSpPr>
    <dsp:sp modelId="{1BD43D04-3286-468B-8029-38070A56513E}">
      <dsp:nvSpPr>
        <dsp:cNvPr id="4" name="空心弧 3"/>
        <dsp:cNvSpPr/>
      </dsp:nvSpPr>
      <dsp:spPr bwMode="white">
        <a:xfrm>
          <a:off x="-4275556" y="-674425"/>
          <a:ext cx="5165274" cy="5165274"/>
        </a:xfrm>
        <a:prstGeom prst="blockArc">
          <a:avLst>
            <a:gd name="adj1" fmla="val 18900000"/>
            <a:gd name="adj2" fmla="val 2700000"/>
            <a:gd name="adj3" fmla="val 350"/>
          </a:avLst>
        </a:prstGeom>
      </dsp:spPr>
      <dsp:style>
        <a:lnRef idx="2">
          <a:schemeClr val="accent1">
            <a:shade val="60000"/>
          </a:schemeClr>
        </a:lnRef>
        <a:fillRef idx="0">
          <a:schemeClr val="accent1"/>
        </a:fillRef>
        <a:effectRef idx="0">
          <a:scrgbClr r="0" g="0" b="0"/>
        </a:effectRef>
        <a:fontRef idx="minor"/>
      </dsp:style>
      <dsp:txXfrm>
        <a:off x="-4275556" y="-674425"/>
        <a:ext cx="5165274" cy="5165274"/>
      </dsp:txXfrm>
    </dsp:sp>
    <dsp:sp modelId="{7886B643-0888-4EC6-BCEA-E95D22D16946}">
      <dsp:nvSpPr>
        <dsp:cNvPr id="7" name="矩形 6"/>
        <dsp:cNvSpPr/>
      </dsp:nvSpPr>
      <dsp:spPr bwMode="white">
        <a:xfrm>
          <a:off x="483923" y="293407"/>
          <a:ext cx="6446777" cy="587119"/>
        </a:xfrm>
        <a:prstGeom prst="rect">
          <a:avLst/>
        </a:prstGeom>
      </dsp:spPr>
      <dsp:style>
        <a:lnRef idx="2">
          <a:schemeClr val="lt1"/>
        </a:lnRef>
        <a:fillRef idx="1">
          <a:schemeClr val="accent1"/>
        </a:fillRef>
        <a:effectRef idx="0">
          <a:scrgbClr r="0" g="0" b="0"/>
        </a:effectRef>
        <a:fontRef idx="minor">
          <a:schemeClr val="lt1"/>
        </a:fontRef>
      </dsp:style>
      <dsp:txBody>
        <a:bodyPr lIns="466025" tIns="68580" rIns="68580" bIns="68580" anchor="ctr"/>
        <a:lstStyle>
          <a:lvl1pPr algn="l">
            <a:defRPr sz="2700"/>
          </a:lvl1pPr>
          <a:lvl2pPr marL="228600" indent="-228600" algn="l">
            <a:defRPr sz="2100"/>
          </a:lvl2pPr>
          <a:lvl3pPr marL="457200" indent="-228600" algn="l">
            <a:defRPr sz="2100"/>
          </a:lvl3pPr>
          <a:lvl4pPr marL="685800" indent="-228600" algn="l">
            <a:defRPr sz="2100"/>
          </a:lvl4pPr>
          <a:lvl5pPr marL="914400" indent="-228600" algn="l">
            <a:defRPr sz="2100"/>
          </a:lvl5pPr>
          <a:lvl6pPr marL="1143000" indent="-228600" algn="l">
            <a:defRPr sz="2100"/>
          </a:lvl6pPr>
          <a:lvl7pPr marL="1371600" indent="-228600" algn="l">
            <a:defRPr sz="2100"/>
          </a:lvl7pPr>
          <a:lvl8pPr marL="1600200" indent="-228600" algn="l">
            <a:defRPr sz="2100"/>
          </a:lvl8pPr>
          <a:lvl9pPr marL="1828800" indent="-228600" algn="l">
            <a:defRPr sz="2100"/>
          </a:lvl9pPr>
        </a:lstStyle>
        <a:p>
          <a:pPr lvl="0">
            <a:lnSpc>
              <a:spcPct val="100000"/>
            </a:lnSpc>
            <a:spcBef>
              <a:spcPct val="0"/>
            </a:spcBef>
            <a:spcAft>
              <a:spcPct val="35000"/>
            </a:spcAft>
          </a:pPr>
          <a:r>
            <a:rPr lang="zh-CN"/>
            <a:t>顾客差别定价策略</a:t>
          </a:r>
          <a:endParaRPr lang="zh-CN" altLang="en-US"/>
        </a:p>
      </dsp:txBody>
      <dsp:txXfrm>
        <a:off x="483923" y="293407"/>
        <a:ext cx="6446777" cy="587119"/>
      </dsp:txXfrm>
    </dsp:sp>
    <dsp:sp modelId="{9437B96B-9CC8-4322-A35B-AD5FAF2CAB16}">
      <dsp:nvSpPr>
        <dsp:cNvPr id="8" name="椭圆 7"/>
        <dsp:cNvSpPr/>
      </dsp:nvSpPr>
      <dsp:spPr bwMode="white">
        <a:xfrm>
          <a:off x="116973" y="220017"/>
          <a:ext cx="733898" cy="733898"/>
        </a:xfrm>
        <a:prstGeom prst="ellipse">
          <a:avLst/>
        </a:prstGeom>
      </dsp:spPr>
      <dsp:style>
        <a:lnRef idx="2">
          <a:schemeClr val="accent1"/>
        </a:lnRef>
        <a:fillRef idx="1">
          <a:schemeClr val="lt1"/>
        </a:fillRef>
        <a:effectRef idx="0">
          <a:scrgbClr r="0" g="0" b="0"/>
        </a:effectRef>
        <a:fontRef idx="minor"/>
      </dsp:style>
      <dsp:txXfrm>
        <a:off x="116973" y="220017"/>
        <a:ext cx="733898" cy="733898"/>
      </dsp:txXfrm>
    </dsp:sp>
    <dsp:sp modelId="{ACBE2B26-64B4-4E99-B815-84255135A3ED}">
      <dsp:nvSpPr>
        <dsp:cNvPr id="9" name="矩形 8"/>
        <dsp:cNvSpPr/>
      </dsp:nvSpPr>
      <dsp:spPr bwMode="white">
        <a:xfrm>
          <a:off x="820531" y="1174237"/>
          <a:ext cx="6110169" cy="587119"/>
        </a:xfrm>
        <a:prstGeom prst="rect">
          <a:avLst/>
        </a:prstGeom>
      </dsp:spPr>
      <dsp:style>
        <a:lnRef idx="2">
          <a:schemeClr val="lt1"/>
        </a:lnRef>
        <a:fillRef idx="1">
          <a:schemeClr val="accent1"/>
        </a:fillRef>
        <a:effectRef idx="0">
          <a:scrgbClr r="0" g="0" b="0"/>
        </a:effectRef>
        <a:fontRef idx="minor">
          <a:schemeClr val="lt1"/>
        </a:fontRef>
      </dsp:style>
      <dsp:txBody>
        <a:bodyPr lIns="466025" tIns="68580" rIns="68580" bIns="68580" anchor="ctr"/>
        <a:lstStyle>
          <a:lvl1pPr algn="l">
            <a:defRPr sz="2700"/>
          </a:lvl1pPr>
          <a:lvl2pPr marL="228600" indent="-228600" algn="l">
            <a:defRPr sz="2100"/>
          </a:lvl2pPr>
          <a:lvl3pPr marL="457200" indent="-228600" algn="l">
            <a:defRPr sz="2100"/>
          </a:lvl3pPr>
          <a:lvl4pPr marL="685800" indent="-228600" algn="l">
            <a:defRPr sz="2100"/>
          </a:lvl4pPr>
          <a:lvl5pPr marL="914400" indent="-228600" algn="l">
            <a:defRPr sz="2100"/>
          </a:lvl5pPr>
          <a:lvl6pPr marL="1143000" indent="-228600" algn="l">
            <a:defRPr sz="2100"/>
          </a:lvl6pPr>
          <a:lvl7pPr marL="1371600" indent="-228600" algn="l">
            <a:defRPr sz="2100"/>
          </a:lvl7pPr>
          <a:lvl8pPr marL="1600200" indent="-228600" algn="l">
            <a:defRPr sz="2100"/>
          </a:lvl8pPr>
          <a:lvl9pPr marL="1828800" indent="-228600" algn="l">
            <a:defRPr sz="2100"/>
          </a:lvl9pPr>
        </a:lstStyle>
        <a:p>
          <a:pPr lvl="0">
            <a:lnSpc>
              <a:spcPct val="100000"/>
            </a:lnSpc>
            <a:spcBef>
              <a:spcPct val="0"/>
            </a:spcBef>
            <a:spcAft>
              <a:spcPct val="35000"/>
            </a:spcAft>
          </a:pPr>
          <a:r>
            <a:rPr lang="zh-CN"/>
            <a:t>产品差别定价策略</a:t>
          </a:r>
          <a:endParaRPr lang="zh-CN" altLang="en-US"/>
        </a:p>
      </dsp:txBody>
      <dsp:txXfrm>
        <a:off x="820531" y="1174237"/>
        <a:ext cx="6110169" cy="587119"/>
      </dsp:txXfrm>
    </dsp:sp>
    <dsp:sp modelId="{4AB9EB5E-0237-4EF1-9235-CAE7F55F15D7}">
      <dsp:nvSpPr>
        <dsp:cNvPr id="10" name="椭圆 9"/>
        <dsp:cNvSpPr/>
      </dsp:nvSpPr>
      <dsp:spPr bwMode="white">
        <a:xfrm>
          <a:off x="453582" y="1100848"/>
          <a:ext cx="733898" cy="733898"/>
        </a:xfrm>
        <a:prstGeom prst="ellipse">
          <a:avLst/>
        </a:prstGeom>
      </dsp:spPr>
      <dsp:style>
        <a:lnRef idx="2">
          <a:schemeClr val="accent1"/>
        </a:lnRef>
        <a:fillRef idx="1">
          <a:schemeClr val="lt1"/>
        </a:fillRef>
        <a:effectRef idx="0">
          <a:scrgbClr r="0" g="0" b="0"/>
        </a:effectRef>
        <a:fontRef idx="minor"/>
      </dsp:style>
      <dsp:txXfrm>
        <a:off x="453582" y="1100848"/>
        <a:ext cx="733898" cy="733898"/>
      </dsp:txXfrm>
    </dsp:sp>
    <dsp:sp modelId="{34C9D1D8-1C95-4B72-BF70-84F10B9A7F89}">
      <dsp:nvSpPr>
        <dsp:cNvPr id="11" name="矩形 10"/>
        <dsp:cNvSpPr/>
      </dsp:nvSpPr>
      <dsp:spPr bwMode="white">
        <a:xfrm>
          <a:off x="820531" y="2055068"/>
          <a:ext cx="6110169" cy="587119"/>
        </a:xfrm>
        <a:prstGeom prst="rect">
          <a:avLst/>
        </a:prstGeom>
      </dsp:spPr>
      <dsp:style>
        <a:lnRef idx="2">
          <a:schemeClr val="lt1"/>
        </a:lnRef>
        <a:fillRef idx="1">
          <a:schemeClr val="accent1"/>
        </a:fillRef>
        <a:effectRef idx="0">
          <a:scrgbClr r="0" g="0" b="0"/>
        </a:effectRef>
        <a:fontRef idx="minor">
          <a:schemeClr val="lt1"/>
        </a:fontRef>
      </dsp:style>
      <dsp:txBody>
        <a:bodyPr lIns="466025" tIns="68580" rIns="68580" bIns="68580" anchor="ctr"/>
        <a:lstStyle>
          <a:lvl1pPr algn="l">
            <a:defRPr sz="2700"/>
          </a:lvl1pPr>
          <a:lvl2pPr marL="228600" indent="-228600" algn="l">
            <a:defRPr sz="2100"/>
          </a:lvl2pPr>
          <a:lvl3pPr marL="457200" indent="-228600" algn="l">
            <a:defRPr sz="2100"/>
          </a:lvl3pPr>
          <a:lvl4pPr marL="685800" indent="-228600" algn="l">
            <a:defRPr sz="2100"/>
          </a:lvl4pPr>
          <a:lvl5pPr marL="914400" indent="-228600" algn="l">
            <a:defRPr sz="2100"/>
          </a:lvl5pPr>
          <a:lvl6pPr marL="1143000" indent="-228600" algn="l">
            <a:defRPr sz="2100"/>
          </a:lvl6pPr>
          <a:lvl7pPr marL="1371600" indent="-228600" algn="l">
            <a:defRPr sz="2100"/>
          </a:lvl7pPr>
          <a:lvl8pPr marL="1600200" indent="-228600" algn="l">
            <a:defRPr sz="2100"/>
          </a:lvl8pPr>
          <a:lvl9pPr marL="1828800" indent="-228600" algn="l">
            <a:defRPr sz="2100"/>
          </a:lvl9pPr>
        </a:lstStyle>
        <a:p>
          <a:pPr lvl="0">
            <a:lnSpc>
              <a:spcPct val="100000"/>
            </a:lnSpc>
            <a:spcBef>
              <a:spcPct val="0"/>
            </a:spcBef>
            <a:spcAft>
              <a:spcPct val="35000"/>
            </a:spcAft>
          </a:pPr>
          <a:r>
            <a:rPr lang="zh-CN"/>
            <a:t>地点差别定价策略</a:t>
          </a:r>
          <a:endParaRPr lang="zh-CN" altLang="en-US"/>
        </a:p>
      </dsp:txBody>
      <dsp:txXfrm>
        <a:off x="820531" y="2055068"/>
        <a:ext cx="6110169" cy="587119"/>
      </dsp:txXfrm>
    </dsp:sp>
    <dsp:sp modelId="{46DACB5B-2155-4A60-A9BB-5F078F1B950F}">
      <dsp:nvSpPr>
        <dsp:cNvPr id="12" name="椭圆 11"/>
        <dsp:cNvSpPr/>
      </dsp:nvSpPr>
      <dsp:spPr bwMode="white">
        <a:xfrm>
          <a:off x="453582" y="1981678"/>
          <a:ext cx="733898" cy="733898"/>
        </a:xfrm>
        <a:prstGeom prst="ellipse">
          <a:avLst/>
        </a:prstGeom>
      </dsp:spPr>
      <dsp:style>
        <a:lnRef idx="2">
          <a:schemeClr val="accent1"/>
        </a:lnRef>
        <a:fillRef idx="1">
          <a:schemeClr val="lt1"/>
        </a:fillRef>
        <a:effectRef idx="0">
          <a:scrgbClr r="0" g="0" b="0"/>
        </a:effectRef>
        <a:fontRef idx="minor"/>
      </dsp:style>
      <dsp:txXfrm>
        <a:off x="453582" y="1981678"/>
        <a:ext cx="733898" cy="733898"/>
      </dsp:txXfrm>
    </dsp:sp>
    <dsp:sp modelId="{4089490D-22F5-49A6-B9BF-1F1393D02EBD}">
      <dsp:nvSpPr>
        <dsp:cNvPr id="13" name="矩形 12"/>
        <dsp:cNvSpPr/>
      </dsp:nvSpPr>
      <dsp:spPr bwMode="white">
        <a:xfrm>
          <a:off x="483923" y="2935899"/>
          <a:ext cx="6446777" cy="587119"/>
        </a:xfrm>
        <a:prstGeom prst="rect">
          <a:avLst/>
        </a:prstGeom>
      </dsp:spPr>
      <dsp:style>
        <a:lnRef idx="2">
          <a:schemeClr val="lt1"/>
        </a:lnRef>
        <a:fillRef idx="1">
          <a:schemeClr val="accent1"/>
        </a:fillRef>
        <a:effectRef idx="0">
          <a:scrgbClr r="0" g="0" b="0"/>
        </a:effectRef>
        <a:fontRef idx="minor">
          <a:schemeClr val="lt1"/>
        </a:fontRef>
      </dsp:style>
      <dsp:txBody>
        <a:bodyPr lIns="466025" tIns="68580" rIns="68580" bIns="68580" anchor="ctr"/>
        <a:lstStyle>
          <a:lvl1pPr algn="l">
            <a:defRPr sz="2700"/>
          </a:lvl1pPr>
          <a:lvl2pPr marL="228600" indent="-228600" algn="l">
            <a:defRPr sz="2100"/>
          </a:lvl2pPr>
          <a:lvl3pPr marL="457200" indent="-228600" algn="l">
            <a:defRPr sz="2100"/>
          </a:lvl3pPr>
          <a:lvl4pPr marL="685800" indent="-228600" algn="l">
            <a:defRPr sz="2100"/>
          </a:lvl4pPr>
          <a:lvl5pPr marL="914400" indent="-228600" algn="l">
            <a:defRPr sz="2100"/>
          </a:lvl5pPr>
          <a:lvl6pPr marL="1143000" indent="-228600" algn="l">
            <a:defRPr sz="2100"/>
          </a:lvl6pPr>
          <a:lvl7pPr marL="1371600" indent="-228600" algn="l">
            <a:defRPr sz="2100"/>
          </a:lvl7pPr>
          <a:lvl8pPr marL="1600200" indent="-228600" algn="l">
            <a:defRPr sz="2100"/>
          </a:lvl8pPr>
          <a:lvl9pPr marL="1828800" indent="-228600" algn="l">
            <a:defRPr sz="2100"/>
          </a:lvl9pPr>
        </a:lstStyle>
        <a:p>
          <a:pPr lvl="0">
            <a:lnSpc>
              <a:spcPct val="100000"/>
            </a:lnSpc>
            <a:spcBef>
              <a:spcPct val="0"/>
            </a:spcBef>
            <a:spcAft>
              <a:spcPct val="35000"/>
            </a:spcAft>
          </a:pPr>
          <a:r>
            <a:rPr lang="zh-CN"/>
            <a:t>时间差别定价策略</a:t>
          </a:r>
          <a:endParaRPr lang="zh-CN" altLang="en-US"/>
        </a:p>
      </dsp:txBody>
      <dsp:txXfrm>
        <a:off x="483923" y="2935899"/>
        <a:ext cx="6446777" cy="587119"/>
      </dsp:txXfrm>
    </dsp:sp>
    <dsp:sp modelId="{4C3916C3-45D5-48C5-8AC3-8A32AB44E1F7}">
      <dsp:nvSpPr>
        <dsp:cNvPr id="14" name="椭圆 13"/>
        <dsp:cNvSpPr/>
      </dsp:nvSpPr>
      <dsp:spPr bwMode="white">
        <a:xfrm>
          <a:off x="116973" y="2862509"/>
          <a:ext cx="733898" cy="733898"/>
        </a:xfrm>
        <a:prstGeom prst="ellipse">
          <a:avLst/>
        </a:prstGeom>
      </dsp:spPr>
      <dsp:style>
        <a:lnRef idx="2">
          <a:schemeClr val="accent1"/>
        </a:lnRef>
        <a:fillRef idx="1">
          <a:schemeClr val="lt1"/>
        </a:fillRef>
        <a:effectRef idx="0">
          <a:scrgbClr r="0" g="0" b="0"/>
        </a:effectRef>
        <a:fontRef idx="minor"/>
      </dsp:style>
      <dsp:txXfrm>
        <a:off x="116973" y="2862509"/>
        <a:ext cx="733898" cy="733898"/>
      </dsp:txXfrm>
    </dsp:sp>
    <dsp:sp modelId="{549D1C3B-790C-4B4B-B746-7B260FA9FB26}">
      <dsp:nvSpPr>
        <dsp:cNvPr id="3" name="矩形 2" hidden="1"/>
        <dsp:cNvSpPr/>
      </dsp:nvSpPr>
      <dsp:spPr bwMode="white">
        <a:xfrm>
          <a:off x="102553" y="76740"/>
          <a:ext cx="36000" cy="36000"/>
        </a:xfrm>
        <a:prstGeom prst="rect">
          <a:avLst/>
        </a:prstGeom>
      </dsp:spPr>
      <dsp:style>
        <a:lnRef idx="2">
          <a:schemeClr val="lt1"/>
        </a:lnRef>
        <a:fillRef idx="1">
          <a:schemeClr val="accent1"/>
        </a:fillRef>
        <a:effectRef idx="0">
          <a:scrgbClr r="0" g="0" b="0"/>
        </a:effectRef>
        <a:fontRef idx="minor">
          <a:schemeClr val="lt1"/>
        </a:fontRef>
      </dsp:style>
      <dsp:txXfrm>
        <a:off x="102553" y="76740"/>
        <a:ext cx="36000" cy="36000"/>
      </dsp:txXfrm>
    </dsp:sp>
    <dsp:sp modelId="{FA52B4E3-BD6C-4015-85E4-0BF6B1E63958}">
      <dsp:nvSpPr>
        <dsp:cNvPr id="5" name="矩形 4" hidden="1"/>
        <dsp:cNvSpPr/>
      </dsp:nvSpPr>
      <dsp:spPr bwMode="white">
        <a:xfrm>
          <a:off x="853718" y="1890212"/>
          <a:ext cx="36000" cy="36000"/>
        </a:xfrm>
        <a:prstGeom prst="rect">
          <a:avLst/>
        </a:prstGeom>
      </dsp:spPr>
      <dsp:style>
        <a:lnRef idx="2">
          <a:schemeClr val="lt1"/>
        </a:lnRef>
        <a:fillRef idx="1">
          <a:schemeClr val="accent1"/>
        </a:fillRef>
        <a:effectRef idx="0">
          <a:scrgbClr r="0" g="0" b="0"/>
        </a:effectRef>
        <a:fontRef idx="minor">
          <a:schemeClr val="lt1"/>
        </a:fontRef>
      </dsp:style>
      <dsp:txXfrm>
        <a:off x="853718" y="1890212"/>
        <a:ext cx="36000" cy="36000"/>
      </dsp:txXfrm>
    </dsp:sp>
    <dsp:sp modelId="{B8B8F6D0-126C-474A-9179-16E2215EF1A1}">
      <dsp:nvSpPr>
        <dsp:cNvPr id="6" name="矩形 5" hidden="1"/>
        <dsp:cNvSpPr/>
      </dsp:nvSpPr>
      <dsp:spPr bwMode="white">
        <a:xfrm>
          <a:off x="102553" y="3703684"/>
          <a:ext cx="36000" cy="36000"/>
        </a:xfrm>
        <a:prstGeom prst="rect">
          <a:avLst/>
        </a:prstGeom>
      </dsp:spPr>
      <dsp:style>
        <a:lnRef idx="2">
          <a:schemeClr val="lt1"/>
        </a:lnRef>
        <a:fillRef idx="1">
          <a:schemeClr val="accent1"/>
        </a:fillRef>
        <a:effectRef idx="0">
          <a:scrgbClr r="0" g="0" b="0"/>
        </a:effectRef>
        <a:fontRef idx="minor">
          <a:schemeClr val="lt1"/>
        </a:fontRef>
      </dsp:style>
      <dsp:txXfrm>
        <a:off x="102553" y="3703684"/>
        <a:ext cx="36000" cy="36000"/>
      </dsp:txXfrm>
    </dsp:sp>
  </dsp:spTree>
</dsp:drawing>
</file>

<file path=ppt/diagrams/drawing16.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7704856" cy="4057561"/>
        <a:chOff x="0" y="0"/>
        <a:chExt cx="7704856" cy="4057561"/>
      </a:xfrm>
    </dsp:grpSpPr>
    <dsp:sp modelId="{D4E79FEE-109D-486F-8B07-8E23EB339E64}">
      <dsp:nvSpPr>
        <dsp:cNvPr id="3" name="直角上箭头 2"/>
        <dsp:cNvSpPr/>
      </dsp:nvSpPr>
      <dsp:spPr bwMode="white">
        <a:xfrm rot="5400000">
          <a:off x="1299521" y="1157518"/>
          <a:ext cx="982290" cy="1118303"/>
        </a:xfrm>
        <a:prstGeom prst="bentUpArrow">
          <a:avLst>
            <a:gd name="adj1" fmla="val 32840"/>
            <a:gd name="adj2" fmla="val 25000"/>
            <a:gd name="adj3" fmla="val 35780"/>
          </a:avLst>
        </a:prstGeom>
      </dsp:spPr>
      <dsp:style>
        <a:lnRef idx="2">
          <a:schemeClr val="lt1"/>
        </a:lnRef>
        <a:fillRef idx="1">
          <a:schemeClr val="accent1">
            <a:tint val="50000"/>
          </a:schemeClr>
        </a:fillRef>
        <a:effectRef idx="0">
          <a:scrgbClr r="0" g="0" b="0"/>
        </a:effectRef>
        <a:fontRef idx="minor"/>
      </dsp:style>
      <dsp:txXfrm rot="5400000">
        <a:off x="1299521" y="1157518"/>
        <a:ext cx="982290" cy="1118303"/>
      </dsp:txXfrm>
    </dsp:sp>
    <dsp:sp modelId="{BA61AF74-642D-4155-B562-A05523CF17CD}">
      <dsp:nvSpPr>
        <dsp:cNvPr id="4" name="圆角矩形 3"/>
        <dsp:cNvSpPr/>
      </dsp:nvSpPr>
      <dsp:spPr bwMode="white">
        <a:xfrm>
          <a:off x="1027869" y="0"/>
          <a:ext cx="1653599" cy="1157466"/>
        </a:xfrm>
        <a:prstGeom prst="roundRect">
          <a:avLst>
            <a:gd name="adj" fmla="val 16670"/>
          </a:avLst>
        </a:prstGeom>
        <a:solidFill>
          <a:srgbClr val="FF9900"/>
        </a:solidFill>
      </dsp:spPr>
      <dsp:style>
        <a:lnRef idx="2">
          <a:schemeClr val="lt1"/>
        </a:lnRef>
        <a:fillRef idx="1">
          <a:schemeClr val="accent1"/>
        </a:fillRef>
        <a:effectRef idx="0">
          <a:scrgbClr r="0" g="0" b="0"/>
        </a:effectRef>
        <a:fontRef idx="minor">
          <a:schemeClr val="lt1"/>
        </a:fontRef>
      </dsp:style>
      <dsp:txBody>
        <a:bodyPr lIns="72390" tIns="72390" rIns="72390" bIns="72390" anchor="ctr"/>
        <a:lstStyle>
          <a:lvl1pPr algn="ctr">
            <a:defRPr sz="1900"/>
          </a:lvl1pPr>
          <a:lvl2pPr marL="114300" indent="-114300" algn="ctr">
            <a:defRPr sz="1400"/>
          </a:lvl2pPr>
          <a:lvl3pPr marL="228600" indent="-114300" algn="ctr">
            <a:defRPr sz="1400"/>
          </a:lvl3pPr>
          <a:lvl4pPr marL="342900" indent="-114300" algn="ctr">
            <a:defRPr sz="1400"/>
          </a:lvl4pPr>
          <a:lvl5pPr marL="457200" indent="-114300" algn="ctr">
            <a:defRPr sz="1400"/>
          </a:lvl5pPr>
          <a:lvl6pPr marL="571500" indent="-114300" algn="ctr">
            <a:defRPr sz="1400"/>
          </a:lvl6pPr>
          <a:lvl7pPr marL="685800" indent="-114300" algn="ctr">
            <a:defRPr sz="1400"/>
          </a:lvl7pPr>
          <a:lvl8pPr marL="800100" indent="-114300" algn="ctr">
            <a:defRPr sz="1400"/>
          </a:lvl8pPr>
          <a:lvl9pPr marL="914400" indent="-114300" algn="ctr">
            <a:defRPr sz="1400"/>
          </a:lvl9pPr>
        </a:lstStyle>
        <a:p>
          <a:pPr lvl="0">
            <a:lnSpc>
              <a:spcPct val="100000"/>
            </a:lnSpc>
            <a:spcBef>
              <a:spcPct val="0"/>
            </a:spcBef>
            <a:spcAft>
              <a:spcPct val="35000"/>
            </a:spcAft>
          </a:pPr>
          <a:r>
            <a:rPr lang="en-US" altLang="zh-CN" b="1" dirty="0">
              <a:solidFill>
                <a:srgbClr val="000000"/>
              </a:solidFill>
              <a:cs typeface="Arial" panose="020B0604020202020204" pitchFamily="34" charset="0"/>
            </a:rPr>
            <a:t>1</a:t>
          </a:r>
          <a:r>
            <a:rPr lang="zh-CN" altLang="en-US" b="1" dirty="0">
              <a:solidFill>
                <a:srgbClr val="000000"/>
              </a:solidFill>
              <a:cs typeface="Arial" panose="020B0604020202020204" pitchFamily="34" charset="0"/>
            </a:rPr>
            <a:t>、选择分销渠道类型</a:t>
          </a:r>
          <a:endParaRPr lang="zh-CN" altLang="en-US" dirty="0"/>
        </a:p>
      </dsp:txBody>
      <dsp:txXfrm>
        <a:off x="1027869" y="0"/>
        <a:ext cx="1653599" cy="1157466"/>
      </dsp:txXfrm>
    </dsp:sp>
    <dsp:sp modelId="{0C8A16C1-1979-428F-B84B-A3E95D6EEC4D}">
      <dsp:nvSpPr>
        <dsp:cNvPr id="5" name="矩形 4"/>
        <dsp:cNvSpPr/>
      </dsp:nvSpPr>
      <dsp:spPr bwMode="white">
        <a:xfrm>
          <a:off x="2997128" y="91933"/>
          <a:ext cx="1202670" cy="935515"/>
        </a:xfrm>
        <a:prstGeom prst="rect">
          <a:avLst/>
        </a:prstGeom>
      </dsp:spPr>
      <dsp:style>
        <a:lnRef idx="0">
          <a:schemeClr val="dk1">
            <a:alpha val="0"/>
          </a:schemeClr>
        </a:lnRef>
        <a:fillRef idx="0">
          <a:schemeClr val="lt1">
            <a:alpha val="0"/>
          </a:schemeClr>
        </a:fillRef>
        <a:effectRef idx="0">
          <a:scrgbClr r="0" g="0" b="0"/>
        </a:effectRef>
        <a:fontRef idx="minor"/>
      </dsp:style>
      <dsp:txBody>
        <a:bodyPr lIns="60960" tIns="60960" rIns="60960" bIns="60960" anchor="ctr"/>
        <a:lstStyle>
          <a:lvl1pPr algn="l">
            <a:defRPr sz="1600"/>
          </a:lvl1pPr>
          <a:lvl2pPr marL="114300" indent="-114300" algn="l">
            <a:defRPr sz="1200"/>
          </a:lvl2pPr>
          <a:lvl3pPr marL="228600" indent="-114300" algn="l">
            <a:defRPr sz="1200"/>
          </a:lvl3pPr>
          <a:lvl4pPr marL="342900" indent="-114300" algn="l">
            <a:defRPr sz="1200"/>
          </a:lvl4pPr>
          <a:lvl5pPr marL="457200" indent="-114300" algn="l">
            <a:defRPr sz="1200"/>
          </a:lvl5pPr>
          <a:lvl6pPr marL="571500" indent="-114300" algn="l">
            <a:defRPr sz="1200"/>
          </a:lvl6pPr>
          <a:lvl7pPr marL="685800" indent="-114300" algn="l">
            <a:defRPr sz="1200"/>
          </a:lvl7pPr>
          <a:lvl8pPr marL="800100" indent="-114300" algn="l">
            <a:defRPr sz="1200"/>
          </a:lvl8pPr>
          <a:lvl9pPr marL="914400" indent="-114300" algn="l">
            <a:defRPr sz="1200"/>
          </a:lvl9pPr>
        </a:lstStyle>
        <a:p>
          <a:pPr lvl="1">
            <a:lnSpc>
              <a:spcPct val="100000"/>
            </a:lnSpc>
            <a:spcBef>
              <a:spcPct val="0"/>
            </a:spcBef>
            <a:spcAft>
              <a:spcPct val="15000"/>
            </a:spcAft>
            <a:buChar char="•"/>
          </a:pPr>
          <a:r>
            <a:rPr lang="zh-CN" altLang="en-US" dirty="0">
              <a:solidFill>
                <a:schemeClr val="tx1"/>
              </a:solidFill>
            </a:rPr>
            <a:t>直接渠道、间接渠道？</a:t>
          </a:r>
          <a:endParaRPr lang="zh-CN" altLang="en-US" dirty="0">
            <a:solidFill>
              <a:schemeClr val="tx1"/>
            </a:solidFill>
          </a:endParaRPr>
        </a:p>
        <a:p>
          <a:pPr lvl="1">
            <a:lnSpc>
              <a:spcPct val="100000"/>
            </a:lnSpc>
            <a:spcBef>
              <a:spcPct val="0"/>
            </a:spcBef>
            <a:spcAft>
              <a:spcPct val="15000"/>
            </a:spcAft>
            <a:buChar char="•"/>
          </a:pPr>
          <a:r>
            <a:rPr lang="zh-CN" altLang="en-US" dirty="0">
              <a:solidFill>
                <a:schemeClr val="tx1"/>
              </a:solidFill>
            </a:rPr>
            <a:t>长渠道、短渠道？</a:t>
          </a:r>
          <a:endParaRPr>
            <a:solidFill>
              <a:schemeClr val="tx1"/>
            </a:solidFill>
          </a:endParaRPr>
        </a:p>
      </dsp:txBody>
      <dsp:txXfrm>
        <a:off x="2997128" y="91933"/>
        <a:ext cx="1202670" cy="935515"/>
      </dsp:txXfrm>
    </dsp:sp>
    <dsp:sp modelId="{CE1AEC43-E69A-4843-B5FD-FEA7B0768278}">
      <dsp:nvSpPr>
        <dsp:cNvPr id="6" name="直角上箭头 5"/>
        <dsp:cNvSpPr/>
      </dsp:nvSpPr>
      <dsp:spPr bwMode="white">
        <a:xfrm rot="5400000">
          <a:off x="2695945" y="2607566"/>
          <a:ext cx="982290" cy="1118303"/>
        </a:xfrm>
        <a:prstGeom prst="bentUpArrow">
          <a:avLst>
            <a:gd name="adj1" fmla="val 32840"/>
            <a:gd name="adj2" fmla="val 25000"/>
            <a:gd name="adj3" fmla="val 35780"/>
          </a:avLst>
        </a:prstGeom>
      </dsp:spPr>
      <dsp:style>
        <a:lnRef idx="2">
          <a:schemeClr val="lt1"/>
        </a:lnRef>
        <a:fillRef idx="1">
          <a:schemeClr val="accent1">
            <a:tint val="50000"/>
          </a:schemeClr>
        </a:fillRef>
        <a:effectRef idx="0">
          <a:scrgbClr r="0" g="0" b="0"/>
        </a:effectRef>
        <a:fontRef idx="minor"/>
      </dsp:style>
      <dsp:txXfrm rot="5400000">
        <a:off x="2695945" y="2607566"/>
        <a:ext cx="982290" cy="1118303"/>
      </dsp:txXfrm>
    </dsp:sp>
    <dsp:sp modelId="{583BC196-92F4-463A-92BA-22ED6E9067CF}">
      <dsp:nvSpPr>
        <dsp:cNvPr id="7" name="圆角矩形 6"/>
        <dsp:cNvSpPr/>
      </dsp:nvSpPr>
      <dsp:spPr bwMode="white">
        <a:xfrm>
          <a:off x="2424294" y="1450048"/>
          <a:ext cx="1653599" cy="1157466"/>
        </a:xfrm>
        <a:prstGeom prst="roundRect">
          <a:avLst>
            <a:gd name="adj" fmla="val 16670"/>
          </a:avLst>
        </a:prstGeom>
        <a:solidFill>
          <a:srgbClr val="FFFF00"/>
        </a:solidFill>
      </dsp:spPr>
      <dsp:style>
        <a:lnRef idx="2">
          <a:schemeClr val="lt1"/>
        </a:lnRef>
        <a:fillRef idx="1">
          <a:schemeClr val="accent1"/>
        </a:fillRef>
        <a:effectRef idx="0">
          <a:scrgbClr r="0" g="0" b="0"/>
        </a:effectRef>
        <a:fontRef idx="minor">
          <a:schemeClr val="lt1"/>
        </a:fontRef>
      </dsp:style>
      <dsp:txBody>
        <a:bodyPr lIns="72390" tIns="72390" rIns="72390" bIns="72390" anchor="ctr"/>
        <a:lstStyle>
          <a:lvl1pPr algn="ctr">
            <a:defRPr sz="1900"/>
          </a:lvl1pPr>
          <a:lvl2pPr marL="114300" indent="-114300" algn="ctr">
            <a:defRPr sz="1400"/>
          </a:lvl2pPr>
          <a:lvl3pPr marL="228600" indent="-114300" algn="ctr">
            <a:defRPr sz="1400"/>
          </a:lvl3pPr>
          <a:lvl4pPr marL="342900" indent="-114300" algn="ctr">
            <a:defRPr sz="1400"/>
          </a:lvl4pPr>
          <a:lvl5pPr marL="457200" indent="-114300" algn="ctr">
            <a:defRPr sz="1400"/>
          </a:lvl5pPr>
          <a:lvl6pPr marL="571500" indent="-114300" algn="ctr">
            <a:defRPr sz="1400"/>
          </a:lvl6pPr>
          <a:lvl7pPr marL="685800" indent="-114300" algn="ctr">
            <a:defRPr sz="1400"/>
          </a:lvl7pPr>
          <a:lvl8pPr marL="800100" indent="-114300" algn="ctr">
            <a:defRPr sz="1400"/>
          </a:lvl8pPr>
          <a:lvl9pPr marL="914400" indent="-114300" algn="ctr">
            <a:defRPr sz="1400"/>
          </a:lvl9pPr>
        </a:lstStyle>
        <a:p>
          <a:pPr lvl="0">
            <a:lnSpc>
              <a:spcPct val="100000"/>
            </a:lnSpc>
            <a:spcBef>
              <a:spcPct val="0"/>
            </a:spcBef>
            <a:spcAft>
              <a:spcPct val="35000"/>
            </a:spcAft>
          </a:pPr>
          <a:r>
            <a:rPr lang="en-US" altLang="zh-CN" b="1" dirty="0">
              <a:solidFill>
                <a:srgbClr val="000000"/>
              </a:solidFill>
              <a:cs typeface="Arial" panose="020B0604020202020204" pitchFamily="34" charset="0"/>
            </a:rPr>
            <a:t>2</a:t>
          </a:r>
          <a:r>
            <a:rPr lang="zh-CN" altLang="en-US" b="1" dirty="0">
              <a:solidFill>
                <a:srgbClr val="000000"/>
              </a:solidFill>
              <a:cs typeface="Arial" panose="020B0604020202020204" pitchFamily="34" charset="0"/>
            </a:rPr>
            <a:t>、选择分销渠道的宽度</a:t>
          </a:r>
          <a:endParaRPr lang="zh-CN" altLang="en-US" dirty="0"/>
        </a:p>
      </dsp:txBody>
      <dsp:txXfrm>
        <a:off x="2424294" y="1450048"/>
        <a:ext cx="1653599" cy="1157466"/>
      </dsp:txXfrm>
    </dsp:sp>
    <dsp:sp modelId="{62F8C08B-77DF-4C14-B8E1-516186A8C8A6}">
      <dsp:nvSpPr>
        <dsp:cNvPr id="8" name="矩形 7"/>
        <dsp:cNvSpPr/>
      </dsp:nvSpPr>
      <dsp:spPr bwMode="white">
        <a:xfrm>
          <a:off x="4077892" y="1566987"/>
          <a:ext cx="1202670" cy="935515"/>
        </a:xfrm>
        <a:prstGeom prst="rect">
          <a:avLst/>
        </a:prstGeom>
      </dsp:spPr>
      <dsp:style>
        <a:lnRef idx="0">
          <a:schemeClr val="dk1">
            <a:alpha val="0"/>
          </a:schemeClr>
        </a:lnRef>
        <a:fillRef idx="0">
          <a:schemeClr val="lt1">
            <a:alpha val="0"/>
          </a:schemeClr>
        </a:fillRef>
        <a:effectRef idx="0">
          <a:scrgbClr r="0" g="0" b="0"/>
        </a:effectRef>
        <a:fontRef idx="minor"/>
      </dsp:style>
      <dsp:txBody>
        <a:bodyPr lIns="60960" tIns="60960" rIns="60960" bIns="60960" anchor="ctr"/>
        <a:lstStyle>
          <a:lvl1pPr algn="l">
            <a:defRPr sz="1600"/>
          </a:lvl1pPr>
          <a:lvl2pPr marL="114300" indent="-114300" algn="l">
            <a:defRPr sz="1200"/>
          </a:lvl2pPr>
          <a:lvl3pPr marL="228600" indent="-114300" algn="l">
            <a:defRPr sz="1200"/>
          </a:lvl3pPr>
          <a:lvl4pPr marL="342900" indent="-114300" algn="l">
            <a:defRPr sz="1200"/>
          </a:lvl4pPr>
          <a:lvl5pPr marL="457200" indent="-114300" algn="l">
            <a:defRPr sz="1200"/>
          </a:lvl5pPr>
          <a:lvl6pPr marL="571500" indent="-114300" algn="l">
            <a:defRPr sz="1200"/>
          </a:lvl6pPr>
          <a:lvl7pPr marL="685800" indent="-114300" algn="l">
            <a:defRPr sz="1200"/>
          </a:lvl7pPr>
          <a:lvl8pPr marL="800100" indent="-114300" algn="l">
            <a:defRPr sz="1200"/>
          </a:lvl8pPr>
          <a:lvl9pPr marL="914400" indent="-114300" algn="l">
            <a:defRPr sz="1200"/>
          </a:lvl9pPr>
        </a:lstStyle>
        <a:p>
          <a:pPr lvl="1">
            <a:lnSpc>
              <a:spcPct val="100000"/>
            </a:lnSpc>
            <a:spcBef>
              <a:spcPct val="0"/>
            </a:spcBef>
            <a:spcAft>
              <a:spcPct val="15000"/>
            </a:spcAft>
            <a:buChar char="•"/>
          </a:pPr>
          <a:r>
            <a:rPr lang="zh-CN" altLang="en-US" dirty="0">
              <a:solidFill>
                <a:schemeClr val="tx1"/>
              </a:solidFill>
            </a:rPr>
            <a:t>广泛分销</a:t>
          </a:r>
          <a:endParaRPr lang="zh-CN" altLang="en-US" dirty="0">
            <a:solidFill>
              <a:schemeClr val="tx1"/>
            </a:solidFill>
          </a:endParaRPr>
        </a:p>
        <a:p>
          <a:pPr lvl="1">
            <a:lnSpc>
              <a:spcPct val="100000"/>
            </a:lnSpc>
            <a:spcBef>
              <a:spcPct val="0"/>
            </a:spcBef>
            <a:spcAft>
              <a:spcPct val="15000"/>
            </a:spcAft>
            <a:buChar char="•"/>
          </a:pPr>
          <a:r>
            <a:rPr lang="zh-CN" altLang="en-US" dirty="0">
              <a:solidFill>
                <a:schemeClr val="tx1"/>
              </a:solidFill>
            </a:rPr>
            <a:t>选择性分销</a:t>
          </a:r>
          <a:endParaRPr lang="zh-CN" altLang="en-US" dirty="0">
            <a:solidFill>
              <a:schemeClr val="tx1"/>
            </a:solidFill>
          </a:endParaRPr>
        </a:p>
        <a:p>
          <a:pPr lvl="1">
            <a:lnSpc>
              <a:spcPct val="100000"/>
            </a:lnSpc>
            <a:spcBef>
              <a:spcPct val="0"/>
            </a:spcBef>
            <a:spcAft>
              <a:spcPct val="15000"/>
            </a:spcAft>
            <a:buChar char="•"/>
          </a:pPr>
          <a:r>
            <a:rPr lang="zh-CN" altLang="en-US" dirty="0">
              <a:solidFill>
                <a:schemeClr val="tx1"/>
              </a:solidFill>
            </a:rPr>
            <a:t>独家分销</a:t>
          </a:r>
          <a:endParaRPr>
            <a:solidFill>
              <a:schemeClr val="tx1"/>
            </a:solidFill>
          </a:endParaRPr>
        </a:p>
      </dsp:txBody>
      <dsp:txXfrm>
        <a:off x="4077892" y="1566987"/>
        <a:ext cx="1202670" cy="935515"/>
      </dsp:txXfrm>
    </dsp:sp>
    <dsp:sp modelId="{D283410D-9562-4123-A541-6622DD245C9E}">
      <dsp:nvSpPr>
        <dsp:cNvPr id="9" name="圆角矩形 8"/>
        <dsp:cNvSpPr/>
      </dsp:nvSpPr>
      <dsp:spPr bwMode="white">
        <a:xfrm>
          <a:off x="3820718" y="2900095"/>
          <a:ext cx="1653599" cy="1157466"/>
        </a:xfrm>
        <a:prstGeom prst="roundRect">
          <a:avLst>
            <a:gd name="adj" fmla="val 16670"/>
          </a:avLst>
        </a:prstGeom>
      </dsp:spPr>
      <dsp:style>
        <a:lnRef idx="2">
          <a:schemeClr val="lt1"/>
        </a:lnRef>
        <a:fillRef idx="1">
          <a:schemeClr val="accent1"/>
        </a:fillRef>
        <a:effectRef idx="0">
          <a:scrgbClr r="0" g="0" b="0"/>
        </a:effectRef>
        <a:fontRef idx="minor">
          <a:schemeClr val="lt1"/>
        </a:fontRef>
      </dsp:style>
      <dsp:txBody>
        <a:bodyPr lIns="72390" tIns="72390" rIns="72390" bIns="72390" anchor="ctr"/>
        <a:lstStyle>
          <a:lvl1pPr algn="ctr">
            <a:defRPr sz="1900"/>
          </a:lvl1pPr>
          <a:lvl2pPr marL="114300" indent="-114300" algn="ctr">
            <a:defRPr sz="1400"/>
          </a:lvl2pPr>
          <a:lvl3pPr marL="228600" indent="-114300" algn="ctr">
            <a:defRPr sz="1400"/>
          </a:lvl3pPr>
          <a:lvl4pPr marL="342900" indent="-114300" algn="ctr">
            <a:defRPr sz="1400"/>
          </a:lvl4pPr>
          <a:lvl5pPr marL="457200" indent="-114300" algn="ctr">
            <a:defRPr sz="1400"/>
          </a:lvl5pPr>
          <a:lvl6pPr marL="571500" indent="-114300" algn="ctr">
            <a:defRPr sz="1400"/>
          </a:lvl6pPr>
          <a:lvl7pPr marL="685800" indent="-114300" algn="ctr">
            <a:defRPr sz="1400"/>
          </a:lvl7pPr>
          <a:lvl8pPr marL="800100" indent="-114300" algn="ctr">
            <a:defRPr sz="1400"/>
          </a:lvl8pPr>
          <a:lvl9pPr marL="914400" indent="-114300" algn="ctr">
            <a:defRPr sz="1400"/>
          </a:lvl9pPr>
        </a:lstStyle>
        <a:p>
          <a:pPr lvl="0">
            <a:lnSpc>
              <a:spcPct val="100000"/>
            </a:lnSpc>
            <a:spcBef>
              <a:spcPct val="0"/>
            </a:spcBef>
            <a:spcAft>
              <a:spcPct val="35000"/>
            </a:spcAft>
          </a:pPr>
          <a:r>
            <a:rPr lang="en-US" altLang="zh-CN" b="1" dirty="0">
              <a:solidFill>
                <a:srgbClr val="000000"/>
              </a:solidFill>
              <a:cs typeface="Arial" panose="020B0604020202020204" pitchFamily="34" charset="0"/>
            </a:rPr>
            <a:t>3</a:t>
          </a:r>
          <a:r>
            <a:rPr lang="zh-CN" altLang="en-US" b="1" dirty="0">
              <a:solidFill>
                <a:srgbClr val="000000"/>
              </a:solidFill>
              <a:cs typeface="Arial" panose="020B0604020202020204" pitchFamily="34" charset="0"/>
            </a:rPr>
            <a:t>、确定渠道成员的权利和责任</a:t>
          </a:r>
          <a:endParaRPr lang="zh-CN" altLang="en-US" dirty="0"/>
        </a:p>
      </dsp:txBody>
      <dsp:txXfrm>
        <a:off x="3820718" y="2900095"/>
        <a:ext cx="1653599" cy="1157466"/>
      </dsp:txXfrm>
    </dsp:sp>
    <dsp:sp modelId="{52A6E3AE-AEF2-43EE-BF86-D97E4BFB65D1}">
      <dsp:nvSpPr>
        <dsp:cNvPr id="10" name="矩形 9"/>
        <dsp:cNvSpPr/>
      </dsp:nvSpPr>
      <dsp:spPr bwMode="white">
        <a:xfrm>
          <a:off x="5474316" y="3017035"/>
          <a:ext cx="1202670" cy="935515"/>
        </a:xfrm>
        <a:prstGeom prst="rect">
          <a:avLst/>
        </a:prstGeom>
      </dsp:spPr>
      <dsp:style>
        <a:lnRef idx="0">
          <a:schemeClr val="dk1">
            <a:alpha val="0"/>
          </a:schemeClr>
        </a:lnRef>
        <a:fillRef idx="0">
          <a:schemeClr val="lt1">
            <a:alpha val="0"/>
          </a:schemeClr>
        </a:fillRef>
        <a:effectRef idx="0">
          <a:scrgbClr r="0" g="0" b="0"/>
        </a:effectRef>
        <a:fontRef idx="minor"/>
      </dsp:style>
      <dsp:txBody>
        <a:bodyPr lIns="49530" tIns="49530" rIns="49530" bIns="49530"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marL="114300" lvl="1" indent="-114300">
            <a:lnSpc>
              <a:spcPct val="100000"/>
            </a:lnSpc>
            <a:spcBef>
              <a:spcPct val="0"/>
            </a:spcBef>
            <a:spcAft>
              <a:spcPct val="15000"/>
            </a:spcAft>
            <a:buChar char="•"/>
          </a:pPr>
          <a:r>
            <a:rPr lang="zh-CN" altLang="en-US" sz="1300" kern="1200" dirty="0">
              <a:solidFill>
                <a:prstClr val="black">
                  <a:hueOff val="0"/>
                  <a:satOff val="0"/>
                  <a:lumOff val="0"/>
                  <a:alphaOff val="0"/>
                </a:prstClr>
              </a:solidFill>
              <a:latin typeface="Arial" panose="020B0604020202020204"/>
              <a:ea typeface="微软雅黑" panose="020B0503020204020204" pitchFamily="34" charset="-122"/>
              <a:cs typeface="+mn-cs"/>
            </a:rPr>
            <a:t>地区权利</a:t>
          </a:r>
          <a:endParaRPr lang="zh-CN" altLang="en-US" sz="1300" kern="1200" dirty="0">
            <a:solidFill>
              <a:prstClr val="black">
                <a:hueOff val="0"/>
                <a:satOff val="0"/>
                <a:lumOff val="0"/>
                <a:alphaOff val="0"/>
              </a:prstClr>
            </a:solidFill>
            <a:latin typeface="Arial" panose="020B0604020202020204"/>
            <a:ea typeface="微软雅黑" panose="020B0503020204020204" pitchFamily="34" charset="-122"/>
            <a:cs typeface="+mn-cs"/>
          </a:endParaRPr>
        </a:p>
        <a:p>
          <a:pPr marL="114300" lvl="1" indent="-114300">
            <a:lnSpc>
              <a:spcPct val="100000"/>
            </a:lnSpc>
            <a:spcBef>
              <a:spcPct val="0"/>
            </a:spcBef>
            <a:spcAft>
              <a:spcPct val="15000"/>
            </a:spcAft>
            <a:buChar char="•"/>
          </a:pPr>
          <a:r>
            <a:rPr lang="zh-CN" altLang="en-US" sz="1300" kern="1200" dirty="0">
              <a:solidFill>
                <a:prstClr val="black">
                  <a:hueOff val="0"/>
                  <a:satOff val="0"/>
                  <a:lumOff val="0"/>
                  <a:alphaOff val="0"/>
                </a:prstClr>
              </a:solidFill>
              <a:latin typeface="Arial" panose="020B0604020202020204"/>
              <a:ea typeface="微软雅黑" panose="020B0503020204020204" pitchFamily="34" charset="-122"/>
              <a:cs typeface="+mn-cs"/>
            </a:rPr>
            <a:t>销售条件</a:t>
          </a:r>
          <a:endParaRPr lang="zh-CN" altLang="en-US" sz="1300" kern="1200" dirty="0">
            <a:solidFill>
              <a:prstClr val="black">
                <a:hueOff val="0"/>
                <a:satOff val="0"/>
                <a:lumOff val="0"/>
                <a:alphaOff val="0"/>
              </a:prstClr>
            </a:solidFill>
            <a:latin typeface="Arial" panose="020B0604020202020204"/>
            <a:ea typeface="微软雅黑" panose="020B0503020204020204" pitchFamily="34" charset="-122"/>
            <a:cs typeface="+mn-cs"/>
          </a:endParaRPr>
        </a:p>
        <a:p>
          <a:pPr marL="114300" lvl="1" indent="-114300">
            <a:lnSpc>
              <a:spcPct val="100000"/>
            </a:lnSpc>
            <a:spcBef>
              <a:spcPct val="0"/>
            </a:spcBef>
            <a:spcAft>
              <a:spcPct val="15000"/>
            </a:spcAft>
            <a:buChar char="•"/>
          </a:pPr>
          <a:r>
            <a:rPr lang="zh-CN" altLang="en-US" sz="1300" kern="1200" dirty="0">
              <a:solidFill>
                <a:prstClr val="black">
                  <a:hueOff val="0"/>
                  <a:satOff val="0"/>
                  <a:lumOff val="0"/>
                  <a:alphaOff val="0"/>
                </a:prstClr>
              </a:solidFill>
              <a:latin typeface="Arial" panose="020B0604020202020204"/>
              <a:ea typeface="微软雅黑" panose="020B0503020204020204" pitchFamily="34" charset="-122"/>
              <a:cs typeface="+mn-cs"/>
            </a:rPr>
            <a:t>价格政策</a:t>
          </a:r>
          <a:endParaRPr lang="zh-CN" altLang="en-US" sz="1300" kern="1200" dirty="0">
            <a:solidFill>
              <a:prstClr val="black">
                <a:hueOff val="0"/>
                <a:satOff val="0"/>
                <a:lumOff val="0"/>
                <a:alphaOff val="0"/>
              </a:prstClr>
            </a:solidFill>
            <a:latin typeface="Arial" panose="020B0604020202020204"/>
            <a:ea typeface="微软雅黑" panose="020B0503020204020204" pitchFamily="34" charset="-122"/>
            <a:cs typeface="+mn-cs"/>
          </a:endParaRPr>
        </a:p>
        <a:p>
          <a:pPr marL="114300" lvl="1" indent="-114300">
            <a:lnSpc>
              <a:spcPct val="100000"/>
            </a:lnSpc>
            <a:spcBef>
              <a:spcPct val="0"/>
            </a:spcBef>
            <a:spcAft>
              <a:spcPct val="15000"/>
            </a:spcAft>
            <a:buChar char="•"/>
          </a:pPr>
          <a:r>
            <a:rPr lang="zh-CN" altLang="en-US" sz="1300" kern="1200" dirty="0">
              <a:solidFill>
                <a:prstClr val="black">
                  <a:hueOff val="0"/>
                  <a:satOff val="0"/>
                  <a:lumOff val="0"/>
                  <a:alphaOff val="0"/>
                </a:prstClr>
              </a:solidFill>
              <a:latin typeface="Arial" panose="020B0604020202020204"/>
              <a:ea typeface="微软雅黑" panose="020B0503020204020204" pitchFamily="34" charset="-122"/>
              <a:cs typeface="+mn-cs"/>
            </a:rPr>
            <a:t>服务措施</a:t>
          </a:r>
          <a:endParaRPr>
            <a:solidFill>
              <a:schemeClr val="tx1"/>
            </a:solidFill>
          </a:endParaRPr>
        </a:p>
      </dsp:txBody>
      <dsp:txXfrm>
        <a:off x="5474316" y="3017035"/>
        <a:ext cx="1202670" cy="935515"/>
      </dsp:txXfrm>
    </dsp:sp>
  </dsp:spTree>
</dsp:drawing>
</file>

<file path=ppt/diagrams/drawing17.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7886700" cy="4351338"/>
        <a:chOff x="0" y="0"/>
        <a:chExt cx="7886700" cy="4351338"/>
      </a:xfrm>
    </dsp:grpSpPr>
    <dsp:sp modelId="{431815F4-64A0-4803-BFC2-BA0A561D0353}">
      <dsp:nvSpPr>
        <dsp:cNvPr id="5" name="空心弧 4"/>
        <dsp:cNvSpPr/>
      </dsp:nvSpPr>
      <dsp:spPr bwMode="white">
        <a:xfrm>
          <a:off x="2178126" y="410445"/>
          <a:ext cx="3530447" cy="3530447"/>
        </a:xfrm>
        <a:prstGeom prst="blockArc">
          <a:avLst>
            <a:gd name="adj1" fmla="val 16199999"/>
            <a:gd name="adj2" fmla="val 0"/>
            <a:gd name="adj3" fmla="val 3962"/>
          </a:avLst>
        </a:prstGeom>
      </dsp:spPr>
      <dsp:style>
        <a:lnRef idx="0">
          <a:schemeClr val="accent1">
            <a:tint val="60000"/>
          </a:schemeClr>
        </a:lnRef>
        <a:fillRef idx="1">
          <a:schemeClr val="accent1">
            <a:tint val="60000"/>
          </a:schemeClr>
        </a:fillRef>
        <a:effectRef idx="0">
          <a:scrgbClr r="0" g="0" b="0"/>
        </a:effectRef>
        <a:fontRef idx="minor">
          <a:schemeClr val="lt1"/>
        </a:fontRef>
      </dsp:style>
      <dsp:txXfrm>
        <a:off x="2178126" y="410445"/>
        <a:ext cx="3530447" cy="3530447"/>
      </dsp:txXfrm>
    </dsp:sp>
    <dsp:sp modelId="{DC89D433-262C-478A-AD28-A86AF2690C73}">
      <dsp:nvSpPr>
        <dsp:cNvPr id="7" name="空心弧 6"/>
        <dsp:cNvSpPr/>
      </dsp:nvSpPr>
      <dsp:spPr bwMode="white">
        <a:xfrm>
          <a:off x="2178126" y="410445"/>
          <a:ext cx="3530447" cy="3530447"/>
        </a:xfrm>
        <a:prstGeom prst="blockArc">
          <a:avLst>
            <a:gd name="adj1" fmla="val 0"/>
            <a:gd name="adj2" fmla="val 5400000"/>
            <a:gd name="adj3" fmla="val 3962"/>
          </a:avLst>
        </a:prstGeom>
      </dsp:spPr>
      <dsp:style>
        <a:lnRef idx="0">
          <a:schemeClr val="accent1">
            <a:tint val="60000"/>
          </a:schemeClr>
        </a:lnRef>
        <a:fillRef idx="1">
          <a:schemeClr val="accent1">
            <a:tint val="60000"/>
          </a:schemeClr>
        </a:fillRef>
        <a:effectRef idx="0">
          <a:scrgbClr r="0" g="0" b="0"/>
        </a:effectRef>
        <a:fontRef idx="minor">
          <a:schemeClr val="lt1"/>
        </a:fontRef>
      </dsp:style>
      <dsp:txXfrm>
        <a:off x="2178126" y="410445"/>
        <a:ext cx="3530447" cy="3530447"/>
      </dsp:txXfrm>
    </dsp:sp>
    <dsp:sp modelId="{81FFDE32-D6DA-4557-9F8E-A277FE47AF8D}">
      <dsp:nvSpPr>
        <dsp:cNvPr id="9" name="空心弧 8"/>
        <dsp:cNvSpPr/>
      </dsp:nvSpPr>
      <dsp:spPr bwMode="white">
        <a:xfrm>
          <a:off x="2178126" y="410445"/>
          <a:ext cx="3530447" cy="3530447"/>
        </a:xfrm>
        <a:prstGeom prst="blockArc">
          <a:avLst>
            <a:gd name="adj1" fmla="val 5400000"/>
            <a:gd name="adj2" fmla="val 10800000"/>
            <a:gd name="adj3" fmla="val 3962"/>
          </a:avLst>
        </a:prstGeom>
      </dsp:spPr>
      <dsp:style>
        <a:lnRef idx="0">
          <a:schemeClr val="accent1">
            <a:tint val="60000"/>
          </a:schemeClr>
        </a:lnRef>
        <a:fillRef idx="1">
          <a:schemeClr val="accent1">
            <a:tint val="60000"/>
          </a:schemeClr>
        </a:fillRef>
        <a:effectRef idx="0">
          <a:scrgbClr r="0" g="0" b="0"/>
        </a:effectRef>
        <a:fontRef idx="minor">
          <a:schemeClr val="lt1"/>
        </a:fontRef>
      </dsp:style>
      <dsp:txXfrm>
        <a:off x="2178126" y="410445"/>
        <a:ext cx="3530447" cy="3530447"/>
      </dsp:txXfrm>
    </dsp:sp>
    <dsp:sp modelId="{056C2642-2174-44CF-84CC-4981F7DDFD39}">
      <dsp:nvSpPr>
        <dsp:cNvPr id="11" name="空心弧 10"/>
        <dsp:cNvSpPr/>
      </dsp:nvSpPr>
      <dsp:spPr bwMode="white">
        <a:xfrm>
          <a:off x="2178126" y="410445"/>
          <a:ext cx="3530447" cy="3530447"/>
        </a:xfrm>
        <a:prstGeom prst="blockArc">
          <a:avLst>
            <a:gd name="adj1" fmla="val 10800000"/>
            <a:gd name="adj2" fmla="val 16199999"/>
            <a:gd name="adj3" fmla="val 3962"/>
          </a:avLst>
        </a:prstGeom>
      </dsp:spPr>
      <dsp:style>
        <a:lnRef idx="0">
          <a:schemeClr val="accent1">
            <a:tint val="60000"/>
          </a:schemeClr>
        </a:lnRef>
        <a:fillRef idx="1">
          <a:schemeClr val="accent1">
            <a:tint val="60000"/>
          </a:schemeClr>
        </a:fillRef>
        <a:effectRef idx="0">
          <a:scrgbClr r="0" g="0" b="0"/>
        </a:effectRef>
        <a:fontRef idx="minor">
          <a:schemeClr val="lt1"/>
        </a:fontRef>
      </dsp:style>
      <dsp:txXfrm>
        <a:off x="2178126" y="410445"/>
        <a:ext cx="3530447" cy="3530447"/>
      </dsp:txXfrm>
    </dsp:sp>
    <dsp:sp modelId="{7D3AC889-D57D-47C8-8FB3-D9B95F556FAA}">
      <dsp:nvSpPr>
        <dsp:cNvPr id="3" name="椭圆 2"/>
        <dsp:cNvSpPr/>
      </dsp:nvSpPr>
      <dsp:spPr bwMode="white">
        <a:xfrm>
          <a:off x="3171836" y="1404155"/>
          <a:ext cx="1543028" cy="1543028"/>
        </a:xfrm>
        <a:prstGeom prst="ellipse">
          <a:avLst/>
        </a:prstGeom>
      </dsp:spPr>
      <dsp:style>
        <a:lnRef idx="2">
          <a:schemeClr val="lt1"/>
        </a:lnRef>
        <a:fillRef idx="1">
          <a:schemeClr val="accent1"/>
        </a:fillRef>
        <a:effectRef idx="0">
          <a:scrgbClr r="0" g="0" b="0"/>
        </a:effectRef>
        <a:fontRef idx="minor">
          <a:schemeClr val="lt1"/>
        </a:fontRef>
      </dsp:style>
      <dsp:txBody>
        <a:bodyPr lIns="40640" tIns="40640" rIns="40640" bIns="40640" anchor="ctr"/>
        <a:lstStyle>
          <a:lvl1pPr algn="ctr">
            <a:defRPr sz="3200"/>
          </a:lvl1pPr>
          <a:lvl2pPr marL="228600" indent="-228600" algn="ctr">
            <a:defRPr sz="2400"/>
          </a:lvl2pPr>
          <a:lvl3pPr marL="457200" indent="-228600" algn="ctr">
            <a:defRPr sz="2400"/>
          </a:lvl3pPr>
          <a:lvl4pPr marL="685800" indent="-228600" algn="ctr">
            <a:defRPr sz="2400"/>
          </a:lvl4pPr>
          <a:lvl5pPr marL="914400" indent="-228600" algn="ctr">
            <a:defRPr sz="2400"/>
          </a:lvl5pPr>
          <a:lvl6pPr marL="1143000" indent="-228600" algn="ctr">
            <a:defRPr sz="2400"/>
          </a:lvl6pPr>
          <a:lvl7pPr marL="1371600" indent="-228600" algn="ctr">
            <a:defRPr sz="2400"/>
          </a:lvl7pPr>
          <a:lvl8pPr marL="1600200" indent="-228600" algn="ctr">
            <a:defRPr sz="2400"/>
          </a:lvl8pPr>
          <a:lvl9pPr marL="1828800" indent="-228600" algn="ctr">
            <a:defRPr sz="2400"/>
          </a:lvl9pPr>
        </a:lstStyle>
        <a:p>
          <a:pPr lvl="0">
            <a:lnSpc>
              <a:spcPct val="100000"/>
            </a:lnSpc>
            <a:spcBef>
              <a:spcPct val="0"/>
            </a:spcBef>
            <a:spcAft>
              <a:spcPct val="35000"/>
            </a:spcAft>
          </a:pPr>
          <a:r>
            <a:rPr lang="zh-CN" altLang="en-US" dirty="0"/>
            <a:t>促销组合</a:t>
          </a:r>
        </a:p>
      </dsp:txBody>
      <dsp:txXfrm>
        <a:off x="3171836" y="1404155"/>
        <a:ext cx="1543028" cy="1543028"/>
      </dsp:txXfrm>
    </dsp:sp>
    <dsp:sp modelId="{8365761E-0D8D-4AF5-AAC3-2AE971D3E6A2}">
      <dsp:nvSpPr>
        <dsp:cNvPr id="4" name="椭圆 3"/>
        <dsp:cNvSpPr/>
      </dsp:nvSpPr>
      <dsp:spPr bwMode="white">
        <a:xfrm>
          <a:off x="3403290" y="0"/>
          <a:ext cx="1080119" cy="1080119"/>
        </a:xfrm>
        <a:prstGeom prst="ellipse">
          <a:avLst/>
        </a:prstGeom>
        <a:solidFill>
          <a:srgbClr val="C00000"/>
        </a:solidFill>
      </dsp:spPr>
      <dsp:style>
        <a:lnRef idx="2">
          <a:schemeClr val="lt1"/>
        </a:lnRef>
        <a:fillRef idx="1">
          <a:schemeClr val="accent1"/>
        </a:fillRef>
        <a:effectRef idx="0">
          <a:scrgbClr r="0" g="0" b="0"/>
        </a:effectRef>
        <a:fontRef idx="minor">
          <a:schemeClr val="lt1"/>
        </a:fontRef>
      </dsp:style>
      <dsp:txBody>
        <a:bodyPr lIns="27940" tIns="27940" rIns="27940" bIns="27940" anchor="ctr"/>
        <a:lstStyle>
          <a:lvl1pPr algn="ctr">
            <a:defRPr sz="22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人员推销</a:t>
          </a:r>
        </a:p>
      </dsp:txBody>
      <dsp:txXfrm>
        <a:off x="3403290" y="0"/>
        <a:ext cx="1080119" cy="1080119"/>
      </dsp:txXfrm>
    </dsp:sp>
    <dsp:sp modelId="{842B1477-80A0-41CE-A18A-A9B2ED19E415}">
      <dsp:nvSpPr>
        <dsp:cNvPr id="6" name="椭圆 5"/>
        <dsp:cNvSpPr/>
      </dsp:nvSpPr>
      <dsp:spPr bwMode="white">
        <a:xfrm>
          <a:off x="5038900" y="1635609"/>
          <a:ext cx="1080119" cy="1080119"/>
        </a:xfrm>
        <a:prstGeom prst="ellipse">
          <a:avLst/>
        </a:prstGeom>
        <a:solidFill>
          <a:srgbClr val="9900FF"/>
        </a:solidFill>
      </dsp:spPr>
      <dsp:style>
        <a:lnRef idx="2">
          <a:schemeClr val="lt1"/>
        </a:lnRef>
        <a:fillRef idx="1">
          <a:schemeClr val="accent1"/>
        </a:fillRef>
        <a:effectRef idx="0">
          <a:scrgbClr r="0" g="0" b="0"/>
        </a:effectRef>
        <a:fontRef idx="minor">
          <a:schemeClr val="lt1"/>
        </a:fontRef>
      </dsp:style>
      <dsp:txBody>
        <a:bodyPr lIns="27940" tIns="27940" rIns="27940" bIns="27940" anchor="ctr"/>
        <a:lstStyle>
          <a:lvl1pPr algn="ctr">
            <a:defRPr sz="22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营业推广</a:t>
          </a:r>
        </a:p>
      </dsp:txBody>
      <dsp:txXfrm>
        <a:off x="5038900" y="1635609"/>
        <a:ext cx="1080119" cy="1080119"/>
      </dsp:txXfrm>
    </dsp:sp>
    <dsp:sp modelId="{109D8D6C-E6BC-4900-885E-2136A4A79ED7}">
      <dsp:nvSpPr>
        <dsp:cNvPr id="8" name="椭圆 7"/>
        <dsp:cNvSpPr/>
      </dsp:nvSpPr>
      <dsp:spPr bwMode="white">
        <a:xfrm>
          <a:off x="3403290" y="3271219"/>
          <a:ext cx="1080119" cy="1080119"/>
        </a:xfrm>
        <a:prstGeom prst="ellipse">
          <a:avLst/>
        </a:prstGeom>
        <a:solidFill>
          <a:srgbClr val="FF0000"/>
        </a:solidFill>
      </dsp:spPr>
      <dsp:style>
        <a:lnRef idx="2">
          <a:schemeClr val="lt1"/>
        </a:lnRef>
        <a:fillRef idx="1">
          <a:schemeClr val="accent1"/>
        </a:fillRef>
        <a:effectRef idx="0">
          <a:scrgbClr r="0" g="0" b="0"/>
        </a:effectRef>
        <a:fontRef idx="minor">
          <a:schemeClr val="lt1"/>
        </a:fontRef>
      </dsp:style>
      <dsp:txBody>
        <a:bodyPr lIns="27940" tIns="27940" rIns="27940" bIns="27940" anchor="ctr"/>
        <a:lstStyle>
          <a:lvl1pPr algn="ctr">
            <a:defRPr sz="22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公共关系</a:t>
          </a:r>
        </a:p>
      </dsp:txBody>
      <dsp:txXfrm>
        <a:off x="3403290" y="3271219"/>
        <a:ext cx="1080119" cy="1080119"/>
      </dsp:txXfrm>
    </dsp:sp>
    <dsp:sp modelId="{84D492ED-0020-4001-8154-CE2149DCA579}">
      <dsp:nvSpPr>
        <dsp:cNvPr id="10" name="椭圆 9"/>
        <dsp:cNvSpPr/>
      </dsp:nvSpPr>
      <dsp:spPr bwMode="white">
        <a:xfrm>
          <a:off x="1767681" y="1635609"/>
          <a:ext cx="1080119" cy="1080119"/>
        </a:xfrm>
        <a:prstGeom prst="ellipse">
          <a:avLst/>
        </a:prstGeom>
        <a:solidFill>
          <a:srgbClr val="0070C0"/>
        </a:solidFill>
      </dsp:spPr>
      <dsp:style>
        <a:lnRef idx="2">
          <a:schemeClr val="lt1"/>
        </a:lnRef>
        <a:fillRef idx="1">
          <a:schemeClr val="accent1"/>
        </a:fillRef>
        <a:effectRef idx="0">
          <a:scrgbClr r="0" g="0" b="0"/>
        </a:effectRef>
        <a:fontRef idx="minor">
          <a:schemeClr val="lt1"/>
        </a:fontRef>
      </dsp:style>
      <dsp:txBody>
        <a:bodyPr lIns="27940" tIns="27940" rIns="27940" bIns="27940" anchor="ctr"/>
        <a:lstStyle>
          <a:lvl1pPr algn="ctr">
            <a:defRPr sz="2200"/>
          </a:lvl1pPr>
          <a:lvl2pPr marL="171450" indent="-171450" algn="ctr">
            <a:defRPr sz="1700"/>
          </a:lvl2pPr>
          <a:lvl3pPr marL="342900" indent="-171450" algn="ctr">
            <a:defRPr sz="1700"/>
          </a:lvl3pPr>
          <a:lvl4pPr marL="514350" indent="-171450" algn="ctr">
            <a:defRPr sz="1700"/>
          </a:lvl4pPr>
          <a:lvl5pPr marL="685800" indent="-171450" algn="ctr">
            <a:defRPr sz="1700"/>
          </a:lvl5pPr>
          <a:lvl6pPr marL="857250" indent="-171450" algn="ctr">
            <a:defRPr sz="1700"/>
          </a:lvl6pPr>
          <a:lvl7pPr marL="1028700" indent="-171450" algn="ctr">
            <a:defRPr sz="1700"/>
          </a:lvl7pPr>
          <a:lvl8pPr marL="1200150" indent="-171450" algn="ctr">
            <a:defRPr sz="1700"/>
          </a:lvl8pPr>
          <a:lvl9pPr marL="1371600" indent="-171450" algn="ctr">
            <a:defRPr sz="1700"/>
          </a:lvl9pPr>
        </a:lstStyle>
        <a:p>
          <a:pPr lvl="0">
            <a:lnSpc>
              <a:spcPct val="100000"/>
            </a:lnSpc>
            <a:spcBef>
              <a:spcPct val="0"/>
            </a:spcBef>
            <a:spcAft>
              <a:spcPct val="35000"/>
            </a:spcAft>
          </a:pPr>
          <a:r>
            <a:rPr lang="zh-CN" altLang="en-US" dirty="0"/>
            <a:t>广告</a:t>
          </a:r>
        </a:p>
      </dsp:txBody>
      <dsp:txXfrm>
        <a:off x="1767681" y="1635609"/>
        <a:ext cx="1080119" cy="1080119"/>
      </dsp:txXfrm>
    </dsp:sp>
  </dsp:spTree>
</dsp:drawing>
</file>

<file path=ppt/diagrams/drawing18.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5760720" cy="3027045"/>
        <a:chOff x="0" y="0"/>
        <a:chExt cx="5760720" cy="3027045"/>
      </a:xfrm>
      <a:scene3d>
        <a:camera prst="perspectiveHeroicExtremeRightFacing" zoom="82000">
          <a:rot lat="21300000" lon="20400000" rev="180000"/>
        </a:camera>
        <a:lightRig rig="morning" dir="t">
          <a:rot lat="0" lon="0" rev="20400000"/>
        </a:lightRig>
      </a:scene3d>
    </dsp:grpSpPr>
    <dsp:sp modelId="{406F2F12-B6A4-4504-9119-FF0008578A2D}">
      <dsp:nvSpPr>
        <dsp:cNvPr id="3" name="单圆角矩形 2"/>
        <dsp:cNvSpPr/>
      </dsp:nvSpPr>
      <dsp:spPr bwMode="white">
        <a:xfrm rot="16200000">
          <a:off x="683419" y="-683419"/>
          <a:ext cx="1513523" cy="2880360"/>
        </a:xfrm>
        <a:prstGeom prst="round1Rect">
          <a:avLst/>
        </a:prstGeom>
        <a:sp3d extrusionH="190500" prstMaterial="matte">
          <a:bevelT w="120650" h="38100" prst="relaxedInset"/>
          <a:bevelB w="120650" h="57150" prst="relaxedInset"/>
          <a:contourClr>
            <a:schemeClr val="bg1"/>
          </a:contourClr>
        </a:sp3d>
      </dsp:spPr>
      <dsp:style>
        <a:lnRef idx="0">
          <a:schemeClr val="lt1"/>
        </a:lnRef>
        <a:fillRef idx="1">
          <a:schemeClr val="accent3">
            <a:shade val="50000"/>
            <a:hueOff val="0"/>
            <a:satOff val="0"/>
            <a:lumOff val="0"/>
            <a:alpha val="100000"/>
          </a:schemeClr>
        </a:fillRef>
        <a:effectRef idx="2">
          <a:scrgbClr r="0" g="0" b="0"/>
        </a:effectRef>
        <a:fontRef idx="minor">
          <a:schemeClr val="lt1"/>
        </a:fontRef>
      </dsp:style>
      <dsp:txBody>
        <a:bodyPr rot="5400000" lIns="149352" tIns="149352" rIns="149352" bIns="149352" anchor="ctr"/>
        <a:lstStyle>
          <a:lvl1pPr algn="ctr">
            <a:defRPr sz="2100"/>
          </a:lvl1pPr>
          <a:lvl2pPr marL="171450" indent="-171450" algn="ctr">
            <a:defRPr sz="1600"/>
          </a:lvl2pPr>
          <a:lvl3pPr marL="342900" indent="-171450" algn="ctr">
            <a:defRPr sz="1600"/>
          </a:lvl3pPr>
          <a:lvl4pPr marL="514350" indent="-171450" algn="ctr">
            <a:defRPr sz="1600"/>
          </a:lvl4pPr>
          <a:lvl5pPr marL="685800" indent="-171450" algn="ctr">
            <a:defRPr sz="1600"/>
          </a:lvl5pPr>
          <a:lvl6pPr marL="857250" indent="-171450" algn="ctr">
            <a:defRPr sz="1600"/>
          </a:lvl6pPr>
          <a:lvl7pPr marL="1028700" indent="-171450" algn="ctr">
            <a:defRPr sz="1600"/>
          </a:lvl7pPr>
          <a:lvl8pPr marL="1200150" indent="-171450" algn="ctr">
            <a:defRPr sz="1600"/>
          </a:lvl8pPr>
          <a:lvl9pPr marL="1371600" indent="-171450" algn="ctr">
            <a:defRPr sz="1600"/>
          </a:lvl9pPr>
        </a:lstStyle>
        <a:p>
          <a:pPr lvl="0">
            <a:lnSpc>
              <a:spcPct val="100000"/>
            </a:lnSpc>
            <a:spcBef>
              <a:spcPct val="0"/>
            </a:spcBef>
            <a:spcAft>
              <a:spcPct val="35000"/>
            </a:spcAft>
          </a:pPr>
          <a:r>
            <a:rPr lang="zh-CN" altLang="en-US" dirty="0"/>
            <a:t>消费者 </a:t>
          </a:r>
          <a:r>
            <a:rPr lang="en-US" altLang="zh-CN" dirty="0"/>
            <a:t>Consumer</a:t>
          </a:r>
          <a:endParaRPr lang="zh-CN" altLang="en-US" dirty="0"/>
        </a:p>
      </dsp:txBody>
      <dsp:txXfrm rot="16200000">
        <a:off x="683419" y="-683419"/>
        <a:ext cx="1513523" cy="2880360"/>
      </dsp:txXfrm>
    </dsp:sp>
    <dsp:sp modelId="{3470C1EF-B88A-4EAA-800A-D3A031FA6B74}">
      <dsp:nvSpPr>
        <dsp:cNvPr id="4" name="单圆角矩形 3"/>
        <dsp:cNvSpPr/>
      </dsp:nvSpPr>
      <dsp:spPr bwMode="white">
        <a:xfrm>
          <a:off x="2880360" y="0"/>
          <a:ext cx="2880360" cy="1513523"/>
        </a:xfrm>
        <a:prstGeom prst="round1Rect">
          <a:avLst/>
        </a:prstGeom>
        <a:sp3d extrusionH="190500" prstMaterial="matte">
          <a:bevelT w="120650" h="38100" prst="relaxedInset"/>
          <a:bevelB w="120650" h="57150" prst="relaxedInset"/>
          <a:contourClr>
            <a:schemeClr val="bg1"/>
          </a:contourClr>
        </a:sp3d>
      </dsp:spPr>
      <dsp:style>
        <a:lnRef idx="0">
          <a:schemeClr val="lt1"/>
        </a:lnRef>
        <a:fillRef idx="1">
          <a:schemeClr val="accent3">
            <a:shade val="50000"/>
            <a:hueOff val="330000"/>
            <a:satOff val="-8234"/>
            <a:lumOff val="22745"/>
            <a:alpha val="100000"/>
          </a:schemeClr>
        </a:fillRef>
        <a:effectRef idx="2">
          <a:scrgbClr r="0" g="0" b="0"/>
        </a:effectRef>
        <a:fontRef idx="minor">
          <a:schemeClr val="lt1"/>
        </a:fontRef>
      </dsp:style>
      <dsp:txBody>
        <a:bodyPr lIns="149352" tIns="149352" rIns="149352" bIns="149352" anchor="ctr"/>
        <a:lstStyle>
          <a:lvl1pPr algn="ctr">
            <a:defRPr sz="2100"/>
          </a:lvl1pPr>
          <a:lvl2pPr marL="171450" indent="-171450" algn="ctr">
            <a:defRPr sz="1600"/>
          </a:lvl2pPr>
          <a:lvl3pPr marL="342900" indent="-171450" algn="ctr">
            <a:defRPr sz="1600"/>
          </a:lvl3pPr>
          <a:lvl4pPr marL="514350" indent="-171450" algn="ctr">
            <a:defRPr sz="1600"/>
          </a:lvl4pPr>
          <a:lvl5pPr marL="685800" indent="-171450" algn="ctr">
            <a:defRPr sz="1600"/>
          </a:lvl5pPr>
          <a:lvl6pPr marL="857250" indent="-171450" algn="ctr">
            <a:defRPr sz="1600"/>
          </a:lvl6pPr>
          <a:lvl7pPr marL="1028700" indent="-171450" algn="ctr">
            <a:defRPr sz="1600"/>
          </a:lvl7pPr>
          <a:lvl8pPr marL="1200150" indent="-171450" algn="ctr">
            <a:defRPr sz="1600"/>
          </a:lvl8pPr>
          <a:lvl9pPr marL="1371600" indent="-171450" algn="ctr">
            <a:defRPr sz="1600"/>
          </a:lvl9pPr>
        </a:lstStyle>
        <a:p>
          <a:pPr lvl="0">
            <a:lnSpc>
              <a:spcPct val="100000"/>
            </a:lnSpc>
            <a:spcBef>
              <a:spcPct val="0"/>
            </a:spcBef>
            <a:spcAft>
              <a:spcPct val="35000"/>
            </a:spcAft>
          </a:pPr>
          <a:r>
            <a:rPr lang="zh-CN" altLang="en-US" dirty="0"/>
            <a:t>成本 </a:t>
          </a:r>
          <a:r>
            <a:rPr lang="en-US" altLang="zh-CN" dirty="0"/>
            <a:t>Cost </a:t>
          </a:r>
          <a:endParaRPr lang="zh-CN" altLang="en-US" dirty="0"/>
        </a:p>
      </dsp:txBody>
      <dsp:txXfrm>
        <a:off x="2880360" y="0"/>
        <a:ext cx="2880360" cy="1513523"/>
      </dsp:txXfrm>
    </dsp:sp>
    <dsp:sp modelId="{D4AEA33D-C18E-4317-B9F0-BBA401BA1DCD}">
      <dsp:nvSpPr>
        <dsp:cNvPr id="5" name="单圆角矩形 4"/>
        <dsp:cNvSpPr/>
      </dsp:nvSpPr>
      <dsp:spPr bwMode="white">
        <a:xfrm rot="10800000">
          <a:off x="0" y="1513523"/>
          <a:ext cx="2880360" cy="1513523"/>
        </a:xfrm>
        <a:prstGeom prst="round1Rect">
          <a:avLst/>
        </a:prstGeom>
        <a:sp3d extrusionH="190500" prstMaterial="matte">
          <a:bevelT w="120650" h="38100" prst="relaxedInset"/>
          <a:bevelB w="120650" h="57150" prst="relaxedInset"/>
          <a:contourClr>
            <a:schemeClr val="bg1"/>
          </a:contourClr>
        </a:sp3d>
      </dsp:spPr>
      <dsp:style>
        <a:lnRef idx="0">
          <a:schemeClr val="lt1"/>
        </a:lnRef>
        <a:fillRef idx="1">
          <a:schemeClr val="accent3">
            <a:shade val="50000"/>
            <a:hueOff val="660000"/>
            <a:satOff val="-16470"/>
            <a:lumOff val="45490"/>
            <a:alpha val="100000"/>
          </a:schemeClr>
        </a:fillRef>
        <a:effectRef idx="2">
          <a:scrgbClr r="0" g="0" b="0"/>
        </a:effectRef>
        <a:fontRef idx="minor">
          <a:schemeClr val="lt1"/>
        </a:fontRef>
      </dsp:style>
      <dsp:txBody>
        <a:bodyPr rot="10800000" lIns="149352" tIns="149352" rIns="149352" bIns="149352" anchor="ctr"/>
        <a:lstStyle>
          <a:lvl1pPr algn="ctr">
            <a:defRPr sz="2100"/>
          </a:lvl1pPr>
          <a:lvl2pPr marL="171450" indent="-171450" algn="ctr">
            <a:defRPr sz="1600"/>
          </a:lvl2pPr>
          <a:lvl3pPr marL="342900" indent="-171450" algn="ctr">
            <a:defRPr sz="1600"/>
          </a:lvl3pPr>
          <a:lvl4pPr marL="514350" indent="-171450" algn="ctr">
            <a:defRPr sz="1600"/>
          </a:lvl4pPr>
          <a:lvl5pPr marL="685800" indent="-171450" algn="ctr">
            <a:defRPr sz="1600"/>
          </a:lvl5pPr>
          <a:lvl6pPr marL="857250" indent="-171450" algn="ctr">
            <a:defRPr sz="1600"/>
          </a:lvl6pPr>
          <a:lvl7pPr marL="1028700" indent="-171450" algn="ctr">
            <a:defRPr sz="1600"/>
          </a:lvl7pPr>
          <a:lvl8pPr marL="1200150" indent="-171450" algn="ctr">
            <a:defRPr sz="1600"/>
          </a:lvl8pPr>
          <a:lvl9pPr marL="1371600" indent="-171450" algn="ctr">
            <a:defRPr sz="1600"/>
          </a:lvl9pPr>
        </a:lstStyle>
        <a:p>
          <a:pPr lvl="0">
            <a:lnSpc>
              <a:spcPct val="100000"/>
            </a:lnSpc>
            <a:spcBef>
              <a:spcPct val="0"/>
            </a:spcBef>
            <a:spcAft>
              <a:spcPct val="35000"/>
            </a:spcAft>
          </a:pPr>
          <a:r>
            <a:rPr lang="zh-CN" altLang="en-US" dirty="0"/>
            <a:t>便利 </a:t>
          </a:r>
          <a:r>
            <a:rPr lang="en-US" altLang="zh-CN" dirty="0"/>
            <a:t>Convenience</a:t>
          </a:r>
          <a:endParaRPr lang="zh-CN" altLang="en-US" dirty="0"/>
        </a:p>
      </dsp:txBody>
      <dsp:txXfrm rot="10800000">
        <a:off x="0" y="1513523"/>
        <a:ext cx="2880360" cy="1513523"/>
      </dsp:txXfrm>
    </dsp:sp>
    <dsp:sp modelId="{652923C2-3C2F-47FF-9108-9E8EAA13F078}">
      <dsp:nvSpPr>
        <dsp:cNvPr id="6" name="单圆角矩形 5"/>
        <dsp:cNvSpPr/>
      </dsp:nvSpPr>
      <dsp:spPr bwMode="white">
        <a:xfrm rot="5400000">
          <a:off x="3563779" y="830104"/>
          <a:ext cx="1513523" cy="2880360"/>
        </a:xfrm>
        <a:prstGeom prst="round1Rect">
          <a:avLst/>
        </a:prstGeom>
        <a:sp3d extrusionH="190500" prstMaterial="matte">
          <a:bevelT w="120650" h="38100" prst="relaxedInset"/>
          <a:bevelB w="120650" h="57150" prst="relaxedInset"/>
          <a:contourClr>
            <a:schemeClr val="bg1"/>
          </a:contourClr>
        </a:sp3d>
      </dsp:spPr>
      <dsp:style>
        <a:lnRef idx="0">
          <a:schemeClr val="lt1"/>
        </a:lnRef>
        <a:fillRef idx="1">
          <a:schemeClr val="accent3">
            <a:tint val="55000"/>
            <a:hueOff val="-330000"/>
            <a:satOff val="8235"/>
            <a:lumOff val="-22744"/>
            <a:alpha val="100000"/>
          </a:schemeClr>
        </a:fillRef>
        <a:effectRef idx="2">
          <a:scrgbClr r="0" g="0" b="0"/>
        </a:effectRef>
        <a:fontRef idx="minor">
          <a:schemeClr val="lt1"/>
        </a:fontRef>
      </dsp:style>
      <dsp:txBody>
        <a:bodyPr rot="-5400000" lIns="149352" tIns="149352" rIns="149352" bIns="149352" anchor="ctr"/>
        <a:lstStyle>
          <a:lvl1pPr algn="ctr">
            <a:defRPr sz="2100"/>
          </a:lvl1pPr>
          <a:lvl2pPr marL="171450" indent="-171450" algn="ctr">
            <a:defRPr sz="1600"/>
          </a:lvl2pPr>
          <a:lvl3pPr marL="342900" indent="-171450" algn="ctr">
            <a:defRPr sz="1600"/>
          </a:lvl3pPr>
          <a:lvl4pPr marL="514350" indent="-171450" algn="ctr">
            <a:defRPr sz="1600"/>
          </a:lvl4pPr>
          <a:lvl5pPr marL="685800" indent="-171450" algn="ctr">
            <a:defRPr sz="1600"/>
          </a:lvl5pPr>
          <a:lvl6pPr marL="857250" indent="-171450" algn="ctr">
            <a:defRPr sz="1600"/>
          </a:lvl6pPr>
          <a:lvl7pPr marL="1028700" indent="-171450" algn="ctr">
            <a:defRPr sz="1600"/>
          </a:lvl7pPr>
          <a:lvl8pPr marL="1200150" indent="-171450" algn="ctr">
            <a:defRPr sz="1600"/>
          </a:lvl8pPr>
          <a:lvl9pPr marL="1371600" indent="-171450" algn="ctr">
            <a:defRPr sz="1600"/>
          </a:lvl9pPr>
        </a:lstStyle>
        <a:p>
          <a:pPr lvl="0">
            <a:lnSpc>
              <a:spcPct val="100000"/>
            </a:lnSpc>
            <a:spcBef>
              <a:spcPct val="0"/>
            </a:spcBef>
            <a:spcAft>
              <a:spcPct val="35000"/>
            </a:spcAft>
          </a:pPr>
          <a:r>
            <a:rPr lang="zh-CN" altLang="en-US" dirty="0"/>
            <a:t>沟通 </a:t>
          </a:r>
          <a:r>
            <a:rPr lang="en-US" altLang="zh-CN" dirty="0"/>
            <a:t>Communication</a:t>
          </a:r>
          <a:endParaRPr lang="zh-CN" altLang="en-US" dirty="0"/>
        </a:p>
      </dsp:txBody>
      <dsp:txXfrm rot="5400000">
        <a:off x="3563779" y="830104"/>
        <a:ext cx="1513523" cy="2880360"/>
      </dsp:txXfrm>
    </dsp:sp>
    <dsp:sp modelId="{844D942F-698B-4BE1-9E55-6CB579856D42}">
      <dsp:nvSpPr>
        <dsp:cNvPr id="7" name="圆角矩形 6"/>
        <dsp:cNvSpPr/>
      </dsp:nvSpPr>
      <dsp:spPr bwMode="white">
        <a:xfrm>
          <a:off x="2016252" y="1135142"/>
          <a:ext cx="1728216" cy="756761"/>
        </a:xfrm>
        <a:prstGeom prst="roundRect">
          <a:avLst/>
        </a:prstGeom>
        <a:sp3d z="152400" extrusionH="63500" prstMaterial="matte">
          <a:bevelT w="50800" h="19050" prst="relaxedInset"/>
          <a:contourClr>
            <a:schemeClr val="bg1"/>
          </a:contourClr>
        </a:sp3d>
      </dsp:spPr>
      <dsp:style>
        <a:lnRef idx="0">
          <a:schemeClr val="lt1"/>
        </a:lnRef>
        <a:fillRef idx="1">
          <a:schemeClr val="accent3">
            <a:tint val="55000"/>
          </a:schemeClr>
        </a:fillRef>
        <a:effectRef idx="2">
          <a:scrgbClr r="0" g="0" b="0"/>
        </a:effectRef>
        <a:fontRef idx="minor">
          <a:schemeClr val="lt1"/>
        </a:fontRef>
      </dsp:style>
      <dsp:txBody>
        <a:bodyPr lIns="80010" tIns="80010" rIns="80010" bIns="80010" anchor="ctr"/>
        <a:lstStyle>
          <a:lvl1pPr algn="ctr">
            <a:defRPr sz="2100"/>
          </a:lvl1pPr>
          <a:lvl2pPr marL="171450" indent="-171450" algn="ctr">
            <a:defRPr sz="1600"/>
          </a:lvl2pPr>
          <a:lvl3pPr marL="342900" indent="-171450" algn="ctr">
            <a:defRPr sz="1600"/>
          </a:lvl3pPr>
          <a:lvl4pPr marL="514350" indent="-171450" algn="ctr">
            <a:defRPr sz="1600"/>
          </a:lvl4pPr>
          <a:lvl5pPr marL="685800" indent="-171450" algn="ctr">
            <a:defRPr sz="1600"/>
          </a:lvl5pPr>
          <a:lvl6pPr marL="857250" indent="-171450" algn="ctr">
            <a:defRPr sz="1600"/>
          </a:lvl6pPr>
          <a:lvl7pPr marL="1028700" indent="-171450" algn="ctr">
            <a:defRPr sz="1600"/>
          </a:lvl7pPr>
          <a:lvl8pPr marL="1200150" indent="-171450" algn="ctr">
            <a:defRPr sz="1600"/>
          </a:lvl8pPr>
          <a:lvl9pPr marL="1371600" indent="-171450" algn="ctr">
            <a:defRPr sz="1600"/>
          </a:lvl9pPr>
        </a:lstStyle>
        <a:p>
          <a:pPr lvl="0">
            <a:lnSpc>
              <a:spcPct val="100000"/>
            </a:lnSpc>
            <a:spcBef>
              <a:spcPct val="0"/>
            </a:spcBef>
            <a:spcAft>
              <a:spcPct val="35000"/>
            </a:spcAft>
          </a:pPr>
          <a:r>
            <a:rPr lang="en-US" altLang="zh-CN" dirty="0">
              <a:solidFill>
                <a:schemeClr val="dk1"/>
              </a:solidFill>
            </a:rPr>
            <a:t>4C </a:t>
          </a:r>
          <a:r>
            <a:rPr lang="zh-CN" altLang="en-US" dirty="0">
              <a:solidFill>
                <a:schemeClr val="dk1"/>
              </a:solidFill>
            </a:rPr>
            <a:t>营销组合</a:t>
          </a:r>
          <a:endParaRPr>
            <a:solidFill>
              <a:schemeClr val="dk1"/>
            </a:solidFill>
          </a:endParaRPr>
        </a:p>
      </dsp:txBody>
      <dsp:txXfrm>
        <a:off x="2016252" y="1135142"/>
        <a:ext cx="1728216" cy="756761"/>
      </dsp:txXfrm>
    </dsp:sp>
  </dsp:spTree>
</dsp:drawing>
</file>

<file path=ppt/diagrams/drawing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10225196" cy="3364842"/>
        <a:chOff x="0" y="0"/>
        <a:chExt cx="10225196" cy="3364842"/>
      </a:xfrm>
    </dsp:grpSpPr>
    <dsp:sp modelId="{099C7A16-B1AD-4EF6-A499-F2A5A7D09743}">
      <dsp:nvSpPr>
        <dsp:cNvPr id="5" name="任意多边形 4"/>
        <dsp:cNvSpPr/>
      </dsp:nvSpPr>
      <dsp:spPr bwMode="white">
        <a:xfrm>
          <a:off x="708605" y="1533614"/>
          <a:ext cx="4403993" cy="297614"/>
        </a:xfrm>
        <a:custGeom>
          <a:avLst/>
          <a:gdLst/>
          <a:ahLst/>
          <a:cxnLst/>
          <a:pathLst>
            <a:path w="6935" h="469">
              <a:moveTo>
                <a:pt x="6935" y="0"/>
              </a:moveTo>
              <a:lnTo>
                <a:pt x="6935" y="234"/>
              </a:lnTo>
              <a:lnTo>
                <a:pt x="0" y="234"/>
              </a:lnTo>
              <a:lnTo>
                <a:pt x="0" y="469"/>
              </a:lnTo>
            </a:path>
          </a:pathLst>
        </a:custGeom>
      </dsp:spPr>
      <dsp:style>
        <a:lnRef idx="2">
          <a:schemeClr val="accent6">
            <a:tint val="90000"/>
          </a:schemeClr>
        </a:lnRef>
        <a:fillRef idx="0">
          <a:schemeClr val="accent6">
            <a:tint val="90000"/>
          </a:schemeClr>
        </a:fillRef>
        <a:effectRef idx="0">
          <a:scrgbClr r="0" g="0" b="0"/>
        </a:effectRef>
        <a:fontRef idx="minor"/>
      </dsp:style>
      <dsp:txXfrm>
        <a:off x="708605" y="1533614"/>
        <a:ext cx="4403993" cy="297614"/>
      </dsp:txXfrm>
    </dsp:sp>
    <dsp:sp modelId="{271ADC9B-BE95-4DD4-AFC1-E27610720B5A}">
      <dsp:nvSpPr>
        <dsp:cNvPr id="8" name="任意多边形 7"/>
        <dsp:cNvSpPr/>
      </dsp:nvSpPr>
      <dsp:spPr bwMode="white">
        <a:xfrm>
          <a:off x="2480315" y="1533614"/>
          <a:ext cx="2632283" cy="312424"/>
        </a:xfrm>
        <a:custGeom>
          <a:avLst/>
          <a:gdLst/>
          <a:ahLst/>
          <a:cxnLst/>
          <a:pathLst>
            <a:path w="4145" h="492">
              <a:moveTo>
                <a:pt x="4145" y="0"/>
              </a:moveTo>
              <a:lnTo>
                <a:pt x="4145" y="258"/>
              </a:lnTo>
              <a:lnTo>
                <a:pt x="0" y="258"/>
              </a:lnTo>
              <a:lnTo>
                <a:pt x="0" y="492"/>
              </a:lnTo>
            </a:path>
          </a:pathLst>
        </a:custGeom>
      </dsp:spPr>
      <dsp:style>
        <a:lnRef idx="2">
          <a:schemeClr val="accent6">
            <a:tint val="90000"/>
          </a:schemeClr>
        </a:lnRef>
        <a:fillRef idx="0">
          <a:schemeClr val="accent6">
            <a:tint val="90000"/>
          </a:schemeClr>
        </a:fillRef>
        <a:effectRef idx="0">
          <a:scrgbClr r="0" g="0" b="0"/>
        </a:effectRef>
        <a:fontRef idx="minor"/>
      </dsp:style>
      <dsp:txXfrm>
        <a:off x="2480315" y="1533614"/>
        <a:ext cx="2632283" cy="312424"/>
      </dsp:txXfrm>
    </dsp:sp>
    <dsp:sp modelId="{7ECB118D-8EB0-4873-81D5-6ED13D9B344A}">
      <dsp:nvSpPr>
        <dsp:cNvPr id="11" name="任意多边形 10"/>
        <dsp:cNvSpPr/>
      </dsp:nvSpPr>
      <dsp:spPr bwMode="white">
        <a:xfrm>
          <a:off x="4255186" y="1533614"/>
          <a:ext cx="857412" cy="297614"/>
        </a:xfrm>
        <a:custGeom>
          <a:avLst/>
          <a:gdLst/>
          <a:ahLst/>
          <a:cxnLst/>
          <a:pathLst>
            <a:path w="1350" h="469">
              <a:moveTo>
                <a:pt x="1350" y="0"/>
              </a:moveTo>
              <a:lnTo>
                <a:pt x="1350" y="234"/>
              </a:lnTo>
              <a:lnTo>
                <a:pt x="0" y="234"/>
              </a:lnTo>
              <a:lnTo>
                <a:pt x="0" y="469"/>
              </a:lnTo>
            </a:path>
          </a:pathLst>
        </a:custGeom>
      </dsp:spPr>
      <dsp:style>
        <a:lnRef idx="2">
          <a:schemeClr val="accent6">
            <a:tint val="90000"/>
          </a:schemeClr>
        </a:lnRef>
        <a:fillRef idx="0">
          <a:schemeClr val="accent6">
            <a:tint val="90000"/>
          </a:schemeClr>
        </a:fillRef>
        <a:effectRef idx="0">
          <a:scrgbClr r="0" g="0" b="0"/>
        </a:effectRef>
        <a:fontRef idx="minor"/>
      </dsp:style>
      <dsp:txXfrm>
        <a:off x="4255186" y="1533614"/>
        <a:ext cx="857412" cy="297614"/>
      </dsp:txXfrm>
    </dsp:sp>
    <dsp:sp modelId="{E31CE687-7F65-43E7-9CAC-4D055C617808}">
      <dsp:nvSpPr>
        <dsp:cNvPr id="14" name="任意多边形 13"/>
        <dsp:cNvSpPr/>
      </dsp:nvSpPr>
      <dsp:spPr bwMode="white">
        <a:xfrm>
          <a:off x="5112598" y="1533614"/>
          <a:ext cx="974346" cy="297614"/>
        </a:xfrm>
        <a:custGeom>
          <a:avLst/>
          <a:gdLst/>
          <a:ahLst/>
          <a:cxnLst/>
          <a:pathLst>
            <a:path w="1534" h="469">
              <a:moveTo>
                <a:pt x="0" y="0"/>
              </a:moveTo>
              <a:lnTo>
                <a:pt x="0" y="234"/>
              </a:lnTo>
              <a:lnTo>
                <a:pt x="1534" y="234"/>
              </a:lnTo>
              <a:lnTo>
                <a:pt x="1534" y="469"/>
              </a:lnTo>
            </a:path>
          </a:pathLst>
        </a:custGeom>
      </dsp:spPr>
      <dsp:style>
        <a:lnRef idx="2">
          <a:schemeClr val="accent6">
            <a:tint val="90000"/>
          </a:schemeClr>
        </a:lnRef>
        <a:fillRef idx="0">
          <a:schemeClr val="accent6">
            <a:tint val="90000"/>
          </a:schemeClr>
        </a:fillRef>
        <a:effectRef idx="0">
          <a:scrgbClr r="0" g="0" b="0"/>
        </a:effectRef>
        <a:fontRef idx="minor"/>
      </dsp:style>
      <dsp:txXfrm>
        <a:off x="5112598" y="1533614"/>
        <a:ext cx="974346" cy="297614"/>
      </dsp:txXfrm>
    </dsp:sp>
    <dsp:sp modelId="{C953A2D0-3261-45A1-9EA0-483EB29944D8}">
      <dsp:nvSpPr>
        <dsp:cNvPr id="17" name="任意多边形 16"/>
        <dsp:cNvSpPr/>
      </dsp:nvSpPr>
      <dsp:spPr bwMode="white">
        <a:xfrm>
          <a:off x="5112598" y="1533614"/>
          <a:ext cx="2689169" cy="297614"/>
        </a:xfrm>
        <a:custGeom>
          <a:avLst/>
          <a:gdLst/>
          <a:ahLst/>
          <a:cxnLst/>
          <a:pathLst>
            <a:path w="4235" h="469">
              <a:moveTo>
                <a:pt x="0" y="0"/>
              </a:moveTo>
              <a:lnTo>
                <a:pt x="0" y="234"/>
              </a:lnTo>
              <a:lnTo>
                <a:pt x="4235" y="234"/>
              </a:lnTo>
              <a:lnTo>
                <a:pt x="4235" y="469"/>
              </a:lnTo>
            </a:path>
          </a:pathLst>
        </a:custGeom>
      </dsp:spPr>
      <dsp:style>
        <a:lnRef idx="2">
          <a:schemeClr val="accent6">
            <a:tint val="90000"/>
          </a:schemeClr>
        </a:lnRef>
        <a:fillRef idx="0">
          <a:schemeClr val="accent6">
            <a:tint val="90000"/>
          </a:schemeClr>
        </a:fillRef>
        <a:effectRef idx="0">
          <a:scrgbClr r="0" g="0" b="0"/>
        </a:effectRef>
        <a:fontRef idx="minor"/>
      </dsp:style>
      <dsp:txXfrm>
        <a:off x="5112598" y="1533614"/>
        <a:ext cx="2689169" cy="297614"/>
      </dsp:txXfrm>
    </dsp:sp>
    <dsp:sp modelId="{58117E25-79B0-4BB1-8CB4-29DC14D2355E}">
      <dsp:nvSpPr>
        <dsp:cNvPr id="20" name="任意多边形 19"/>
        <dsp:cNvSpPr/>
      </dsp:nvSpPr>
      <dsp:spPr bwMode="white">
        <a:xfrm>
          <a:off x="5112598" y="1533614"/>
          <a:ext cx="4403993" cy="294255"/>
        </a:xfrm>
        <a:custGeom>
          <a:avLst/>
          <a:gdLst/>
          <a:ahLst/>
          <a:cxnLst/>
          <a:pathLst>
            <a:path w="6935" h="463">
              <a:moveTo>
                <a:pt x="0" y="0"/>
              </a:moveTo>
              <a:lnTo>
                <a:pt x="0" y="229"/>
              </a:lnTo>
              <a:lnTo>
                <a:pt x="6935" y="229"/>
              </a:lnTo>
              <a:lnTo>
                <a:pt x="6935" y="463"/>
              </a:lnTo>
            </a:path>
          </a:pathLst>
        </a:custGeom>
      </dsp:spPr>
      <dsp:style>
        <a:lnRef idx="2">
          <a:schemeClr val="accent6">
            <a:tint val="90000"/>
          </a:schemeClr>
        </a:lnRef>
        <a:fillRef idx="0">
          <a:schemeClr val="accent6">
            <a:tint val="90000"/>
          </a:schemeClr>
        </a:fillRef>
        <a:effectRef idx="0">
          <a:scrgbClr r="0" g="0" b="0"/>
        </a:effectRef>
        <a:fontRef idx="minor"/>
      </dsp:style>
      <dsp:txXfrm>
        <a:off x="5112598" y="1533614"/>
        <a:ext cx="4403993" cy="294255"/>
      </dsp:txXfrm>
    </dsp:sp>
    <dsp:sp modelId="{DEDB4286-37C3-4A0E-9DCE-C484F077238E}">
      <dsp:nvSpPr>
        <dsp:cNvPr id="3" name="矩形 2"/>
        <dsp:cNvSpPr/>
      </dsp:nvSpPr>
      <dsp:spPr bwMode="white">
        <a:xfrm>
          <a:off x="3461251" y="825009"/>
          <a:ext cx="3302694" cy="708605"/>
        </a:xfrm>
        <a:prstGeom prst="rect">
          <a:avLst/>
        </a:prstGeom>
      </dsp:spPr>
      <dsp:style>
        <a:lnRef idx="2">
          <a:schemeClr val="lt1"/>
        </a:lnRef>
        <a:fillRef idx="1">
          <a:schemeClr val="accent6">
            <a:alpha val="80000"/>
            <a:hueOff val="0"/>
            <a:satOff val="0"/>
            <a:lumOff val="0"/>
            <a:alpha val="80000"/>
          </a:schemeClr>
        </a:fillRef>
        <a:effectRef idx="0">
          <a:scrgbClr r="0" g="0" b="0"/>
        </a:effectRef>
        <a:fontRef idx="minor">
          <a:schemeClr val="lt1"/>
        </a:fontRef>
      </dsp:style>
      <dsp:txBody>
        <a:bodyPr lIns="15240" tIns="15240" rIns="15240" bIns="1524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400" b="1" kern="1200" dirty="0">
              <a:solidFill>
                <a:schemeClr val="accent3"/>
              </a:solidFill>
              <a:latin typeface="+mn-lt"/>
              <a:ea typeface="+mn-ea"/>
              <a:cs typeface="+mn-cs"/>
            </a:rPr>
            <a:t>宏观环境构成要素</a:t>
          </a:r>
        </a:p>
      </dsp:txBody>
      <dsp:txXfrm>
        <a:off x="3461251" y="825009"/>
        <a:ext cx="3302694" cy="708605"/>
      </dsp:txXfrm>
    </dsp:sp>
    <dsp:sp modelId="{621EE4E2-69FB-44FE-A5DE-EB73598FB172}">
      <dsp:nvSpPr>
        <dsp:cNvPr id="6" name="矩形 5"/>
        <dsp:cNvSpPr/>
      </dsp:nvSpPr>
      <dsp:spPr bwMode="white">
        <a:xfrm>
          <a:off x="0" y="1831228"/>
          <a:ext cx="1417210" cy="708605"/>
        </a:xfrm>
        <a:prstGeom prst="rect">
          <a:avLst/>
        </a:prstGeom>
      </dsp:spPr>
      <dsp:style>
        <a:lnRef idx="2">
          <a:schemeClr val="lt1"/>
        </a:lnRef>
        <a:fillRef idx="1">
          <a:schemeClr val="accent6">
            <a:alpha val="70000"/>
            <a:hueOff val="0"/>
            <a:satOff val="0"/>
            <a:lumOff val="0"/>
            <a:alpha val="70196"/>
          </a:schemeClr>
        </a:fillRef>
        <a:effectRef idx="0">
          <a:scrgbClr r="0" g="0" b="0"/>
        </a:effectRef>
        <a:fontRef idx="minor">
          <a:schemeClr val="lt1"/>
        </a:fontRef>
      </dsp:style>
      <dsp:txBody>
        <a:bodyPr lIns="15240" tIns="15240" rIns="15240" bIns="1524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marL="0" lvl="0" indent="0" algn="ctr" defTabSz="1066800">
            <a:lnSpc>
              <a:spcPct val="90000"/>
            </a:lnSpc>
            <a:spcBef>
              <a:spcPct val="0"/>
            </a:spcBef>
            <a:spcAft>
              <a:spcPct val="35000"/>
            </a:spcAft>
            <a:buNone/>
          </a:pPr>
          <a:r>
            <a:rPr lang="zh-CN" altLang="en-US" sz="2400" b="1" kern="1200" dirty="0">
              <a:solidFill>
                <a:srgbClr val="297FD5"/>
              </a:solidFill>
              <a:latin typeface="Arial" panose="020B0604020202020204"/>
              <a:ea typeface="微软雅黑" panose="020B0503020204020204" pitchFamily="34" charset="-122"/>
              <a:cs typeface="+mn-cs"/>
            </a:rPr>
            <a:t>人口</a:t>
          </a:r>
        </a:p>
      </dsp:txBody>
      <dsp:txXfrm>
        <a:off x="0" y="1831228"/>
        <a:ext cx="1417210" cy="708605"/>
      </dsp:txXfrm>
    </dsp:sp>
    <dsp:sp modelId="{FCD5F847-B5C3-415A-9E4A-C0C31B26D9F3}">
      <dsp:nvSpPr>
        <dsp:cNvPr id="9" name="矩形 8"/>
        <dsp:cNvSpPr/>
      </dsp:nvSpPr>
      <dsp:spPr bwMode="white">
        <a:xfrm>
          <a:off x="1771710" y="1846038"/>
          <a:ext cx="1417210" cy="708605"/>
        </a:xfrm>
        <a:prstGeom prst="rect">
          <a:avLst/>
        </a:prstGeom>
      </dsp:spPr>
      <dsp:style>
        <a:lnRef idx="2">
          <a:schemeClr val="lt1"/>
        </a:lnRef>
        <a:fillRef idx="1">
          <a:schemeClr val="accent6">
            <a:alpha val="70000"/>
            <a:hueOff val="0"/>
            <a:satOff val="0"/>
            <a:lumOff val="0"/>
            <a:alpha val="70196"/>
          </a:schemeClr>
        </a:fillRef>
        <a:effectRef idx="0">
          <a:scrgbClr r="0" g="0" b="0"/>
        </a:effectRef>
        <a:fontRef idx="minor">
          <a:schemeClr val="lt1"/>
        </a:fontRef>
      </dsp:style>
      <dsp:txBody>
        <a:bodyPr lIns="15240" tIns="15240" rIns="15240" bIns="1524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400" b="1" kern="1200" dirty="0">
              <a:solidFill>
                <a:srgbClr val="297FD5"/>
              </a:solidFill>
              <a:latin typeface="Arial" panose="020B0604020202020204"/>
              <a:ea typeface="微软雅黑" panose="020B0503020204020204" pitchFamily="34" charset="-122"/>
              <a:cs typeface="+mn-cs"/>
            </a:rPr>
            <a:t>经济</a:t>
          </a:r>
        </a:p>
      </dsp:txBody>
      <dsp:txXfrm>
        <a:off x="1771710" y="1846038"/>
        <a:ext cx="1417210" cy="708605"/>
      </dsp:txXfrm>
    </dsp:sp>
    <dsp:sp modelId="{F9A6AC5C-43C3-40C2-8BBF-BE6911454BB3}">
      <dsp:nvSpPr>
        <dsp:cNvPr id="12" name="矩形 11"/>
        <dsp:cNvSpPr/>
      </dsp:nvSpPr>
      <dsp:spPr bwMode="white">
        <a:xfrm>
          <a:off x="3429647" y="1831228"/>
          <a:ext cx="1651078" cy="708605"/>
        </a:xfrm>
        <a:prstGeom prst="rect">
          <a:avLst/>
        </a:prstGeom>
      </dsp:spPr>
      <dsp:style>
        <a:lnRef idx="2">
          <a:schemeClr val="lt1"/>
        </a:lnRef>
        <a:fillRef idx="1">
          <a:schemeClr val="accent6">
            <a:alpha val="70000"/>
            <a:hueOff val="0"/>
            <a:satOff val="0"/>
            <a:lumOff val="0"/>
            <a:alpha val="70196"/>
          </a:schemeClr>
        </a:fillRef>
        <a:effectRef idx="0">
          <a:scrgbClr r="0" g="0" b="0"/>
        </a:effectRef>
        <a:fontRef idx="minor">
          <a:schemeClr val="lt1"/>
        </a:fontRef>
      </dsp:style>
      <dsp:txBody>
        <a:bodyPr lIns="15240" tIns="15240" rIns="15240" bIns="1524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marL="0" lvl="0" indent="0" algn="ctr" defTabSz="1066800">
            <a:lnSpc>
              <a:spcPct val="90000"/>
            </a:lnSpc>
            <a:spcBef>
              <a:spcPct val="0"/>
            </a:spcBef>
            <a:spcAft>
              <a:spcPct val="35000"/>
            </a:spcAft>
            <a:buNone/>
          </a:pPr>
          <a:r>
            <a:rPr lang="zh-CN" altLang="en-US" sz="2400" b="1" kern="1200" dirty="0">
              <a:solidFill>
                <a:srgbClr val="297FD5"/>
              </a:solidFill>
              <a:latin typeface="Arial" panose="020B0604020202020204"/>
              <a:ea typeface="微软雅黑" panose="020B0503020204020204" pitchFamily="34" charset="-122"/>
              <a:cs typeface="+mn-cs"/>
            </a:rPr>
            <a:t>政治和法律</a:t>
          </a:r>
        </a:p>
      </dsp:txBody>
      <dsp:txXfrm>
        <a:off x="3429647" y="1831228"/>
        <a:ext cx="1651078" cy="708605"/>
      </dsp:txXfrm>
    </dsp:sp>
    <dsp:sp modelId="{51CABAB9-FEB4-4799-9586-BDE0B015EF75}">
      <dsp:nvSpPr>
        <dsp:cNvPr id="15" name="矩形 14"/>
        <dsp:cNvSpPr/>
      </dsp:nvSpPr>
      <dsp:spPr bwMode="white">
        <a:xfrm>
          <a:off x="5378339" y="1831228"/>
          <a:ext cx="1417210" cy="708605"/>
        </a:xfrm>
        <a:prstGeom prst="rect">
          <a:avLst/>
        </a:prstGeom>
      </dsp:spPr>
      <dsp:style>
        <a:lnRef idx="2">
          <a:schemeClr val="lt1"/>
        </a:lnRef>
        <a:fillRef idx="1">
          <a:schemeClr val="accent6">
            <a:alpha val="70000"/>
            <a:hueOff val="0"/>
            <a:satOff val="0"/>
            <a:lumOff val="0"/>
            <a:alpha val="70196"/>
          </a:schemeClr>
        </a:fillRef>
        <a:effectRef idx="0">
          <a:scrgbClr r="0" g="0" b="0"/>
        </a:effectRef>
        <a:fontRef idx="minor">
          <a:schemeClr val="lt1"/>
        </a:fontRef>
      </dsp:style>
      <dsp:txBody>
        <a:bodyPr lIns="15240" tIns="15240" rIns="15240" bIns="1524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marL="0" lvl="0" indent="0" algn="ctr" defTabSz="1066800">
            <a:lnSpc>
              <a:spcPct val="90000"/>
            </a:lnSpc>
            <a:spcBef>
              <a:spcPct val="0"/>
            </a:spcBef>
            <a:spcAft>
              <a:spcPct val="35000"/>
            </a:spcAft>
            <a:buNone/>
          </a:pPr>
          <a:r>
            <a:rPr lang="zh-CN" altLang="en-US" sz="2400" b="1" kern="1200" dirty="0">
              <a:solidFill>
                <a:srgbClr val="297FD5"/>
              </a:solidFill>
              <a:latin typeface="Arial" panose="020B0604020202020204"/>
              <a:ea typeface="微软雅黑" panose="020B0503020204020204" pitchFamily="34" charset="-122"/>
              <a:cs typeface="+mn-cs"/>
            </a:rPr>
            <a:t>社会文化</a:t>
          </a:r>
        </a:p>
      </dsp:txBody>
      <dsp:txXfrm>
        <a:off x="5378339" y="1831228"/>
        <a:ext cx="1417210" cy="708605"/>
      </dsp:txXfrm>
    </dsp:sp>
    <dsp:sp modelId="{A15C7665-94D2-4CBF-B1A9-22C6ACC0F45A}">
      <dsp:nvSpPr>
        <dsp:cNvPr id="18" name="矩形 17"/>
        <dsp:cNvSpPr/>
      </dsp:nvSpPr>
      <dsp:spPr bwMode="white">
        <a:xfrm>
          <a:off x="7093163" y="1831228"/>
          <a:ext cx="1417210" cy="708605"/>
        </a:xfrm>
        <a:prstGeom prst="rect">
          <a:avLst/>
        </a:prstGeom>
      </dsp:spPr>
      <dsp:style>
        <a:lnRef idx="2">
          <a:schemeClr val="lt1"/>
        </a:lnRef>
        <a:fillRef idx="1">
          <a:schemeClr val="accent6">
            <a:alpha val="70000"/>
            <a:hueOff val="0"/>
            <a:satOff val="0"/>
            <a:lumOff val="0"/>
            <a:alpha val="70196"/>
          </a:schemeClr>
        </a:fillRef>
        <a:effectRef idx="0">
          <a:scrgbClr r="0" g="0" b="0"/>
        </a:effectRef>
        <a:fontRef idx="minor">
          <a:schemeClr val="lt1"/>
        </a:fontRef>
      </dsp:style>
      <dsp:txBody>
        <a:bodyPr lIns="15240" tIns="15240" rIns="15240" bIns="1524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marL="0" lvl="0" indent="0" algn="ctr" defTabSz="1066800">
            <a:lnSpc>
              <a:spcPct val="90000"/>
            </a:lnSpc>
            <a:spcBef>
              <a:spcPct val="0"/>
            </a:spcBef>
            <a:spcAft>
              <a:spcPct val="35000"/>
            </a:spcAft>
            <a:buNone/>
          </a:pPr>
          <a:r>
            <a:rPr lang="zh-CN" altLang="en-US" sz="2400" b="1" kern="1200" dirty="0">
              <a:solidFill>
                <a:srgbClr val="297FD5"/>
              </a:solidFill>
              <a:latin typeface="Arial" panose="020B0604020202020204"/>
              <a:ea typeface="微软雅黑" panose="020B0503020204020204" pitchFamily="34" charset="-122"/>
              <a:cs typeface="+mn-cs"/>
            </a:rPr>
            <a:t>自然</a:t>
          </a:r>
        </a:p>
      </dsp:txBody>
      <dsp:txXfrm>
        <a:off x="7093163" y="1831228"/>
        <a:ext cx="1417210" cy="708605"/>
      </dsp:txXfrm>
    </dsp:sp>
    <dsp:sp modelId="{02B9AAF1-BEFC-4030-B04D-74318853E318}">
      <dsp:nvSpPr>
        <dsp:cNvPr id="21" name="矩形 20"/>
        <dsp:cNvSpPr/>
      </dsp:nvSpPr>
      <dsp:spPr bwMode="white">
        <a:xfrm>
          <a:off x="8807986" y="1827869"/>
          <a:ext cx="1417210" cy="708605"/>
        </a:xfrm>
        <a:prstGeom prst="rect">
          <a:avLst/>
        </a:prstGeom>
      </dsp:spPr>
      <dsp:style>
        <a:lnRef idx="2">
          <a:schemeClr val="lt1"/>
        </a:lnRef>
        <a:fillRef idx="1">
          <a:schemeClr val="accent6">
            <a:alpha val="70000"/>
            <a:hueOff val="0"/>
            <a:satOff val="0"/>
            <a:lumOff val="0"/>
            <a:alpha val="70196"/>
          </a:schemeClr>
        </a:fillRef>
        <a:effectRef idx="0">
          <a:scrgbClr r="0" g="0" b="0"/>
        </a:effectRef>
        <a:fontRef idx="minor">
          <a:schemeClr val="lt1"/>
        </a:fontRef>
      </dsp:style>
      <dsp:txBody>
        <a:bodyPr lIns="15240" tIns="15240" rIns="15240" bIns="1524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marL="0" lvl="0" indent="0" algn="ctr" defTabSz="1066800">
            <a:lnSpc>
              <a:spcPct val="90000"/>
            </a:lnSpc>
            <a:spcBef>
              <a:spcPct val="0"/>
            </a:spcBef>
            <a:spcAft>
              <a:spcPct val="35000"/>
            </a:spcAft>
            <a:buNone/>
          </a:pPr>
          <a:r>
            <a:rPr lang="zh-CN" altLang="en-US" sz="2400" b="1" kern="1200" dirty="0">
              <a:solidFill>
                <a:srgbClr val="297FD5"/>
              </a:solidFill>
              <a:latin typeface="Arial" panose="020B0604020202020204"/>
              <a:ea typeface="微软雅黑" panose="020B0503020204020204" pitchFamily="34" charset="-122"/>
              <a:cs typeface="+mn-cs"/>
            </a:rPr>
            <a:t>科技</a:t>
          </a:r>
        </a:p>
      </dsp:txBody>
      <dsp:txXfrm>
        <a:off x="8807986" y="1827869"/>
        <a:ext cx="1417210" cy="708605"/>
      </dsp:txXfrm>
    </dsp:sp>
    <dsp:sp modelId="{DF55FCFD-DCD2-4F86-8D19-E92C7947935D}">
      <dsp:nvSpPr>
        <dsp:cNvPr id="4" name="矩形 3" hidden="1"/>
        <dsp:cNvSpPr/>
      </dsp:nvSpPr>
      <dsp:spPr>
        <a:xfrm>
          <a:off x="3461251" y="825009"/>
          <a:ext cx="660539" cy="708605"/>
        </a:xfrm>
        <a:prstGeom prst="rect">
          <a:avLst/>
        </a:prstGeom>
      </dsp:spPr>
      <dsp:txXfrm>
        <a:off x="3461251" y="825009"/>
        <a:ext cx="660539" cy="708605"/>
      </dsp:txXfrm>
    </dsp:sp>
    <dsp:sp modelId="{D448CE8A-0816-430F-A3BE-A1DA18988D0A}">
      <dsp:nvSpPr>
        <dsp:cNvPr id="7" name="矩形 6" hidden="1"/>
        <dsp:cNvSpPr/>
      </dsp:nvSpPr>
      <dsp:spPr>
        <a:xfrm>
          <a:off x="0" y="1831228"/>
          <a:ext cx="283442" cy="708605"/>
        </a:xfrm>
        <a:prstGeom prst="rect">
          <a:avLst/>
        </a:prstGeom>
      </dsp:spPr>
      <dsp:txXfrm>
        <a:off x="0" y="1831228"/>
        <a:ext cx="283442" cy="708605"/>
      </dsp:txXfrm>
    </dsp:sp>
    <dsp:sp modelId="{BDEC0411-0F4F-45C6-8CAF-E2E3CDD6CD7F}">
      <dsp:nvSpPr>
        <dsp:cNvPr id="10" name="矩形 9" hidden="1"/>
        <dsp:cNvSpPr/>
      </dsp:nvSpPr>
      <dsp:spPr>
        <a:xfrm>
          <a:off x="1771710" y="1846038"/>
          <a:ext cx="283442" cy="708605"/>
        </a:xfrm>
        <a:prstGeom prst="rect">
          <a:avLst/>
        </a:prstGeom>
      </dsp:spPr>
      <dsp:txXfrm>
        <a:off x="1771710" y="1846038"/>
        <a:ext cx="283442" cy="708605"/>
      </dsp:txXfrm>
    </dsp:sp>
    <dsp:sp modelId="{27BB2E4F-2665-48AA-8811-6D74C656B3EA}">
      <dsp:nvSpPr>
        <dsp:cNvPr id="13" name="矩形 12" hidden="1"/>
        <dsp:cNvSpPr/>
      </dsp:nvSpPr>
      <dsp:spPr>
        <a:xfrm>
          <a:off x="3429647" y="1831228"/>
          <a:ext cx="330216" cy="708605"/>
        </a:xfrm>
        <a:prstGeom prst="rect">
          <a:avLst/>
        </a:prstGeom>
      </dsp:spPr>
      <dsp:txXfrm>
        <a:off x="3429647" y="1831228"/>
        <a:ext cx="330216" cy="708605"/>
      </dsp:txXfrm>
    </dsp:sp>
    <dsp:sp modelId="{98634629-DC1B-4AC9-8165-57A7E03D2AEE}">
      <dsp:nvSpPr>
        <dsp:cNvPr id="16" name="矩形 15" hidden="1"/>
        <dsp:cNvSpPr/>
      </dsp:nvSpPr>
      <dsp:spPr>
        <a:xfrm>
          <a:off x="5378339" y="1831228"/>
          <a:ext cx="283442" cy="708605"/>
        </a:xfrm>
        <a:prstGeom prst="rect">
          <a:avLst/>
        </a:prstGeom>
      </dsp:spPr>
      <dsp:txXfrm>
        <a:off x="5378339" y="1831228"/>
        <a:ext cx="283442" cy="708605"/>
      </dsp:txXfrm>
    </dsp:sp>
    <dsp:sp modelId="{0D479F61-898B-4E64-A61D-95ACF98C47E7}">
      <dsp:nvSpPr>
        <dsp:cNvPr id="19" name="矩形 18" hidden="1"/>
        <dsp:cNvSpPr/>
      </dsp:nvSpPr>
      <dsp:spPr>
        <a:xfrm>
          <a:off x="7093163" y="1831228"/>
          <a:ext cx="283442" cy="708605"/>
        </a:xfrm>
        <a:prstGeom prst="rect">
          <a:avLst/>
        </a:prstGeom>
      </dsp:spPr>
      <dsp:txXfrm>
        <a:off x="7093163" y="1831228"/>
        <a:ext cx="283442" cy="708605"/>
      </dsp:txXfrm>
    </dsp:sp>
    <dsp:sp modelId="{8C982ED7-1756-4BD6-84EE-FE8E3ED57698}">
      <dsp:nvSpPr>
        <dsp:cNvPr id="22" name="矩形 21" hidden="1"/>
        <dsp:cNvSpPr/>
      </dsp:nvSpPr>
      <dsp:spPr>
        <a:xfrm>
          <a:off x="8807986" y="1827869"/>
          <a:ext cx="283442" cy="708605"/>
        </a:xfrm>
        <a:prstGeom prst="rect">
          <a:avLst/>
        </a:prstGeom>
      </dsp:spPr>
      <dsp:txXfrm>
        <a:off x="8807986" y="1827869"/>
        <a:ext cx="283442" cy="708605"/>
      </dsp:txXfrm>
    </dsp:sp>
  </dsp:spTree>
</dsp:drawing>
</file>

<file path=ppt/diagrams/drawing3.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9145016" cy="3352883"/>
        <a:chOff x="0" y="0"/>
        <a:chExt cx="9145016" cy="3352883"/>
      </a:xfrm>
    </dsp:grpSpPr>
    <dsp:sp modelId="{099C7A16-B1AD-4EF6-A499-F2A5A7D09743}">
      <dsp:nvSpPr>
        <dsp:cNvPr id="5" name="任意多边形 4"/>
        <dsp:cNvSpPr/>
      </dsp:nvSpPr>
      <dsp:spPr bwMode="white">
        <a:xfrm>
          <a:off x="782964" y="1512019"/>
          <a:ext cx="3789544" cy="328845"/>
        </a:xfrm>
        <a:custGeom>
          <a:avLst/>
          <a:gdLst/>
          <a:ahLst/>
          <a:cxnLst/>
          <a:pathLst>
            <a:path w="5968" h="518">
              <a:moveTo>
                <a:pt x="5968" y="0"/>
              </a:moveTo>
              <a:lnTo>
                <a:pt x="5968" y="259"/>
              </a:lnTo>
              <a:lnTo>
                <a:pt x="0" y="259"/>
              </a:lnTo>
              <a:lnTo>
                <a:pt x="0" y="518"/>
              </a:lnTo>
            </a:path>
          </a:pathLst>
        </a:custGeom>
      </dsp:spPr>
      <dsp:style>
        <a:lnRef idx="2">
          <a:schemeClr val="accent6">
            <a:tint val="90000"/>
          </a:schemeClr>
        </a:lnRef>
        <a:fillRef idx="0">
          <a:schemeClr val="accent6">
            <a:tint val="90000"/>
          </a:schemeClr>
        </a:fillRef>
        <a:effectRef idx="0">
          <a:scrgbClr r="0" g="0" b="0"/>
        </a:effectRef>
        <a:fontRef idx="minor"/>
      </dsp:style>
      <dsp:txXfrm>
        <a:off x="782964" y="1512019"/>
        <a:ext cx="3789544" cy="328845"/>
      </dsp:txXfrm>
    </dsp:sp>
    <dsp:sp modelId="{271ADC9B-BE95-4DD4-AFC1-E27610720B5A}">
      <dsp:nvSpPr>
        <dsp:cNvPr id="8" name="任意多边形 7"/>
        <dsp:cNvSpPr/>
      </dsp:nvSpPr>
      <dsp:spPr bwMode="white">
        <a:xfrm>
          <a:off x="2677736" y="1512019"/>
          <a:ext cx="1894772" cy="328845"/>
        </a:xfrm>
        <a:custGeom>
          <a:avLst/>
          <a:gdLst/>
          <a:ahLst/>
          <a:cxnLst/>
          <a:pathLst>
            <a:path w="2984" h="518">
              <a:moveTo>
                <a:pt x="2984" y="0"/>
              </a:moveTo>
              <a:lnTo>
                <a:pt x="2984" y="259"/>
              </a:lnTo>
              <a:lnTo>
                <a:pt x="0" y="259"/>
              </a:lnTo>
              <a:lnTo>
                <a:pt x="0" y="518"/>
              </a:lnTo>
            </a:path>
          </a:pathLst>
        </a:custGeom>
      </dsp:spPr>
      <dsp:style>
        <a:lnRef idx="2">
          <a:schemeClr val="accent6">
            <a:tint val="90000"/>
          </a:schemeClr>
        </a:lnRef>
        <a:fillRef idx="0">
          <a:schemeClr val="accent6">
            <a:tint val="90000"/>
          </a:schemeClr>
        </a:fillRef>
        <a:effectRef idx="0">
          <a:scrgbClr r="0" g="0" b="0"/>
        </a:effectRef>
        <a:fontRef idx="minor"/>
      </dsp:style>
      <dsp:txXfrm>
        <a:off x="2677736" y="1512019"/>
        <a:ext cx="1894772" cy="328845"/>
      </dsp:txXfrm>
    </dsp:sp>
    <dsp:sp modelId="{7ECB118D-8EB0-4873-81D5-6ED13D9B344A}">
      <dsp:nvSpPr>
        <dsp:cNvPr id="11" name="任意多边形 10"/>
        <dsp:cNvSpPr/>
      </dsp:nvSpPr>
      <dsp:spPr bwMode="white">
        <a:xfrm>
          <a:off x="4572508" y="1512019"/>
          <a:ext cx="0" cy="328845"/>
        </a:xfrm>
        <a:custGeom>
          <a:avLst/>
          <a:gdLst/>
          <a:ahLst/>
          <a:cxnLst/>
          <a:pathLst>
            <a:path h="518">
              <a:moveTo>
                <a:pt x="0" y="0"/>
              </a:moveTo>
              <a:lnTo>
                <a:pt x="0" y="518"/>
              </a:lnTo>
            </a:path>
          </a:pathLst>
        </a:custGeom>
      </dsp:spPr>
      <dsp:style>
        <a:lnRef idx="2">
          <a:schemeClr val="accent6">
            <a:tint val="90000"/>
          </a:schemeClr>
        </a:lnRef>
        <a:fillRef idx="0">
          <a:schemeClr val="accent6">
            <a:tint val="90000"/>
          </a:schemeClr>
        </a:fillRef>
        <a:effectRef idx="0">
          <a:scrgbClr r="0" g="0" b="0"/>
        </a:effectRef>
        <a:fontRef idx="minor"/>
      </dsp:style>
      <dsp:txXfrm>
        <a:off x="4572508" y="1512019"/>
        <a:ext cx="0" cy="328845"/>
      </dsp:txXfrm>
    </dsp:sp>
    <dsp:sp modelId="{E31CE687-7F65-43E7-9CAC-4D055C617808}">
      <dsp:nvSpPr>
        <dsp:cNvPr id="14" name="任意多边形 13"/>
        <dsp:cNvSpPr/>
      </dsp:nvSpPr>
      <dsp:spPr bwMode="white">
        <a:xfrm>
          <a:off x="4572508" y="1512019"/>
          <a:ext cx="1894772" cy="328845"/>
        </a:xfrm>
        <a:custGeom>
          <a:avLst/>
          <a:gdLst/>
          <a:ahLst/>
          <a:cxnLst/>
          <a:pathLst>
            <a:path w="2984" h="518">
              <a:moveTo>
                <a:pt x="0" y="0"/>
              </a:moveTo>
              <a:lnTo>
                <a:pt x="0" y="259"/>
              </a:lnTo>
              <a:lnTo>
                <a:pt x="2984" y="259"/>
              </a:lnTo>
              <a:lnTo>
                <a:pt x="2984" y="518"/>
              </a:lnTo>
            </a:path>
          </a:pathLst>
        </a:custGeom>
      </dsp:spPr>
      <dsp:style>
        <a:lnRef idx="2">
          <a:schemeClr val="accent6">
            <a:tint val="90000"/>
          </a:schemeClr>
        </a:lnRef>
        <a:fillRef idx="0">
          <a:schemeClr val="accent6">
            <a:tint val="90000"/>
          </a:schemeClr>
        </a:fillRef>
        <a:effectRef idx="0">
          <a:scrgbClr r="0" g="0" b="0"/>
        </a:effectRef>
        <a:fontRef idx="minor"/>
      </dsp:style>
      <dsp:txXfrm>
        <a:off x="4572508" y="1512019"/>
        <a:ext cx="1894772" cy="328845"/>
      </dsp:txXfrm>
    </dsp:sp>
    <dsp:sp modelId="{C953A2D0-3261-45A1-9EA0-483EB29944D8}">
      <dsp:nvSpPr>
        <dsp:cNvPr id="17" name="任意多边形 16"/>
        <dsp:cNvSpPr/>
      </dsp:nvSpPr>
      <dsp:spPr bwMode="white">
        <a:xfrm>
          <a:off x="4572508" y="1512019"/>
          <a:ext cx="3789544" cy="328845"/>
        </a:xfrm>
        <a:custGeom>
          <a:avLst/>
          <a:gdLst/>
          <a:ahLst/>
          <a:cxnLst/>
          <a:pathLst>
            <a:path w="5968" h="518">
              <a:moveTo>
                <a:pt x="0" y="0"/>
              </a:moveTo>
              <a:lnTo>
                <a:pt x="0" y="259"/>
              </a:lnTo>
              <a:lnTo>
                <a:pt x="5968" y="259"/>
              </a:lnTo>
              <a:lnTo>
                <a:pt x="5968" y="518"/>
              </a:lnTo>
            </a:path>
          </a:pathLst>
        </a:custGeom>
      </dsp:spPr>
      <dsp:style>
        <a:lnRef idx="2">
          <a:schemeClr val="accent6">
            <a:tint val="90000"/>
          </a:schemeClr>
        </a:lnRef>
        <a:fillRef idx="0">
          <a:schemeClr val="accent6">
            <a:tint val="90000"/>
          </a:schemeClr>
        </a:fillRef>
        <a:effectRef idx="0">
          <a:scrgbClr r="0" g="0" b="0"/>
        </a:effectRef>
        <a:fontRef idx="minor"/>
      </dsp:style>
      <dsp:txXfrm>
        <a:off x="4572508" y="1512019"/>
        <a:ext cx="3789544" cy="328845"/>
      </dsp:txXfrm>
    </dsp:sp>
    <dsp:sp modelId="{DEDB4286-37C3-4A0E-9DCE-C484F077238E}">
      <dsp:nvSpPr>
        <dsp:cNvPr id="3" name="矩形 2"/>
        <dsp:cNvSpPr/>
      </dsp:nvSpPr>
      <dsp:spPr bwMode="white">
        <a:xfrm>
          <a:off x="2747874" y="729055"/>
          <a:ext cx="3649269" cy="782964"/>
        </a:xfrm>
        <a:prstGeom prst="rect">
          <a:avLst/>
        </a:prstGeom>
      </dsp:spPr>
      <dsp:style>
        <a:lnRef idx="2">
          <a:schemeClr val="lt1"/>
        </a:lnRef>
        <a:fillRef idx="1">
          <a:schemeClr val="accent6">
            <a:alpha val="80000"/>
            <a:hueOff val="0"/>
            <a:satOff val="0"/>
            <a:lumOff val="0"/>
            <a:alpha val="80000"/>
          </a:schemeClr>
        </a:fillRef>
        <a:effectRef idx="0">
          <a:scrgbClr r="0" g="0" b="0"/>
        </a:effectRef>
        <a:fontRef idx="minor">
          <a:schemeClr val="lt1"/>
        </a:fontRef>
      </dsp:style>
      <dsp:txBody>
        <a:bodyPr lIns="15240" tIns="15240" rIns="15240" bIns="1524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marL="0" lvl="0" indent="0" algn="ctr" defTabSz="1066800">
            <a:lnSpc>
              <a:spcPct val="90000"/>
            </a:lnSpc>
            <a:spcBef>
              <a:spcPct val="0"/>
            </a:spcBef>
            <a:spcAft>
              <a:spcPct val="35000"/>
            </a:spcAft>
            <a:buNone/>
          </a:pPr>
          <a:r>
            <a:rPr lang="zh-CN" altLang="en-US" sz="2400" b="1" kern="1200" dirty="0">
              <a:solidFill>
                <a:srgbClr val="297FD5"/>
              </a:solidFill>
              <a:latin typeface="Arial" panose="020B0604020202020204"/>
              <a:ea typeface="微软雅黑" panose="020B0503020204020204" pitchFamily="34" charset="-122"/>
              <a:cs typeface="+mn-cs"/>
            </a:rPr>
            <a:t>微观环境构成要素</a:t>
          </a:r>
        </a:p>
      </dsp:txBody>
      <dsp:txXfrm>
        <a:off x="2747874" y="729055"/>
        <a:ext cx="3649269" cy="782964"/>
      </dsp:txXfrm>
    </dsp:sp>
    <dsp:sp modelId="{621EE4E2-69FB-44FE-A5DE-EB73598FB172}">
      <dsp:nvSpPr>
        <dsp:cNvPr id="6" name="矩形 5"/>
        <dsp:cNvSpPr/>
      </dsp:nvSpPr>
      <dsp:spPr bwMode="white">
        <a:xfrm>
          <a:off x="0" y="1840864"/>
          <a:ext cx="1565927" cy="782964"/>
        </a:xfrm>
        <a:prstGeom prst="rect">
          <a:avLst/>
        </a:prstGeom>
      </dsp:spPr>
      <dsp:style>
        <a:lnRef idx="2">
          <a:schemeClr val="lt1"/>
        </a:lnRef>
        <a:fillRef idx="1">
          <a:schemeClr val="accent6">
            <a:alpha val="70000"/>
            <a:hueOff val="0"/>
            <a:satOff val="0"/>
            <a:lumOff val="0"/>
            <a:alpha val="70196"/>
          </a:schemeClr>
        </a:fillRef>
        <a:effectRef idx="0">
          <a:scrgbClr r="0" g="0" b="0"/>
        </a:effectRef>
        <a:fontRef idx="minor">
          <a:schemeClr val="lt1"/>
        </a:fontRef>
      </dsp:style>
      <dsp:txBody>
        <a:bodyPr lIns="15240" tIns="15240" rIns="15240" bIns="1524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marL="0" lvl="0" indent="0" algn="ctr" defTabSz="1066800">
            <a:lnSpc>
              <a:spcPct val="90000"/>
            </a:lnSpc>
            <a:spcBef>
              <a:spcPct val="0"/>
            </a:spcBef>
            <a:spcAft>
              <a:spcPct val="35000"/>
            </a:spcAft>
            <a:buNone/>
          </a:pPr>
          <a:r>
            <a:rPr lang="zh-CN" altLang="en-US" sz="2400" b="1" kern="1200" dirty="0">
              <a:solidFill>
                <a:srgbClr val="297FD5"/>
              </a:solidFill>
              <a:latin typeface="Arial" panose="020B0604020202020204"/>
              <a:ea typeface="微软雅黑" panose="020B0503020204020204" pitchFamily="34" charset="-122"/>
              <a:cs typeface="+mn-cs"/>
            </a:rPr>
            <a:t>企业本身</a:t>
          </a:r>
        </a:p>
      </dsp:txBody>
      <dsp:txXfrm>
        <a:off x="0" y="1840864"/>
        <a:ext cx="1565927" cy="782964"/>
      </dsp:txXfrm>
    </dsp:sp>
    <dsp:sp modelId="{FCD5F847-B5C3-415A-9E4A-C0C31B26D9F3}">
      <dsp:nvSpPr>
        <dsp:cNvPr id="9" name="矩形 8"/>
        <dsp:cNvSpPr/>
      </dsp:nvSpPr>
      <dsp:spPr bwMode="white">
        <a:xfrm>
          <a:off x="1894772" y="1840864"/>
          <a:ext cx="1565927" cy="782964"/>
        </a:xfrm>
        <a:prstGeom prst="rect">
          <a:avLst/>
        </a:prstGeom>
      </dsp:spPr>
      <dsp:style>
        <a:lnRef idx="2">
          <a:schemeClr val="lt1"/>
        </a:lnRef>
        <a:fillRef idx="1">
          <a:schemeClr val="accent6">
            <a:alpha val="70000"/>
            <a:hueOff val="0"/>
            <a:satOff val="0"/>
            <a:lumOff val="0"/>
            <a:alpha val="70196"/>
          </a:schemeClr>
        </a:fillRef>
        <a:effectRef idx="0">
          <a:scrgbClr r="0" g="0" b="0"/>
        </a:effectRef>
        <a:fontRef idx="minor">
          <a:schemeClr val="lt1"/>
        </a:fontRef>
      </dsp:style>
      <dsp:txBody>
        <a:bodyPr lIns="15240" tIns="15240" rIns="15240" bIns="1524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marL="0" lvl="0" indent="0" algn="ctr" defTabSz="1066800">
            <a:lnSpc>
              <a:spcPct val="90000"/>
            </a:lnSpc>
            <a:spcBef>
              <a:spcPct val="0"/>
            </a:spcBef>
            <a:spcAft>
              <a:spcPct val="35000"/>
            </a:spcAft>
            <a:buNone/>
          </a:pPr>
          <a:r>
            <a:rPr lang="zh-CN" altLang="en-US" sz="2400" b="1" kern="1200" dirty="0">
              <a:solidFill>
                <a:srgbClr val="297FD5"/>
              </a:solidFill>
              <a:latin typeface="Arial" panose="020B0604020202020204"/>
              <a:ea typeface="微软雅黑" panose="020B0503020204020204" pitchFamily="34" charset="-122"/>
              <a:cs typeface="+mn-cs"/>
            </a:rPr>
            <a:t>供应商</a:t>
          </a:r>
        </a:p>
      </dsp:txBody>
      <dsp:txXfrm>
        <a:off x="1894772" y="1840864"/>
        <a:ext cx="1565927" cy="782964"/>
      </dsp:txXfrm>
    </dsp:sp>
    <dsp:sp modelId="{F9A6AC5C-43C3-40C2-8BBF-BE6911454BB3}">
      <dsp:nvSpPr>
        <dsp:cNvPr id="12" name="矩形 11"/>
        <dsp:cNvSpPr/>
      </dsp:nvSpPr>
      <dsp:spPr bwMode="white">
        <a:xfrm>
          <a:off x="3789544" y="1840864"/>
          <a:ext cx="1565927" cy="782964"/>
        </a:xfrm>
        <a:prstGeom prst="rect">
          <a:avLst/>
        </a:prstGeom>
      </dsp:spPr>
      <dsp:style>
        <a:lnRef idx="2">
          <a:schemeClr val="lt1"/>
        </a:lnRef>
        <a:fillRef idx="1">
          <a:schemeClr val="accent6">
            <a:alpha val="70000"/>
            <a:hueOff val="0"/>
            <a:satOff val="0"/>
            <a:lumOff val="0"/>
            <a:alpha val="70196"/>
          </a:schemeClr>
        </a:fillRef>
        <a:effectRef idx="0">
          <a:scrgbClr r="0" g="0" b="0"/>
        </a:effectRef>
        <a:fontRef idx="minor">
          <a:schemeClr val="lt1"/>
        </a:fontRef>
      </dsp:style>
      <dsp:txBody>
        <a:bodyPr lIns="15240" tIns="15240" rIns="15240" bIns="1524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marL="0" lvl="0" indent="0" algn="ctr" defTabSz="1066800">
            <a:lnSpc>
              <a:spcPct val="90000"/>
            </a:lnSpc>
            <a:spcBef>
              <a:spcPct val="0"/>
            </a:spcBef>
            <a:spcAft>
              <a:spcPct val="35000"/>
            </a:spcAft>
            <a:buNone/>
          </a:pPr>
          <a:r>
            <a:rPr lang="zh-CN" altLang="en-US" sz="2400" b="1" kern="1200" dirty="0">
              <a:solidFill>
                <a:srgbClr val="297FD5"/>
              </a:solidFill>
              <a:latin typeface="Arial" panose="020B0604020202020204"/>
              <a:ea typeface="微软雅黑" panose="020B0503020204020204" pitchFamily="34" charset="-122"/>
              <a:cs typeface="+mn-cs"/>
            </a:rPr>
            <a:t>营销中介</a:t>
          </a:r>
        </a:p>
      </dsp:txBody>
      <dsp:txXfrm>
        <a:off x="3789544" y="1840864"/>
        <a:ext cx="1565927" cy="782964"/>
      </dsp:txXfrm>
    </dsp:sp>
    <dsp:sp modelId="{51CABAB9-FEB4-4799-9586-BDE0B015EF75}">
      <dsp:nvSpPr>
        <dsp:cNvPr id="15" name="矩形 14"/>
        <dsp:cNvSpPr/>
      </dsp:nvSpPr>
      <dsp:spPr bwMode="white">
        <a:xfrm>
          <a:off x="5684316" y="1840864"/>
          <a:ext cx="1565927" cy="782964"/>
        </a:xfrm>
        <a:prstGeom prst="rect">
          <a:avLst/>
        </a:prstGeom>
      </dsp:spPr>
      <dsp:style>
        <a:lnRef idx="2">
          <a:schemeClr val="lt1"/>
        </a:lnRef>
        <a:fillRef idx="1">
          <a:schemeClr val="accent6">
            <a:alpha val="70000"/>
            <a:hueOff val="0"/>
            <a:satOff val="0"/>
            <a:lumOff val="0"/>
            <a:alpha val="70196"/>
          </a:schemeClr>
        </a:fillRef>
        <a:effectRef idx="0">
          <a:scrgbClr r="0" g="0" b="0"/>
        </a:effectRef>
        <a:fontRef idx="minor">
          <a:schemeClr val="lt1"/>
        </a:fontRef>
      </dsp:style>
      <dsp:txBody>
        <a:bodyPr lIns="15240" tIns="15240" rIns="15240" bIns="1524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marL="0" lvl="0" indent="0" algn="ctr" defTabSz="1066800">
            <a:lnSpc>
              <a:spcPct val="90000"/>
            </a:lnSpc>
            <a:spcBef>
              <a:spcPct val="0"/>
            </a:spcBef>
            <a:spcAft>
              <a:spcPct val="35000"/>
            </a:spcAft>
            <a:buNone/>
          </a:pPr>
          <a:r>
            <a:rPr lang="zh-CN" altLang="en-US" sz="2400" b="1" kern="1200" dirty="0">
              <a:solidFill>
                <a:srgbClr val="297FD5"/>
              </a:solidFill>
              <a:latin typeface="Arial" panose="020B0604020202020204"/>
              <a:ea typeface="微软雅黑" panose="020B0503020204020204" pitchFamily="34" charset="-122"/>
              <a:cs typeface="+mn-cs"/>
            </a:rPr>
            <a:t>顾客</a:t>
          </a:r>
        </a:p>
      </dsp:txBody>
      <dsp:txXfrm>
        <a:off x="5684316" y="1840864"/>
        <a:ext cx="1565927" cy="782964"/>
      </dsp:txXfrm>
    </dsp:sp>
    <dsp:sp modelId="{A15C7665-94D2-4CBF-B1A9-22C6ACC0F45A}">
      <dsp:nvSpPr>
        <dsp:cNvPr id="18" name="矩形 17"/>
        <dsp:cNvSpPr/>
      </dsp:nvSpPr>
      <dsp:spPr bwMode="white">
        <a:xfrm>
          <a:off x="7579089" y="1840864"/>
          <a:ext cx="1565927" cy="782964"/>
        </a:xfrm>
        <a:prstGeom prst="rect">
          <a:avLst/>
        </a:prstGeom>
      </dsp:spPr>
      <dsp:style>
        <a:lnRef idx="2">
          <a:schemeClr val="lt1"/>
        </a:lnRef>
        <a:fillRef idx="1">
          <a:schemeClr val="accent6">
            <a:alpha val="70000"/>
            <a:hueOff val="0"/>
            <a:satOff val="0"/>
            <a:lumOff val="0"/>
            <a:alpha val="70196"/>
          </a:schemeClr>
        </a:fillRef>
        <a:effectRef idx="0">
          <a:scrgbClr r="0" g="0" b="0"/>
        </a:effectRef>
        <a:fontRef idx="minor">
          <a:schemeClr val="lt1"/>
        </a:fontRef>
      </dsp:style>
      <dsp:txBody>
        <a:bodyPr lIns="15240" tIns="15240" rIns="15240" bIns="1524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marL="0" lvl="0" indent="0" algn="ctr" defTabSz="1066800">
            <a:lnSpc>
              <a:spcPct val="90000"/>
            </a:lnSpc>
            <a:spcBef>
              <a:spcPct val="0"/>
            </a:spcBef>
            <a:spcAft>
              <a:spcPct val="35000"/>
            </a:spcAft>
            <a:buNone/>
          </a:pPr>
          <a:r>
            <a:rPr lang="zh-CN" altLang="en-US" sz="2400" b="1" kern="1200" dirty="0">
              <a:solidFill>
                <a:srgbClr val="297FD5"/>
              </a:solidFill>
              <a:latin typeface="Arial" panose="020B0604020202020204"/>
              <a:ea typeface="微软雅黑" panose="020B0503020204020204" pitchFamily="34" charset="-122"/>
              <a:cs typeface="+mn-cs"/>
            </a:rPr>
            <a:t>公众</a:t>
          </a:r>
        </a:p>
      </dsp:txBody>
      <dsp:txXfrm>
        <a:off x="7579089" y="1840864"/>
        <a:ext cx="1565927" cy="782964"/>
      </dsp:txXfrm>
    </dsp:sp>
    <dsp:sp modelId="{DF55FCFD-DCD2-4F86-8D19-E92C7947935D}">
      <dsp:nvSpPr>
        <dsp:cNvPr id="4" name="矩形 3" hidden="1"/>
        <dsp:cNvSpPr/>
      </dsp:nvSpPr>
      <dsp:spPr>
        <a:xfrm>
          <a:off x="2747874" y="729055"/>
          <a:ext cx="729854" cy="782964"/>
        </a:xfrm>
        <a:prstGeom prst="rect">
          <a:avLst/>
        </a:prstGeom>
      </dsp:spPr>
      <dsp:txXfrm>
        <a:off x="2747874" y="729055"/>
        <a:ext cx="729854" cy="782964"/>
      </dsp:txXfrm>
    </dsp:sp>
    <dsp:sp modelId="{D448CE8A-0816-430F-A3BE-A1DA18988D0A}">
      <dsp:nvSpPr>
        <dsp:cNvPr id="7" name="矩形 6" hidden="1"/>
        <dsp:cNvSpPr/>
      </dsp:nvSpPr>
      <dsp:spPr>
        <a:xfrm>
          <a:off x="0" y="1840864"/>
          <a:ext cx="313185" cy="782964"/>
        </a:xfrm>
        <a:prstGeom prst="rect">
          <a:avLst/>
        </a:prstGeom>
      </dsp:spPr>
      <dsp:txXfrm>
        <a:off x="0" y="1840864"/>
        <a:ext cx="313185" cy="782964"/>
      </dsp:txXfrm>
    </dsp:sp>
    <dsp:sp modelId="{BDEC0411-0F4F-45C6-8CAF-E2E3CDD6CD7F}">
      <dsp:nvSpPr>
        <dsp:cNvPr id="10" name="矩形 9" hidden="1"/>
        <dsp:cNvSpPr/>
      </dsp:nvSpPr>
      <dsp:spPr>
        <a:xfrm>
          <a:off x="1894772" y="1840864"/>
          <a:ext cx="313185" cy="782964"/>
        </a:xfrm>
        <a:prstGeom prst="rect">
          <a:avLst/>
        </a:prstGeom>
      </dsp:spPr>
      <dsp:txXfrm>
        <a:off x="1894772" y="1840864"/>
        <a:ext cx="313185" cy="782964"/>
      </dsp:txXfrm>
    </dsp:sp>
    <dsp:sp modelId="{27BB2E4F-2665-48AA-8811-6D74C656B3EA}">
      <dsp:nvSpPr>
        <dsp:cNvPr id="13" name="矩形 12" hidden="1"/>
        <dsp:cNvSpPr/>
      </dsp:nvSpPr>
      <dsp:spPr>
        <a:xfrm>
          <a:off x="3789544" y="1840864"/>
          <a:ext cx="313185" cy="782964"/>
        </a:xfrm>
        <a:prstGeom prst="rect">
          <a:avLst/>
        </a:prstGeom>
      </dsp:spPr>
      <dsp:txXfrm>
        <a:off x="3789544" y="1840864"/>
        <a:ext cx="313185" cy="782964"/>
      </dsp:txXfrm>
    </dsp:sp>
    <dsp:sp modelId="{98634629-DC1B-4AC9-8165-57A7E03D2AEE}">
      <dsp:nvSpPr>
        <dsp:cNvPr id="16" name="矩形 15" hidden="1"/>
        <dsp:cNvSpPr/>
      </dsp:nvSpPr>
      <dsp:spPr>
        <a:xfrm>
          <a:off x="5684316" y="1840864"/>
          <a:ext cx="313185" cy="782964"/>
        </a:xfrm>
        <a:prstGeom prst="rect">
          <a:avLst/>
        </a:prstGeom>
      </dsp:spPr>
      <dsp:txXfrm>
        <a:off x="5684316" y="1840864"/>
        <a:ext cx="313185" cy="782964"/>
      </dsp:txXfrm>
    </dsp:sp>
    <dsp:sp modelId="{0D479F61-898B-4E64-A61D-95ACF98C47E7}">
      <dsp:nvSpPr>
        <dsp:cNvPr id="19" name="矩形 18" hidden="1"/>
        <dsp:cNvSpPr/>
      </dsp:nvSpPr>
      <dsp:spPr>
        <a:xfrm>
          <a:off x="7579089" y="1840864"/>
          <a:ext cx="313185" cy="782964"/>
        </a:xfrm>
        <a:prstGeom prst="rect">
          <a:avLst/>
        </a:prstGeom>
      </dsp:spPr>
      <dsp:txXfrm>
        <a:off x="7579089" y="1840864"/>
        <a:ext cx="313185" cy="782964"/>
      </dsp:txXfrm>
    </dsp:sp>
  </dsp:spTree>
</dsp:drawing>
</file>

<file path=ppt/diagrams/drawing4.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309644" cy="4556730"/>
        <a:chOff x="0" y="0"/>
        <a:chExt cx="8309644" cy="4556730"/>
      </a:xfrm>
    </dsp:grpSpPr>
    <dsp:sp modelId="{16D18651-8339-4A68-B71C-A058454AF608}">
      <dsp:nvSpPr>
        <dsp:cNvPr id="3" name="矩形 2"/>
        <dsp:cNvSpPr/>
      </dsp:nvSpPr>
      <dsp:spPr bwMode="white">
        <a:xfrm>
          <a:off x="0" y="502188"/>
          <a:ext cx="1880010" cy="752004"/>
        </a:xfrm>
        <a:prstGeom prst="rect">
          <a:avLst/>
        </a:prstGeom>
      </dsp:spPr>
      <dsp:style>
        <a:lnRef idx="2">
          <a:schemeClr val="accent2">
            <a:hueOff val="0"/>
            <a:satOff val="0"/>
            <a:lumOff val="0"/>
            <a:alpha val="100000"/>
          </a:schemeClr>
        </a:lnRef>
        <a:fillRef idx="1">
          <a:schemeClr val="accent2">
            <a:hueOff val="0"/>
            <a:satOff val="0"/>
            <a:lumOff val="0"/>
            <a:alpha val="100000"/>
          </a:schemeClr>
        </a:fillRef>
        <a:effectRef idx="0">
          <a:scrgbClr r="0" g="0" b="0"/>
        </a:effectRef>
        <a:fontRef idx="minor">
          <a:schemeClr val="lt1"/>
        </a:fontRef>
      </dsp:style>
      <dsp:txBody>
        <a:bodyPr lIns="199136" tIns="113792" rIns="199136" bIns="113792" anchor="ctr"/>
        <a:lstStyle>
          <a:lvl1pPr algn="ctr">
            <a:defRPr sz="2800"/>
          </a:lvl1pPr>
          <a:lvl2pPr marL="228600" indent="-228600" algn="ctr">
            <a:defRPr sz="2100"/>
          </a:lvl2pPr>
          <a:lvl3pPr marL="457200" indent="-228600" algn="ctr">
            <a:defRPr sz="2100"/>
          </a:lvl3pPr>
          <a:lvl4pPr marL="685800" indent="-228600" algn="ctr">
            <a:defRPr sz="2100"/>
          </a:lvl4pPr>
          <a:lvl5pPr marL="914400" indent="-228600" algn="ctr">
            <a:defRPr sz="2100"/>
          </a:lvl5pPr>
          <a:lvl6pPr marL="1143000" indent="-228600" algn="ctr">
            <a:defRPr sz="2100"/>
          </a:lvl6pPr>
          <a:lvl7pPr marL="1371600" indent="-228600" algn="ctr">
            <a:defRPr sz="2100"/>
          </a:lvl7pPr>
          <a:lvl8pPr marL="1600200" indent="-228600" algn="ctr">
            <a:defRPr sz="2100"/>
          </a:lvl8pPr>
          <a:lvl9pPr marL="1828800" indent="-228600" algn="ctr">
            <a:defRPr sz="2100"/>
          </a:lvl9pPr>
        </a:lstStyle>
        <a:p>
          <a:pPr lvl="0">
            <a:lnSpc>
              <a:spcPct val="100000"/>
            </a:lnSpc>
            <a:spcBef>
              <a:spcPct val="0"/>
            </a:spcBef>
            <a:spcAft>
              <a:spcPct val="35000"/>
            </a:spcAft>
          </a:pPr>
          <a:r>
            <a:rPr lang="zh-CN" altLang="en-US" dirty="0"/>
            <a:t>文化因素</a:t>
          </a:r>
        </a:p>
      </dsp:txBody>
      <dsp:txXfrm>
        <a:off x="0" y="502188"/>
        <a:ext cx="1880010" cy="752004"/>
      </dsp:txXfrm>
    </dsp:sp>
    <dsp:sp modelId="{1D47CFC6-6204-4693-A7F8-207299D1EE80}">
      <dsp:nvSpPr>
        <dsp:cNvPr id="4" name="矩形 3"/>
        <dsp:cNvSpPr/>
      </dsp:nvSpPr>
      <dsp:spPr bwMode="white">
        <a:xfrm>
          <a:off x="0" y="1254192"/>
          <a:ext cx="1880010" cy="2800350"/>
        </a:xfrm>
        <a:prstGeom prst="rect">
          <a:avLst/>
        </a:prstGeom>
      </dsp:spPr>
      <dsp:style>
        <a:lnRef idx="2">
          <a:schemeClr val="accent2">
            <a:tint val="40000"/>
            <a:alpha val="90000"/>
            <a:hueOff val="0"/>
            <a:satOff val="0"/>
            <a:lumOff val="0"/>
            <a:alpha val="90196"/>
          </a:schemeClr>
        </a:lnRef>
        <a:fillRef idx="1">
          <a:schemeClr val="accent2">
            <a:tint val="40000"/>
            <a:alpha val="90000"/>
            <a:hueOff val="0"/>
            <a:satOff val="0"/>
            <a:lumOff val="0"/>
            <a:alpha val="90196"/>
          </a:schemeClr>
        </a:fillRef>
        <a:effectRef idx="0">
          <a:scrgbClr r="0" g="0" b="0"/>
        </a:effectRef>
        <a:fontRef idx="minor"/>
      </dsp:style>
      <dsp:txBody>
        <a:bodyPr lIns="149352" tIns="149352" rIns="199136" bIns="224028" anchor="t"/>
        <a:lstStyle>
          <a:lvl1pPr algn="l">
            <a:defRPr sz="2800"/>
          </a:lvl1pPr>
          <a:lvl2pPr marL="285750" indent="-285750" algn="l">
            <a:defRPr sz="2800"/>
          </a:lvl2pPr>
          <a:lvl3pPr marL="571500" indent="-285750" algn="l">
            <a:defRPr sz="2800"/>
          </a:lvl3pPr>
          <a:lvl4pPr marL="857250" indent="-285750" algn="l">
            <a:defRPr sz="2800"/>
          </a:lvl4pPr>
          <a:lvl5pPr marL="1143000" indent="-285750" algn="l">
            <a:defRPr sz="2800"/>
          </a:lvl5pPr>
          <a:lvl6pPr marL="1428750" indent="-285750" algn="l">
            <a:defRPr sz="2800"/>
          </a:lvl6pPr>
          <a:lvl7pPr marL="1714500" indent="-285750" algn="l">
            <a:defRPr sz="2800"/>
          </a:lvl7pPr>
          <a:lvl8pPr marL="2000250" indent="-285750" algn="l">
            <a:defRPr sz="2800"/>
          </a:lvl8pPr>
          <a:lvl9pPr marL="2286000" indent="-285750" algn="l">
            <a:defRPr sz="2800"/>
          </a:lvl9pPr>
        </a:lstStyle>
        <a:p>
          <a:pPr lvl="1">
            <a:lnSpc>
              <a:spcPct val="100000"/>
            </a:lnSpc>
            <a:spcBef>
              <a:spcPct val="0"/>
            </a:spcBef>
            <a:spcAft>
              <a:spcPct val="15000"/>
            </a:spcAft>
            <a:buChar char="•"/>
          </a:pPr>
          <a:r>
            <a:rPr lang="zh-CN" altLang="en-US" dirty="0">
              <a:solidFill>
                <a:schemeClr val="dk1"/>
              </a:solidFill>
            </a:rPr>
            <a:t>文化</a:t>
          </a:r>
          <a:endParaRPr lang="zh-CN" altLang="en-US" dirty="0">
            <a:solidFill>
              <a:schemeClr val="dk1"/>
            </a:solidFill>
          </a:endParaRPr>
        </a:p>
        <a:p>
          <a:pPr lvl="1">
            <a:lnSpc>
              <a:spcPct val="100000"/>
            </a:lnSpc>
            <a:spcBef>
              <a:spcPct val="0"/>
            </a:spcBef>
            <a:spcAft>
              <a:spcPct val="15000"/>
            </a:spcAft>
            <a:buChar char="•"/>
          </a:pPr>
          <a:r>
            <a:rPr lang="zh-CN" altLang="en-US" dirty="0">
              <a:solidFill>
                <a:schemeClr val="dk1"/>
              </a:solidFill>
            </a:rPr>
            <a:t>亚文化</a:t>
          </a:r>
          <a:endParaRPr lang="zh-CN" altLang="en-US" dirty="0">
            <a:solidFill>
              <a:schemeClr val="dk1"/>
            </a:solidFill>
          </a:endParaRPr>
        </a:p>
        <a:p>
          <a:pPr lvl="1">
            <a:lnSpc>
              <a:spcPct val="100000"/>
            </a:lnSpc>
            <a:spcBef>
              <a:spcPct val="0"/>
            </a:spcBef>
            <a:spcAft>
              <a:spcPct val="15000"/>
            </a:spcAft>
            <a:buChar char="•"/>
          </a:pPr>
          <a:r>
            <a:rPr lang="zh-CN" altLang="en-US" dirty="0">
              <a:solidFill>
                <a:schemeClr val="dk1"/>
              </a:solidFill>
            </a:rPr>
            <a:t>社会阶层</a:t>
          </a:r>
          <a:endParaRPr>
            <a:solidFill>
              <a:schemeClr val="dk1"/>
            </a:solidFill>
          </a:endParaRPr>
        </a:p>
      </dsp:txBody>
      <dsp:txXfrm>
        <a:off x="0" y="1254192"/>
        <a:ext cx="1880010" cy="2800350"/>
      </dsp:txXfrm>
    </dsp:sp>
    <dsp:sp modelId="{FD5198D2-5F15-4B71-9659-DE71EBC46C48}">
      <dsp:nvSpPr>
        <dsp:cNvPr id="5" name="矩形 4"/>
        <dsp:cNvSpPr/>
      </dsp:nvSpPr>
      <dsp:spPr bwMode="white">
        <a:xfrm>
          <a:off x="2143211" y="502188"/>
          <a:ext cx="1880010" cy="752004"/>
        </a:xfrm>
        <a:prstGeom prst="rect">
          <a:avLst/>
        </a:prstGeom>
      </dsp:spPr>
      <dsp:style>
        <a:lnRef idx="2">
          <a:schemeClr val="accent2">
            <a:hueOff val="40000"/>
            <a:satOff val="4444"/>
            <a:lumOff val="-3528"/>
            <a:alpha val="100000"/>
          </a:schemeClr>
        </a:lnRef>
        <a:fillRef idx="1">
          <a:schemeClr val="accent2">
            <a:hueOff val="40000"/>
            <a:satOff val="4444"/>
            <a:lumOff val="-3528"/>
            <a:alpha val="100000"/>
          </a:schemeClr>
        </a:fillRef>
        <a:effectRef idx="0">
          <a:scrgbClr r="0" g="0" b="0"/>
        </a:effectRef>
        <a:fontRef idx="minor">
          <a:schemeClr val="lt1"/>
        </a:fontRef>
      </dsp:style>
      <dsp:txBody>
        <a:bodyPr lIns="199136" tIns="113792" rIns="199136" bIns="113792" anchor="ctr"/>
        <a:lstStyle>
          <a:lvl1pPr algn="ctr">
            <a:defRPr sz="2800"/>
          </a:lvl1pPr>
          <a:lvl2pPr marL="228600" indent="-228600" algn="ctr">
            <a:defRPr sz="2100"/>
          </a:lvl2pPr>
          <a:lvl3pPr marL="457200" indent="-228600" algn="ctr">
            <a:defRPr sz="2100"/>
          </a:lvl3pPr>
          <a:lvl4pPr marL="685800" indent="-228600" algn="ctr">
            <a:defRPr sz="2100"/>
          </a:lvl4pPr>
          <a:lvl5pPr marL="914400" indent="-228600" algn="ctr">
            <a:defRPr sz="2100"/>
          </a:lvl5pPr>
          <a:lvl6pPr marL="1143000" indent="-228600" algn="ctr">
            <a:defRPr sz="2100"/>
          </a:lvl6pPr>
          <a:lvl7pPr marL="1371600" indent="-228600" algn="ctr">
            <a:defRPr sz="2100"/>
          </a:lvl7pPr>
          <a:lvl8pPr marL="1600200" indent="-228600" algn="ctr">
            <a:defRPr sz="2100"/>
          </a:lvl8pPr>
          <a:lvl9pPr marL="1828800" indent="-228600" algn="ctr">
            <a:defRPr sz="2100"/>
          </a:lvl9pPr>
        </a:lstStyle>
        <a:p>
          <a:pPr lvl="0">
            <a:lnSpc>
              <a:spcPct val="100000"/>
            </a:lnSpc>
            <a:spcBef>
              <a:spcPct val="0"/>
            </a:spcBef>
            <a:spcAft>
              <a:spcPct val="35000"/>
            </a:spcAft>
          </a:pPr>
          <a:r>
            <a:rPr lang="zh-CN" altLang="en-US" dirty="0"/>
            <a:t>社会因素</a:t>
          </a:r>
        </a:p>
      </dsp:txBody>
      <dsp:txXfrm>
        <a:off x="2143211" y="502188"/>
        <a:ext cx="1880010" cy="752004"/>
      </dsp:txXfrm>
    </dsp:sp>
    <dsp:sp modelId="{6C8F07A0-11BF-48E2-925F-CAC759A43EF0}">
      <dsp:nvSpPr>
        <dsp:cNvPr id="6" name="矩形 5"/>
        <dsp:cNvSpPr/>
      </dsp:nvSpPr>
      <dsp:spPr bwMode="white">
        <a:xfrm>
          <a:off x="2143211" y="1254192"/>
          <a:ext cx="1880010" cy="2800350"/>
        </a:xfrm>
        <a:prstGeom prst="rect">
          <a:avLst/>
        </a:prstGeom>
      </dsp:spPr>
      <dsp:style>
        <a:lnRef idx="2">
          <a:schemeClr val="accent2">
            <a:tint val="40000"/>
            <a:alpha val="90000"/>
            <a:hueOff val="139999"/>
            <a:satOff val="2353"/>
            <a:lumOff val="-391"/>
            <a:alpha val="90196"/>
          </a:schemeClr>
        </a:lnRef>
        <a:fillRef idx="1">
          <a:schemeClr val="accent2">
            <a:tint val="40000"/>
            <a:alpha val="90000"/>
            <a:hueOff val="139999"/>
            <a:satOff val="2353"/>
            <a:lumOff val="-391"/>
            <a:alpha val="90196"/>
          </a:schemeClr>
        </a:fillRef>
        <a:effectRef idx="0">
          <a:scrgbClr r="0" g="0" b="0"/>
        </a:effectRef>
        <a:fontRef idx="minor"/>
      </dsp:style>
      <dsp:txBody>
        <a:bodyPr lIns="149352" tIns="149352" rIns="199136" bIns="224028" anchor="t"/>
        <a:lstStyle>
          <a:lvl1pPr algn="l">
            <a:defRPr sz="2800"/>
          </a:lvl1pPr>
          <a:lvl2pPr marL="285750" indent="-285750" algn="l">
            <a:defRPr sz="2800"/>
          </a:lvl2pPr>
          <a:lvl3pPr marL="571500" indent="-285750" algn="l">
            <a:defRPr sz="2800"/>
          </a:lvl3pPr>
          <a:lvl4pPr marL="857250" indent="-285750" algn="l">
            <a:defRPr sz="2800"/>
          </a:lvl4pPr>
          <a:lvl5pPr marL="1143000" indent="-285750" algn="l">
            <a:defRPr sz="2800"/>
          </a:lvl5pPr>
          <a:lvl6pPr marL="1428750" indent="-285750" algn="l">
            <a:defRPr sz="2800"/>
          </a:lvl6pPr>
          <a:lvl7pPr marL="1714500" indent="-285750" algn="l">
            <a:defRPr sz="2800"/>
          </a:lvl7pPr>
          <a:lvl8pPr marL="2000250" indent="-285750" algn="l">
            <a:defRPr sz="2800"/>
          </a:lvl8pPr>
          <a:lvl9pPr marL="2286000" indent="-285750" algn="l">
            <a:defRPr sz="2800"/>
          </a:lvl9pPr>
        </a:lstStyle>
        <a:p>
          <a:pPr lvl="1">
            <a:lnSpc>
              <a:spcPct val="100000"/>
            </a:lnSpc>
            <a:spcBef>
              <a:spcPct val="0"/>
            </a:spcBef>
            <a:spcAft>
              <a:spcPct val="15000"/>
            </a:spcAft>
            <a:buChar char="•"/>
          </a:pPr>
          <a:r>
            <a:rPr lang="zh-CN" altLang="en-US" dirty="0">
              <a:solidFill>
                <a:schemeClr val="dk1"/>
              </a:solidFill>
            </a:rPr>
            <a:t>相关群体</a:t>
          </a:r>
          <a:endParaRPr lang="zh-CN" altLang="en-US" dirty="0">
            <a:solidFill>
              <a:schemeClr val="dk1"/>
            </a:solidFill>
          </a:endParaRPr>
        </a:p>
        <a:p>
          <a:pPr lvl="1">
            <a:lnSpc>
              <a:spcPct val="100000"/>
            </a:lnSpc>
            <a:spcBef>
              <a:spcPct val="0"/>
            </a:spcBef>
            <a:spcAft>
              <a:spcPct val="15000"/>
            </a:spcAft>
            <a:buChar char="•"/>
          </a:pPr>
          <a:r>
            <a:rPr lang="zh-CN" altLang="en-US" dirty="0">
              <a:solidFill>
                <a:schemeClr val="dk1"/>
              </a:solidFill>
            </a:rPr>
            <a:t>家庭</a:t>
          </a:r>
          <a:endParaRPr>
            <a:solidFill>
              <a:schemeClr val="dk1"/>
            </a:solidFill>
          </a:endParaRPr>
        </a:p>
      </dsp:txBody>
      <dsp:txXfrm>
        <a:off x="2143211" y="1254192"/>
        <a:ext cx="1880010" cy="2800350"/>
      </dsp:txXfrm>
    </dsp:sp>
    <dsp:sp modelId="{81E1F23A-1822-4548-8253-420E48EF4925}">
      <dsp:nvSpPr>
        <dsp:cNvPr id="7" name="矩形 6"/>
        <dsp:cNvSpPr/>
      </dsp:nvSpPr>
      <dsp:spPr bwMode="white">
        <a:xfrm>
          <a:off x="4286423" y="502188"/>
          <a:ext cx="1880010" cy="752004"/>
        </a:xfrm>
        <a:prstGeom prst="rect">
          <a:avLst/>
        </a:prstGeom>
      </dsp:spPr>
      <dsp:style>
        <a:lnRef idx="2">
          <a:schemeClr val="accent2">
            <a:hueOff val="80000"/>
            <a:satOff val="8889"/>
            <a:lumOff val="-7058"/>
            <a:alpha val="100000"/>
          </a:schemeClr>
        </a:lnRef>
        <a:fillRef idx="1">
          <a:schemeClr val="accent2">
            <a:hueOff val="80000"/>
            <a:satOff val="8889"/>
            <a:lumOff val="-7058"/>
            <a:alpha val="100000"/>
          </a:schemeClr>
        </a:fillRef>
        <a:effectRef idx="0">
          <a:scrgbClr r="0" g="0" b="0"/>
        </a:effectRef>
        <a:fontRef idx="minor">
          <a:schemeClr val="lt1"/>
        </a:fontRef>
      </dsp:style>
      <dsp:txBody>
        <a:bodyPr lIns="199136" tIns="113792" rIns="199136" bIns="113792" anchor="ctr"/>
        <a:lstStyle>
          <a:lvl1pPr algn="ctr">
            <a:defRPr sz="2800"/>
          </a:lvl1pPr>
          <a:lvl2pPr marL="228600" indent="-228600" algn="ctr">
            <a:defRPr sz="2100"/>
          </a:lvl2pPr>
          <a:lvl3pPr marL="457200" indent="-228600" algn="ctr">
            <a:defRPr sz="2100"/>
          </a:lvl3pPr>
          <a:lvl4pPr marL="685800" indent="-228600" algn="ctr">
            <a:defRPr sz="2100"/>
          </a:lvl4pPr>
          <a:lvl5pPr marL="914400" indent="-228600" algn="ctr">
            <a:defRPr sz="2100"/>
          </a:lvl5pPr>
          <a:lvl6pPr marL="1143000" indent="-228600" algn="ctr">
            <a:defRPr sz="2100"/>
          </a:lvl6pPr>
          <a:lvl7pPr marL="1371600" indent="-228600" algn="ctr">
            <a:defRPr sz="2100"/>
          </a:lvl7pPr>
          <a:lvl8pPr marL="1600200" indent="-228600" algn="ctr">
            <a:defRPr sz="2100"/>
          </a:lvl8pPr>
          <a:lvl9pPr marL="1828800" indent="-228600" algn="ctr">
            <a:defRPr sz="2100"/>
          </a:lvl9pPr>
        </a:lstStyle>
        <a:p>
          <a:pPr lvl="0">
            <a:lnSpc>
              <a:spcPct val="100000"/>
            </a:lnSpc>
            <a:spcBef>
              <a:spcPct val="0"/>
            </a:spcBef>
            <a:spcAft>
              <a:spcPct val="35000"/>
            </a:spcAft>
          </a:pPr>
          <a:r>
            <a:rPr lang="zh-CN" altLang="en-US" dirty="0"/>
            <a:t>个人因素</a:t>
          </a:r>
        </a:p>
      </dsp:txBody>
      <dsp:txXfrm>
        <a:off x="4286423" y="502188"/>
        <a:ext cx="1880010" cy="752004"/>
      </dsp:txXfrm>
    </dsp:sp>
    <dsp:sp modelId="{A61000AF-934E-4D9D-AAB8-89C891744A04}">
      <dsp:nvSpPr>
        <dsp:cNvPr id="8" name="矩形 7"/>
        <dsp:cNvSpPr/>
      </dsp:nvSpPr>
      <dsp:spPr bwMode="white">
        <a:xfrm>
          <a:off x="4286423" y="1254192"/>
          <a:ext cx="1880010" cy="2800350"/>
        </a:xfrm>
        <a:prstGeom prst="rect">
          <a:avLst/>
        </a:prstGeom>
      </dsp:spPr>
      <dsp:style>
        <a:lnRef idx="2">
          <a:schemeClr val="accent2">
            <a:tint val="40000"/>
            <a:alpha val="90000"/>
            <a:hueOff val="279999"/>
            <a:satOff val="4706"/>
            <a:lumOff val="-783"/>
            <a:alpha val="90196"/>
          </a:schemeClr>
        </a:lnRef>
        <a:fillRef idx="1">
          <a:schemeClr val="accent2">
            <a:tint val="40000"/>
            <a:alpha val="90000"/>
            <a:hueOff val="279999"/>
            <a:satOff val="4706"/>
            <a:lumOff val="-783"/>
            <a:alpha val="90196"/>
          </a:schemeClr>
        </a:fillRef>
        <a:effectRef idx="0">
          <a:scrgbClr r="0" g="0" b="0"/>
        </a:effectRef>
        <a:fontRef idx="minor"/>
      </dsp:style>
      <dsp:txBody>
        <a:bodyPr lIns="149352" tIns="149352" rIns="199136" bIns="224028" anchor="t"/>
        <a:lstStyle>
          <a:lvl1pPr algn="l">
            <a:defRPr sz="2800"/>
          </a:lvl1pPr>
          <a:lvl2pPr marL="285750" indent="-285750" algn="l">
            <a:defRPr sz="2800"/>
          </a:lvl2pPr>
          <a:lvl3pPr marL="571500" indent="-285750" algn="l">
            <a:defRPr sz="2800"/>
          </a:lvl3pPr>
          <a:lvl4pPr marL="857250" indent="-285750" algn="l">
            <a:defRPr sz="2800"/>
          </a:lvl4pPr>
          <a:lvl5pPr marL="1143000" indent="-285750" algn="l">
            <a:defRPr sz="2800"/>
          </a:lvl5pPr>
          <a:lvl6pPr marL="1428750" indent="-285750" algn="l">
            <a:defRPr sz="2800"/>
          </a:lvl6pPr>
          <a:lvl7pPr marL="1714500" indent="-285750" algn="l">
            <a:defRPr sz="2800"/>
          </a:lvl7pPr>
          <a:lvl8pPr marL="2000250" indent="-285750" algn="l">
            <a:defRPr sz="2800"/>
          </a:lvl8pPr>
          <a:lvl9pPr marL="2286000" indent="-285750" algn="l">
            <a:defRPr sz="2800"/>
          </a:lvl9pPr>
        </a:lstStyle>
        <a:p>
          <a:pPr lvl="1">
            <a:lnSpc>
              <a:spcPct val="100000"/>
            </a:lnSpc>
            <a:spcBef>
              <a:spcPct val="0"/>
            </a:spcBef>
            <a:spcAft>
              <a:spcPct val="15000"/>
            </a:spcAft>
            <a:buChar char="•"/>
          </a:pPr>
          <a:r>
            <a:rPr lang="zh-CN" altLang="en-US" dirty="0">
              <a:solidFill>
                <a:schemeClr val="dk1"/>
              </a:solidFill>
            </a:rPr>
            <a:t>经济因素</a:t>
          </a:r>
          <a:endParaRPr lang="zh-CN" altLang="en-US" dirty="0">
            <a:solidFill>
              <a:schemeClr val="dk1"/>
            </a:solidFill>
          </a:endParaRPr>
        </a:p>
        <a:p>
          <a:pPr lvl="1">
            <a:lnSpc>
              <a:spcPct val="100000"/>
            </a:lnSpc>
            <a:spcBef>
              <a:spcPct val="0"/>
            </a:spcBef>
            <a:spcAft>
              <a:spcPct val="15000"/>
            </a:spcAft>
            <a:buChar char="•"/>
          </a:pPr>
          <a:r>
            <a:rPr lang="zh-CN" altLang="en-US" dirty="0">
              <a:solidFill>
                <a:schemeClr val="dk1"/>
              </a:solidFill>
            </a:rPr>
            <a:t>生理因素</a:t>
          </a:r>
          <a:endParaRPr lang="zh-CN" altLang="en-US" dirty="0">
            <a:solidFill>
              <a:schemeClr val="dk1"/>
            </a:solidFill>
          </a:endParaRPr>
        </a:p>
        <a:p>
          <a:pPr lvl="1">
            <a:lnSpc>
              <a:spcPct val="100000"/>
            </a:lnSpc>
            <a:spcBef>
              <a:spcPct val="0"/>
            </a:spcBef>
            <a:spcAft>
              <a:spcPct val="15000"/>
            </a:spcAft>
            <a:buChar char="•"/>
          </a:pPr>
          <a:r>
            <a:rPr lang="zh-CN" altLang="en-US" dirty="0">
              <a:solidFill>
                <a:schemeClr val="dk1"/>
              </a:solidFill>
            </a:rPr>
            <a:t>个性</a:t>
          </a:r>
          <a:endParaRPr>
            <a:solidFill>
              <a:schemeClr val="dk1"/>
            </a:solidFill>
          </a:endParaRPr>
        </a:p>
      </dsp:txBody>
      <dsp:txXfrm>
        <a:off x="4286423" y="1254192"/>
        <a:ext cx="1880010" cy="2800350"/>
      </dsp:txXfrm>
    </dsp:sp>
    <dsp:sp modelId="{ADADE6AD-F380-46A1-818B-B31D79B6B338}">
      <dsp:nvSpPr>
        <dsp:cNvPr id="9" name="矩形 8"/>
        <dsp:cNvSpPr/>
      </dsp:nvSpPr>
      <dsp:spPr bwMode="white">
        <a:xfrm>
          <a:off x="6429634" y="502188"/>
          <a:ext cx="1880010" cy="752004"/>
        </a:xfrm>
        <a:prstGeom prst="rect">
          <a:avLst/>
        </a:prstGeom>
      </dsp:spPr>
      <dsp:style>
        <a:lnRef idx="2">
          <a:schemeClr val="accent2">
            <a:hueOff val="120000"/>
            <a:satOff val="13333"/>
            <a:lumOff val="-10587"/>
            <a:alpha val="100000"/>
          </a:schemeClr>
        </a:lnRef>
        <a:fillRef idx="1">
          <a:schemeClr val="accent2">
            <a:hueOff val="120000"/>
            <a:satOff val="13333"/>
            <a:lumOff val="-10587"/>
            <a:alpha val="100000"/>
          </a:schemeClr>
        </a:fillRef>
        <a:effectRef idx="0">
          <a:scrgbClr r="0" g="0" b="0"/>
        </a:effectRef>
        <a:fontRef idx="minor">
          <a:schemeClr val="lt1"/>
        </a:fontRef>
      </dsp:style>
      <dsp:txBody>
        <a:bodyPr lIns="199136" tIns="113792" rIns="199136" bIns="113792" anchor="ctr"/>
        <a:lstStyle>
          <a:lvl1pPr algn="ctr">
            <a:defRPr sz="2800"/>
          </a:lvl1pPr>
          <a:lvl2pPr marL="228600" indent="-228600" algn="ctr">
            <a:defRPr sz="2100"/>
          </a:lvl2pPr>
          <a:lvl3pPr marL="457200" indent="-228600" algn="ctr">
            <a:defRPr sz="2100"/>
          </a:lvl3pPr>
          <a:lvl4pPr marL="685800" indent="-228600" algn="ctr">
            <a:defRPr sz="2100"/>
          </a:lvl4pPr>
          <a:lvl5pPr marL="914400" indent="-228600" algn="ctr">
            <a:defRPr sz="2100"/>
          </a:lvl5pPr>
          <a:lvl6pPr marL="1143000" indent="-228600" algn="ctr">
            <a:defRPr sz="2100"/>
          </a:lvl6pPr>
          <a:lvl7pPr marL="1371600" indent="-228600" algn="ctr">
            <a:defRPr sz="2100"/>
          </a:lvl7pPr>
          <a:lvl8pPr marL="1600200" indent="-228600" algn="ctr">
            <a:defRPr sz="2100"/>
          </a:lvl8pPr>
          <a:lvl9pPr marL="1828800" indent="-228600" algn="ctr">
            <a:defRPr sz="2100"/>
          </a:lvl9pPr>
        </a:lstStyle>
        <a:p>
          <a:pPr lvl="0">
            <a:lnSpc>
              <a:spcPct val="100000"/>
            </a:lnSpc>
            <a:spcBef>
              <a:spcPct val="0"/>
            </a:spcBef>
            <a:spcAft>
              <a:spcPct val="35000"/>
            </a:spcAft>
          </a:pPr>
          <a:r>
            <a:rPr lang="zh-CN" altLang="en-US" dirty="0"/>
            <a:t>心理因素</a:t>
          </a:r>
        </a:p>
      </dsp:txBody>
      <dsp:txXfrm>
        <a:off x="6429634" y="502188"/>
        <a:ext cx="1880010" cy="752004"/>
      </dsp:txXfrm>
    </dsp:sp>
    <dsp:sp modelId="{A0B5B701-00A2-4DE3-8CE1-FC3FD1C1C28A}">
      <dsp:nvSpPr>
        <dsp:cNvPr id="10" name="矩形 9"/>
        <dsp:cNvSpPr/>
      </dsp:nvSpPr>
      <dsp:spPr bwMode="white">
        <a:xfrm>
          <a:off x="6429634" y="1254192"/>
          <a:ext cx="1880010" cy="2800350"/>
        </a:xfrm>
        <a:prstGeom prst="rect">
          <a:avLst/>
        </a:prstGeom>
      </dsp:spPr>
      <dsp:style>
        <a:lnRef idx="2">
          <a:schemeClr val="accent2">
            <a:tint val="40000"/>
            <a:alpha val="90000"/>
            <a:hueOff val="420000"/>
            <a:satOff val="7059"/>
            <a:lumOff val="-1175"/>
            <a:alpha val="90196"/>
          </a:schemeClr>
        </a:lnRef>
        <a:fillRef idx="1">
          <a:schemeClr val="accent2">
            <a:tint val="40000"/>
            <a:alpha val="90000"/>
            <a:hueOff val="420000"/>
            <a:satOff val="7059"/>
            <a:lumOff val="-1175"/>
            <a:alpha val="90196"/>
          </a:schemeClr>
        </a:fillRef>
        <a:effectRef idx="0">
          <a:scrgbClr r="0" g="0" b="0"/>
        </a:effectRef>
        <a:fontRef idx="minor"/>
      </dsp:style>
      <dsp:txBody>
        <a:bodyPr lIns="149352" tIns="149352" rIns="199136" bIns="224028" anchor="t"/>
        <a:lstStyle>
          <a:lvl1pPr algn="l">
            <a:defRPr sz="2800"/>
          </a:lvl1pPr>
          <a:lvl2pPr marL="285750" indent="-285750" algn="l">
            <a:defRPr sz="2800"/>
          </a:lvl2pPr>
          <a:lvl3pPr marL="571500" indent="-285750" algn="l">
            <a:defRPr sz="2800"/>
          </a:lvl3pPr>
          <a:lvl4pPr marL="857250" indent="-285750" algn="l">
            <a:defRPr sz="2800"/>
          </a:lvl4pPr>
          <a:lvl5pPr marL="1143000" indent="-285750" algn="l">
            <a:defRPr sz="2800"/>
          </a:lvl5pPr>
          <a:lvl6pPr marL="1428750" indent="-285750" algn="l">
            <a:defRPr sz="2800"/>
          </a:lvl6pPr>
          <a:lvl7pPr marL="1714500" indent="-285750" algn="l">
            <a:defRPr sz="2800"/>
          </a:lvl7pPr>
          <a:lvl8pPr marL="2000250" indent="-285750" algn="l">
            <a:defRPr sz="2800"/>
          </a:lvl8pPr>
          <a:lvl9pPr marL="2286000" indent="-285750" algn="l">
            <a:defRPr sz="2800"/>
          </a:lvl9pPr>
        </a:lstStyle>
        <a:p>
          <a:pPr lvl="1">
            <a:lnSpc>
              <a:spcPct val="100000"/>
            </a:lnSpc>
            <a:spcBef>
              <a:spcPct val="0"/>
            </a:spcBef>
            <a:spcAft>
              <a:spcPct val="15000"/>
            </a:spcAft>
            <a:buChar char="•"/>
          </a:pPr>
          <a:r>
            <a:rPr lang="zh-CN" altLang="en-US" dirty="0">
              <a:solidFill>
                <a:schemeClr val="dk1"/>
              </a:solidFill>
            </a:rPr>
            <a:t>动机</a:t>
          </a:r>
          <a:endParaRPr lang="zh-CN" altLang="en-US" dirty="0">
            <a:solidFill>
              <a:schemeClr val="dk1"/>
            </a:solidFill>
          </a:endParaRPr>
        </a:p>
        <a:p>
          <a:pPr lvl="1">
            <a:lnSpc>
              <a:spcPct val="100000"/>
            </a:lnSpc>
            <a:spcBef>
              <a:spcPct val="0"/>
            </a:spcBef>
            <a:spcAft>
              <a:spcPct val="15000"/>
            </a:spcAft>
            <a:buChar char="•"/>
          </a:pPr>
          <a:r>
            <a:rPr lang="zh-CN" altLang="en-US" dirty="0">
              <a:solidFill>
                <a:schemeClr val="dk1"/>
              </a:solidFill>
            </a:rPr>
            <a:t>感知</a:t>
          </a:r>
          <a:endParaRPr lang="zh-CN" altLang="en-US" dirty="0">
            <a:solidFill>
              <a:schemeClr val="dk1"/>
            </a:solidFill>
          </a:endParaRPr>
        </a:p>
        <a:p>
          <a:pPr lvl="1">
            <a:lnSpc>
              <a:spcPct val="100000"/>
            </a:lnSpc>
            <a:spcBef>
              <a:spcPct val="0"/>
            </a:spcBef>
            <a:spcAft>
              <a:spcPct val="15000"/>
            </a:spcAft>
            <a:buChar char="•"/>
          </a:pPr>
          <a:r>
            <a:rPr lang="zh-CN" altLang="en-US" dirty="0">
              <a:solidFill>
                <a:schemeClr val="dk1"/>
              </a:solidFill>
            </a:rPr>
            <a:t>学习</a:t>
          </a:r>
          <a:endParaRPr lang="zh-CN" altLang="en-US" dirty="0">
            <a:solidFill>
              <a:schemeClr val="dk1"/>
            </a:solidFill>
          </a:endParaRPr>
        </a:p>
        <a:p>
          <a:pPr lvl="1">
            <a:lnSpc>
              <a:spcPct val="100000"/>
            </a:lnSpc>
            <a:spcBef>
              <a:spcPct val="0"/>
            </a:spcBef>
            <a:spcAft>
              <a:spcPct val="15000"/>
            </a:spcAft>
            <a:buChar char="•"/>
          </a:pPr>
          <a:r>
            <a:rPr lang="zh-CN" altLang="en-US" dirty="0">
              <a:solidFill>
                <a:schemeClr val="dk1"/>
              </a:solidFill>
            </a:rPr>
            <a:t>信念和态度</a:t>
          </a:r>
          <a:endParaRPr>
            <a:solidFill>
              <a:schemeClr val="dk1"/>
            </a:solidFill>
          </a:endParaRPr>
        </a:p>
      </dsp:txBody>
      <dsp:txXfrm>
        <a:off x="6429634" y="1254192"/>
        <a:ext cx="1880010" cy="2800350"/>
      </dsp:txXfrm>
    </dsp:sp>
  </dsp:spTree>
</dsp:drawing>
</file>

<file path=ppt/diagrams/drawing5.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021612" cy="4608512"/>
        <a:chOff x="0" y="0"/>
        <a:chExt cx="8021612" cy="4608512"/>
      </a:xfrm>
    </dsp:grpSpPr>
    <dsp:sp modelId="{DC56470A-D093-41A1-B324-22D00C9DC149}">
      <dsp:nvSpPr>
        <dsp:cNvPr id="3" name="右箭头 2"/>
        <dsp:cNvSpPr/>
      </dsp:nvSpPr>
      <dsp:spPr bwMode="white">
        <a:xfrm>
          <a:off x="601621" y="0"/>
          <a:ext cx="6818370" cy="4608512"/>
        </a:xfrm>
        <a:prstGeom prst="rightArrow">
          <a:avLst/>
        </a:prstGeom>
      </dsp:spPr>
      <dsp:style>
        <a:lnRef idx="0">
          <a:schemeClr val="dk1"/>
        </a:lnRef>
        <a:fillRef idx="1">
          <a:schemeClr val="accent3">
            <a:tint val="55000"/>
          </a:schemeClr>
        </a:fillRef>
        <a:effectRef idx="0">
          <a:scrgbClr r="0" g="0" b="0"/>
        </a:effectRef>
        <a:fontRef idx="minor"/>
      </dsp:style>
      <dsp:txXfrm>
        <a:off x="601621" y="0"/>
        <a:ext cx="6818370" cy="4608512"/>
      </dsp:txXfrm>
    </dsp:sp>
    <dsp:sp modelId="{BFCE9ED1-EED2-4716-ABD5-4A17B3E544A5}">
      <dsp:nvSpPr>
        <dsp:cNvPr id="4" name="圆角矩形 3"/>
        <dsp:cNvSpPr/>
      </dsp:nvSpPr>
      <dsp:spPr bwMode="white">
        <a:xfrm>
          <a:off x="0" y="1382554"/>
          <a:ext cx="1415579" cy="1843405"/>
        </a:xfrm>
        <a:prstGeom prst="roundRect">
          <a:avLst/>
        </a:prstGeom>
      </dsp:spPr>
      <dsp:style>
        <a:lnRef idx="2">
          <a:schemeClr val="lt1"/>
        </a:lnRef>
        <a:fillRef idx="1">
          <a:schemeClr val="accent3">
            <a:shade val="50000"/>
            <a:hueOff val="0"/>
            <a:satOff val="0"/>
            <a:lumOff val="0"/>
            <a:alpha val="100000"/>
          </a:schemeClr>
        </a:fillRef>
        <a:effectRef idx="0">
          <a:scrgbClr r="0" g="0" b="0"/>
        </a:effectRef>
        <a:fontRef idx="minor">
          <a:schemeClr val="lt1"/>
        </a:fontRef>
      </dsp:style>
      <dsp:txBody>
        <a:bodyPr lIns="118109" tIns="118109" rIns="118109" bIns="118109" anchor="ctr"/>
        <a:lstStyle>
          <a:lvl1pPr algn="ctr">
            <a:defRPr sz="3100"/>
          </a:lvl1pPr>
          <a:lvl2pPr marL="228600" indent="-228600" algn="ctr">
            <a:defRPr sz="2400"/>
          </a:lvl2pPr>
          <a:lvl3pPr marL="457200" indent="-228600" algn="ctr">
            <a:defRPr sz="2400"/>
          </a:lvl3pPr>
          <a:lvl4pPr marL="685800" indent="-228600" algn="ctr">
            <a:defRPr sz="2400"/>
          </a:lvl4pPr>
          <a:lvl5pPr marL="914400" indent="-228600" algn="ctr">
            <a:defRPr sz="2400"/>
          </a:lvl5pPr>
          <a:lvl6pPr marL="1143000" indent="-228600" algn="ctr">
            <a:defRPr sz="2400"/>
          </a:lvl6pPr>
          <a:lvl7pPr marL="1371600" indent="-228600" algn="ctr">
            <a:defRPr sz="2400"/>
          </a:lvl7pPr>
          <a:lvl8pPr marL="1600200" indent="-228600" algn="ctr">
            <a:defRPr sz="2400"/>
          </a:lvl8pPr>
          <a:lvl9pPr marL="1828800" indent="-228600" algn="ctr">
            <a:defRPr sz="2400"/>
          </a:lvl9pPr>
        </a:lstStyle>
        <a:p>
          <a:pPr lvl="0">
            <a:lnSpc>
              <a:spcPct val="100000"/>
            </a:lnSpc>
            <a:spcBef>
              <a:spcPct val="0"/>
            </a:spcBef>
            <a:spcAft>
              <a:spcPct val="35000"/>
            </a:spcAft>
          </a:pPr>
          <a:r>
            <a:rPr lang="zh-CN" altLang="en-US" dirty="0">
              <a:solidFill>
                <a:schemeClr val="tx1"/>
              </a:solidFill>
            </a:rPr>
            <a:t>认识</a:t>
          </a:r>
          <a:endParaRPr lang="en-US" altLang="zh-CN" dirty="0">
            <a:solidFill>
              <a:schemeClr val="tx1"/>
            </a:solidFill>
          </a:endParaRPr>
        </a:p>
        <a:p>
          <a:pPr lvl="0">
            <a:lnSpc>
              <a:spcPct val="100000"/>
            </a:lnSpc>
            <a:spcBef>
              <a:spcPct val="0"/>
            </a:spcBef>
            <a:spcAft>
              <a:spcPct val="35000"/>
            </a:spcAft>
          </a:pPr>
          <a:r>
            <a:rPr lang="zh-CN" altLang="en-US" dirty="0">
              <a:solidFill>
                <a:schemeClr val="tx1"/>
              </a:solidFill>
            </a:rPr>
            <a:t>需要</a:t>
          </a:r>
        </a:p>
      </dsp:txBody>
      <dsp:txXfrm>
        <a:off x="0" y="1382554"/>
        <a:ext cx="1415579" cy="1843405"/>
      </dsp:txXfrm>
    </dsp:sp>
    <dsp:sp modelId="{232DE2F2-7D43-4A36-9298-BC129A37F91E}">
      <dsp:nvSpPr>
        <dsp:cNvPr id="5" name="圆角矩形 4"/>
        <dsp:cNvSpPr/>
      </dsp:nvSpPr>
      <dsp:spPr bwMode="white">
        <a:xfrm>
          <a:off x="1651508" y="1382554"/>
          <a:ext cx="1415579" cy="1843405"/>
        </a:xfrm>
        <a:prstGeom prst="roundRect">
          <a:avLst/>
        </a:prstGeom>
      </dsp:spPr>
      <dsp:style>
        <a:lnRef idx="2">
          <a:schemeClr val="lt1"/>
        </a:lnRef>
        <a:fillRef idx="1">
          <a:schemeClr val="accent3">
            <a:shade val="50000"/>
            <a:hueOff val="264000"/>
            <a:satOff val="-6587"/>
            <a:lumOff val="18196"/>
            <a:alpha val="100000"/>
          </a:schemeClr>
        </a:fillRef>
        <a:effectRef idx="0">
          <a:scrgbClr r="0" g="0" b="0"/>
        </a:effectRef>
        <a:fontRef idx="minor">
          <a:schemeClr val="lt1"/>
        </a:fontRef>
      </dsp:style>
      <dsp:txBody>
        <a:bodyPr lIns="118109" tIns="118109" rIns="118109" bIns="118109" anchor="ctr"/>
        <a:lstStyle>
          <a:lvl1pPr algn="ctr">
            <a:defRPr sz="3100"/>
          </a:lvl1pPr>
          <a:lvl2pPr marL="228600" indent="-228600" algn="ctr">
            <a:defRPr sz="2400"/>
          </a:lvl2pPr>
          <a:lvl3pPr marL="457200" indent="-228600" algn="ctr">
            <a:defRPr sz="2400"/>
          </a:lvl3pPr>
          <a:lvl4pPr marL="685800" indent="-228600" algn="ctr">
            <a:defRPr sz="2400"/>
          </a:lvl4pPr>
          <a:lvl5pPr marL="914400" indent="-228600" algn="ctr">
            <a:defRPr sz="2400"/>
          </a:lvl5pPr>
          <a:lvl6pPr marL="1143000" indent="-228600" algn="ctr">
            <a:defRPr sz="2400"/>
          </a:lvl6pPr>
          <a:lvl7pPr marL="1371600" indent="-228600" algn="ctr">
            <a:defRPr sz="2400"/>
          </a:lvl7pPr>
          <a:lvl8pPr marL="1600200" indent="-228600" algn="ctr">
            <a:defRPr sz="2400"/>
          </a:lvl8pPr>
          <a:lvl9pPr marL="1828800" indent="-228600" algn="ctr">
            <a:defRPr sz="2400"/>
          </a:lvl9pPr>
        </a:lstStyle>
        <a:p>
          <a:pPr lvl="0">
            <a:lnSpc>
              <a:spcPct val="100000"/>
            </a:lnSpc>
            <a:spcBef>
              <a:spcPct val="0"/>
            </a:spcBef>
            <a:spcAft>
              <a:spcPct val="35000"/>
            </a:spcAft>
          </a:pPr>
          <a:r>
            <a:rPr lang="zh-CN" altLang="en-US" dirty="0">
              <a:solidFill>
                <a:schemeClr val="tx1"/>
              </a:solidFill>
            </a:rPr>
            <a:t>信息</a:t>
          </a:r>
          <a:endParaRPr lang="en-US" altLang="zh-CN" dirty="0">
            <a:solidFill>
              <a:schemeClr val="tx1"/>
            </a:solidFill>
          </a:endParaRPr>
        </a:p>
        <a:p>
          <a:pPr lvl="0">
            <a:lnSpc>
              <a:spcPct val="100000"/>
            </a:lnSpc>
            <a:spcBef>
              <a:spcPct val="0"/>
            </a:spcBef>
            <a:spcAft>
              <a:spcPct val="35000"/>
            </a:spcAft>
          </a:pPr>
          <a:r>
            <a:rPr lang="zh-CN" altLang="en-US" dirty="0">
              <a:solidFill>
                <a:schemeClr val="tx1"/>
              </a:solidFill>
            </a:rPr>
            <a:t>收集</a:t>
          </a:r>
        </a:p>
      </dsp:txBody>
      <dsp:txXfrm>
        <a:off x="1651508" y="1382554"/>
        <a:ext cx="1415579" cy="1843405"/>
      </dsp:txXfrm>
    </dsp:sp>
    <dsp:sp modelId="{E4812465-4A09-4024-96CB-3C83F434AB32}">
      <dsp:nvSpPr>
        <dsp:cNvPr id="6" name="圆角矩形 5"/>
        <dsp:cNvSpPr/>
      </dsp:nvSpPr>
      <dsp:spPr bwMode="white">
        <a:xfrm>
          <a:off x="3303017" y="1382554"/>
          <a:ext cx="1415579" cy="1843405"/>
        </a:xfrm>
        <a:prstGeom prst="roundRect">
          <a:avLst/>
        </a:prstGeom>
      </dsp:spPr>
      <dsp:style>
        <a:lnRef idx="2">
          <a:schemeClr val="lt1"/>
        </a:lnRef>
        <a:fillRef idx="1">
          <a:schemeClr val="accent3">
            <a:shade val="50000"/>
            <a:hueOff val="528000"/>
            <a:satOff val="-13175"/>
            <a:lumOff val="36392"/>
            <a:alpha val="100000"/>
          </a:schemeClr>
        </a:fillRef>
        <a:effectRef idx="0">
          <a:scrgbClr r="0" g="0" b="0"/>
        </a:effectRef>
        <a:fontRef idx="minor">
          <a:schemeClr val="lt1"/>
        </a:fontRef>
      </dsp:style>
      <dsp:txBody>
        <a:bodyPr lIns="118109" tIns="118109" rIns="118109" bIns="118109" anchor="ctr"/>
        <a:lstStyle>
          <a:lvl1pPr algn="ctr">
            <a:defRPr sz="3100"/>
          </a:lvl1pPr>
          <a:lvl2pPr marL="228600" indent="-228600" algn="ctr">
            <a:defRPr sz="2400"/>
          </a:lvl2pPr>
          <a:lvl3pPr marL="457200" indent="-228600" algn="ctr">
            <a:defRPr sz="2400"/>
          </a:lvl3pPr>
          <a:lvl4pPr marL="685800" indent="-228600" algn="ctr">
            <a:defRPr sz="2400"/>
          </a:lvl4pPr>
          <a:lvl5pPr marL="914400" indent="-228600" algn="ctr">
            <a:defRPr sz="2400"/>
          </a:lvl5pPr>
          <a:lvl6pPr marL="1143000" indent="-228600" algn="ctr">
            <a:defRPr sz="2400"/>
          </a:lvl6pPr>
          <a:lvl7pPr marL="1371600" indent="-228600" algn="ctr">
            <a:defRPr sz="2400"/>
          </a:lvl7pPr>
          <a:lvl8pPr marL="1600200" indent="-228600" algn="ctr">
            <a:defRPr sz="2400"/>
          </a:lvl8pPr>
          <a:lvl9pPr marL="1828800" indent="-228600" algn="ctr">
            <a:defRPr sz="2400"/>
          </a:lvl9pPr>
        </a:lstStyle>
        <a:p>
          <a:pPr lvl="0">
            <a:lnSpc>
              <a:spcPct val="100000"/>
            </a:lnSpc>
            <a:spcBef>
              <a:spcPct val="0"/>
            </a:spcBef>
            <a:spcAft>
              <a:spcPct val="35000"/>
            </a:spcAft>
          </a:pPr>
          <a:r>
            <a:rPr lang="zh-CN" altLang="en-US" dirty="0">
              <a:solidFill>
                <a:schemeClr val="tx1"/>
              </a:solidFill>
            </a:rPr>
            <a:t>备选产品评估</a:t>
          </a:r>
        </a:p>
      </dsp:txBody>
      <dsp:txXfrm>
        <a:off x="3303017" y="1382554"/>
        <a:ext cx="1415579" cy="1843405"/>
      </dsp:txXfrm>
    </dsp:sp>
    <dsp:sp modelId="{D2756006-2062-4E0C-9B84-827798C0EE1C}">
      <dsp:nvSpPr>
        <dsp:cNvPr id="7" name="圆角矩形 6"/>
        <dsp:cNvSpPr/>
      </dsp:nvSpPr>
      <dsp:spPr bwMode="white">
        <a:xfrm>
          <a:off x="4954525" y="1382554"/>
          <a:ext cx="1415579" cy="1843405"/>
        </a:xfrm>
        <a:prstGeom prst="roundRect">
          <a:avLst/>
        </a:prstGeom>
      </dsp:spPr>
      <dsp:style>
        <a:lnRef idx="2">
          <a:schemeClr val="lt1"/>
        </a:lnRef>
        <a:fillRef idx="1">
          <a:schemeClr val="accent3">
            <a:tint val="55000"/>
            <a:hueOff val="-132000"/>
            <a:satOff val="3294"/>
            <a:lumOff val="-9097"/>
            <a:alpha val="100000"/>
          </a:schemeClr>
        </a:fillRef>
        <a:effectRef idx="0">
          <a:scrgbClr r="0" g="0" b="0"/>
        </a:effectRef>
        <a:fontRef idx="minor">
          <a:schemeClr val="lt1"/>
        </a:fontRef>
      </dsp:style>
      <dsp:txBody>
        <a:bodyPr lIns="118109" tIns="118109" rIns="118109" bIns="118109" anchor="ctr"/>
        <a:lstStyle>
          <a:lvl1pPr algn="ctr">
            <a:defRPr sz="3100"/>
          </a:lvl1pPr>
          <a:lvl2pPr marL="228600" indent="-228600" algn="ctr">
            <a:defRPr sz="2400"/>
          </a:lvl2pPr>
          <a:lvl3pPr marL="457200" indent="-228600" algn="ctr">
            <a:defRPr sz="2400"/>
          </a:lvl3pPr>
          <a:lvl4pPr marL="685800" indent="-228600" algn="ctr">
            <a:defRPr sz="2400"/>
          </a:lvl4pPr>
          <a:lvl5pPr marL="914400" indent="-228600" algn="ctr">
            <a:defRPr sz="2400"/>
          </a:lvl5pPr>
          <a:lvl6pPr marL="1143000" indent="-228600" algn="ctr">
            <a:defRPr sz="2400"/>
          </a:lvl6pPr>
          <a:lvl7pPr marL="1371600" indent="-228600" algn="ctr">
            <a:defRPr sz="2400"/>
          </a:lvl7pPr>
          <a:lvl8pPr marL="1600200" indent="-228600" algn="ctr">
            <a:defRPr sz="2400"/>
          </a:lvl8pPr>
          <a:lvl9pPr marL="1828800" indent="-228600" algn="ctr">
            <a:defRPr sz="2400"/>
          </a:lvl9pPr>
        </a:lstStyle>
        <a:p>
          <a:pPr lvl="0">
            <a:lnSpc>
              <a:spcPct val="100000"/>
            </a:lnSpc>
            <a:spcBef>
              <a:spcPct val="0"/>
            </a:spcBef>
            <a:spcAft>
              <a:spcPct val="35000"/>
            </a:spcAft>
          </a:pPr>
          <a:r>
            <a:rPr lang="zh-CN" altLang="en-US" dirty="0">
              <a:solidFill>
                <a:schemeClr val="tx1"/>
              </a:solidFill>
            </a:rPr>
            <a:t>购买</a:t>
          </a:r>
          <a:endParaRPr lang="en-US" altLang="zh-CN" dirty="0">
            <a:solidFill>
              <a:schemeClr val="tx1"/>
            </a:solidFill>
          </a:endParaRPr>
        </a:p>
        <a:p>
          <a:pPr lvl="0">
            <a:lnSpc>
              <a:spcPct val="100000"/>
            </a:lnSpc>
            <a:spcBef>
              <a:spcPct val="0"/>
            </a:spcBef>
            <a:spcAft>
              <a:spcPct val="35000"/>
            </a:spcAft>
          </a:pPr>
          <a:r>
            <a:rPr lang="zh-CN" altLang="en-US" dirty="0">
              <a:solidFill>
                <a:schemeClr val="tx1"/>
              </a:solidFill>
            </a:rPr>
            <a:t>决策</a:t>
          </a:r>
        </a:p>
      </dsp:txBody>
      <dsp:txXfrm>
        <a:off x="4954525" y="1382554"/>
        <a:ext cx="1415579" cy="1843405"/>
      </dsp:txXfrm>
    </dsp:sp>
    <dsp:sp modelId="{F745CD9C-58DB-4145-AEC0-F17B142F726C}">
      <dsp:nvSpPr>
        <dsp:cNvPr id="8" name="圆角矩形 7"/>
        <dsp:cNvSpPr/>
      </dsp:nvSpPr>
      <dsp:spPr bwMode="white">
        <a:xfrm>
          <a:off x="6606033" y="1382554"/>
          <a:ext cx="1415579" cy="1843405"/>
        </a:xfrm>
        <a:prstGeom prst="roundRect">
          <a:avLst/>
        </a:prstGeom>
      </dsp:spPr>
      <dsp:style>
        <a:lnRef idx="2">
          <a:schemeClr val="lt1"/>
        </a:lnRef>
        <a:fillRef idx="1">
          <a:schemeClr val="accent3">
            <a:tint val="55000"/>
            <a:hueOff val="-396000"/>
            <a:satOff val="9882"/>
            <a:lumOff val="-27293"/>
            <a:alpha val="100000"/>
          </a:schemeClr>
        </a:fillRef>
        <a:effectRef idx="0">
          <a:scrgbClr r="0" g="0" b="0"/>
        </a:effectRef>
        <a:fontRef idx="minor">
          <a:schemeClr val="lt1"/>
        </a:fontRef>
      </dsp:style>
      <dsp:txBody>
        <a:bodyPr lIns="118109" tIns="118109" rIns="118109" bIns="118109" anchor="ctr"/>
        <a:lstStyle>
          <a:lvl1pPr algn="ctr">
            <a:defRPr sz="3100"/>
          </a:lvl1pPr>
          <a:lvl2pPr marL="228600" indent="-228600" algn="ctr">
            <a:defRPr sz="2400"/>
          </a:lvl2pPr>
          <a:lvl3pPr marL="457200" indent="-228600" algn="ctr">
            <a:defRPr sz="2400"/>
          </a:lvl3pPr>
          <a:lvl4pPr marL="685800" indent="-228600" algn="ctr">
            <a:defRPr sz="2400"/>
          </a:lvl4pPr>
          <a:lvl5pPr marL="914400" indent="-228600" algn="ctr">
            <a:defRPr sz="2400"/>
          </a:lvl5pPr>
          <a:lvl6pPr marL="1143000" indent="-228600" algn="ctr">
            <a:defRPr sz="2400"/>
          </a:lvl6pPr>
          <a:lvl7pPr marL="1371600" indent="-228600" algn="ctr">
            <a:defRPr sz="2400"/>
          </a:lvl7pPr>
          <a:lvl8pPr marL="1600200" indent="-228600" algn="ctr">
            <a:defRPr sz="2400"/>
          </a:lvl8pPr>
          <a:lvl9pPr marL="1828800" indent="-228600" algn="ctr">
            <a:defRPr sz="2400"/>
          </a:lvl9pPr>
        </a:lstStyle>
        <a:p>
          <a:pPr lvl="0">
            <a:lnSpc>
              <a:spcPct val="100000"/>
            </a:lnSpc>
            <a:spcBef>
              <a:spcPct val="0"/>
            </a:spcBef>
            <a:spcAft>
              <a:spcPct val="35000"/>
            </a:spcAft>
          </a:pPr>
          <a:r>
            <a:rPr lang="zh-CN" altLang="en-US" dirty="0">
              <a:solidFill>
                <a:schemeClr val="tx1"/>
              </a:solidFill>
            </a:rPr>
            <a:t>购后</a:t>
          </a:r>
          <a:endParaRPr lang="en-US" altLang="zh-CN" dirty="0">
            <a:solidFill>
              <a:schemeClr val="tx1"/>
            </a:solidFill>
          </a:endParaRPr>
        </a:p>
        <a:p>
          <a:pPr lvl="0">
            <a:lnSpc>
              <a:spcPct val="100000"/>
            </a:lnSpc>
            <a:spcBef>
              <a:spcPct val="0"/>
            </a:spcBef>
            <a:spcAft>
              <a:spcPct val="35000"/>
            </a:spcAft>
          </a:pPr>
          <a:r>
            <a:rPr lang="zh-CN" altLang="en-US" dirty="0">
              <a:solidFill>
                <a:schemeClr val="tx1"/>
              </a:solidFill>
            </a:rPr>
            <a:t>行为</a:t>
          </a:r>
        </a:p>
      </dsp:txBody>
      <dsp:txXfrm>
        <a:off x="6606033" y="1382554"/>
        <a:ext cx="1415579" cy="1843405"/>
      </dsp:txXfrm>
    </dsp:sp>
  </dsp:spTree>
</dsp:drawing>
</file>

<file path=ppt/diagrams/drawing6.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7736408" cy="4653549"/>
        <a:chOff x="0" y="0"/>
        <a:chExt cx="7736408" cy="4653549"/>
      </a:xfrm>
    </dsp:grpSpPr>
    <dsp:sp modelId="{E9E1BAA8-1E07-4274-AC52-450991B2FF64}">
      <dsp:nvSpPr>
        <dsp:cNvPr id="4" name="空心弧 3"/>
        <dsp:cNvSpPr/>
      </dsp:nvSpPr>
      <dsp:spPr bwMode="white">
        <a:xfrm>
          <a:off x="-5209443" y="-818410"/>
          <a:ext cx="6290370" cy="6290370"/>
        </a:xfrm>
        <a:prstGeom prst="blockArc">
          <a:avLst>
            <a:gd name="adj1" fmla="val 18900000"/>
            <a:gd name="adj2" fmla="val 2700000"/>
            <a:gd name="adj3" fmla="val 287"/>
          </a:avLst>
        </a:prstGeom>
      </dsp:spPr>
      <dsp:style>
        <a:lnRef idx="2">
          <a:schemeClr val="accent3">
            <a:tint val="90000"/>
          </a:schemeClr>
        </a:lnRef>
        <a:fillRef idx="0">
          <a:schemeClr val="accent3">
            <a:tint val="90000"/>
          </a:schemeClr>
        </a:fillRef>
        <a:effectRef idx="0">
          <a:scrgbClr r="0" g="0" b="0"/>
        </a:effectRef>
        <a:fontRef idx="minor"/>
      </dsp:style>
      <dsp:txXfrm>
        <a:off x="-5209443" y="-818410"/>
        <a:ext cx="6290370" cy="6290370"/>
      </dsp:txXfrm>
    </dsp:sp>
    <dsp:sp modelId="{5F9DD2FC-AE54-432E-84F7-F6B5419D8898}">
      <dsp:nvSpPr>
        <dsp:cNvPr id="7" name="矩形 6"/>
        <dsp:cNvSpPr/>
      </dsp:nvSpPr>
      <dsp:spPr bwMode="white">
        <a:xfrm>
          <a:off x="590070" y="357765"/>
          <a:ext cx="7146338" cy="715902"/>
        </a:xfrm>
        <a:prstGeom prst="rect">
          <a:avLst/>
        </a:prstGeom>
      </dsp:spPr>
      <dsp:style>
        <a:lnRef idx="2">
          <a:schemeClr val="lt1"/>
        </a:lnRef>
        <a:fillRef idx="1">
          <a:schemeClr val="accent3">
            <a:shade val="50000"/>
            <a:hueOff val="0"/>
            <a:satOff val="0"/>
            <a:lumOff val="0"/>
            <a:alpha val="100000"/>
          </a:schemeClr>
        </a:fillRef>
        <a:effectRef idx="0">
          <a:scrgbClr r="0" g="0" b="0"/>
        </a:effectRef>
        <a:fontRef idx="minor">
          <a:schemeClr val="lt1"/>
        </a:fontRef>
      </dsp:style>
      <dsp:txBody>
        <a:bodyPr lIns="568247" tIns="60960" rIns="60960" bIns="60960"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lvl="0">
            <a:lnSpc>
              <a:spcPct val="100000"/>
            </a:lnSpc>
            <a:spcBef>
              <a:spcPct val="0"/>
            </a:spcBef>
            <a:spcAft>
              <a:spcPct val="35000"/>
            </a:spcAft>
          </a:pPr>
          <a:r>
            <a:rPr lang="zh-CN" altLang="en-US" sz="2400" b="0" kern="1200" dirty="0">
              <a:solidFill>
                <a:schemeClr val="tx1"/>
              </a:solidFill>
              <a:latin typeface="+mn-lt"/>
              <a:ea typeface="+mn-ea"/>
              <a:cs typeface="+mn-cs"/>
            </a:rPr>
            <a:t>有利于选择目标市场和制定市场营销策略</a:t>
          </a:r>
        </a:p>
      </dsp:txBody>
      <dsp:txXfrm>
        <a:off x="590070" y="357765"/>
        <a:ext cx="7146338" cy="715902"/>
      </dsp:txXfrm>
    </dsp:sp>
    <dsp:sp modelId="{2E7CEA38-9507-446D-B287-36A9CB126DE2}">
      <dsp:nvSpPr>
        <dsp:cNvPr id="8" name="椭圆 7"/>
        <dsp:cNvSpPr/>
      </dsp:nvSpPr>
      <dsp:spPr bwMode="white">
        <a:xfrm>
          <a:off x="142631" y="268277"/>
          <a:ext cx="894877" cy="894877"/>
        </a:xfrm>
        <a:prstGeom prst="ellipse">
          <a:avLst/>
        </a:prstGeom>
        <a:solidFill>
          <a:srgbClr val="FFFF00"/>
        </a:solidFill>
      </dsp:spPr>
      <dsp:style>
        <a:lnRef idx="2">
          <a:schemeClr val="accent3">
            <a:shade val="50000"/>
            <a:hueOff val="0"/>
            <a:satOff val="0"/>
            <a:lumOff val="0"/>
            <a:alpha val="100000"/>
          </a:schemeClr>
        </a:lnRef>
        <a:fillRef idx="1">
          <a:schemeClr val="lt1"/>
        </a:fillRef>
        <a:effectRef idx="0">
          <a:scrgbClr r="0" g="0" b="0"/>
        </a:effectRef>
        <a:fontRef idx="minor"/>
      </dsp:style>
      <dsp:txXfrm>
        <a:off x="142631" y="268277"/>
        <a:ext cx="894877" cy="894877"/>
      </dsp:txXfrm>
    </dsp:sp>
    <dsp:sp modelId="{80005B89-8EAC-4306-81EB-F9B4377DA942}">
      <dsp:nvSpPr>
        <dsp:cNvPr id="9" name="矩形 8"/>
        <dsp:cNvSpPr/>
      </dsp:nvSpPr>
      <dsp:spPr bwMode="white">
        <a:xfrm>
          <a:off x="1000513" y="1431804"/>
          <a:ext cx="6735895" cy="715902"/>
        </a:xfrm>
        <a:prstGeom prst="rect">
          <a:avLst/>
        </a:prstGeom>
      </dsp:spPr>
      <dsp:style>
        <a:lnRef idx="2">
          <a:schemeClr val="lt1"/>
        </a:lnRef>
        <a:fillRef idx="1">
          <a:schemeClr val="accent3">
            <a:shade val="50000"/>
            <a:hueOff val="330000"/>
            <a:satOff val="-8234"/>
            <a:lumOff val="22745"/>
            <a:alpha val="100000"/>
          </a:schemeClr>
        </a:fillRef>
        <a:effectRef idx="0">
          <a:scrgbClr r="0" g="0" b="0"/>
        </a:effectRef>
        <a:fontRef idx="minor">
          <a:schemeClr val="lt1"/>
        </a:fontRef>
      </dsp:style>
      <dsp:txBody>
        <a:bodyPr lIns="568247" tIns="60960" rIns="60960" bIns="60960"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marL="0" lvl="0" indent="0" algn="l" defTabSz="1066800">
            <a:lnSpc>
              <a:spcPct val="90000"/>
            </a:lnSpc>
            <a:spcBef>
              <a:spcPct val="0"/>
            </a:spcBef>
            <a:spcAft>
              <a:spcPct val="35000"/>
            </a:spcAft>
            <a:buNone/>
          </a:pPr>
          <a:r>
            <a:rPr lang="zh-CN" altLang="en-US" sz="2400" b="0" kern="1200" dirty="0">
              <a:solidFill>
                <a:prstClr val="black"/>
              </a:solidFill>
              <a:latin typeface="Arial" panose="020B0604020202020204"/>
              <a:ea typeface="微软雅黑" panose="020B0503020204020204" pitchFamily="34" charset="-122"/>
              <a:cs typeface="+mn-cs"/>
            </a:rPr>
            <a:t>有利于发掘市场机会，开拓新市场</a:t>
          </a:r>
        </a:p>
      </dsp:txBody>
      <dsp:txXfrm>
        <a:off x="1000513" y="1431804"/>
        <a:ext cx="6735895" cy="715902"/>
      </dsp:txXfrm>
    </dsp:sp>
    <dsp:sp modelId="{86ADB003-80C4-4798-A704-6D8F4AB5A36D}">
      <dsp:nvSpPr>
        <dsp:cNvPr id="10" name="椭圆 9"/>
        <dsp:cNvSpPr/>
      </dsp:nvSpPr>
      <dsp:spPr bwMode="white">
        <a:xfrm>
          <a:off x="553074" y="1342316"/>
          <a:ext cx="894877" cy="894877"/>
        </a:xfrm>
        <a:prstGeom prst="ellipse">
          <a:avLst/>
        </a:prstGeom>
        <a:solidFill>
          <a:srgbClr val="FF0000"/>
        </a:solidFill>
      </dsp:spPr>
      <dsp:style>
        <a:lnRef idx="2">
          <a:schemeClr val="accent3">
            <a:shade val="50000"/>
            <a:hueOff val="330000"/>
            <a:satOff val="-8234"/>
            <a:lumOff val="22745"/>
            <a:alpha val="100000"/>
          </a:schemeClr>
        </a:lnRef>
        <a:fillRef idx="1">
          <a:schemeClr val="lt1"/>
        </a:fillRef>
        <a:effectRef idx="0">
          <a:scrgbClr r="0" g="0" b="0"/>
        </a:effectRef>
        <a:fontRef idx="minor"/>
      </dsp:style>
      <dsp:txXfrm>
        <a:off x="553074" y="1342316"/>
        <a:ext cx="894877" cy="894877"/>
      </dsp:txXfrm>
    </dsp:sp>
    <dsp:sp modelId="{0CC0C722-001B-4E50-B9CB-2118FE3D9E3F}">
      <dsp:nvSpPr>
        <dsp:cNvPr id="11" name="矩形 10"/>
        <dsp:cNvSpPr/>
      </dsp:nvSpPr>
      <dsp:spPr bwMode="white">
        <a:xfrm>
          <a:off x="1000513" y="2505843"/>
          <a:ext cx="6735895" cy="715902"/>
        </a:xfrm>
        <a:prstGeom prst="rect">
          <a:avLst/>
        </a:prstGeom>
      </dsp:spPr>
      <dsp:style>
        <a:lnRef idx="2">
          <a:schemeClr val="lt1"/>
        </a:lnRef>
        <a:fillRef idx="1">
          <a:schemeClr val="accent3">
            <a:shade val="50000"/>
            <a:hueOff val="660000"/>
            <a:satOff val="-16470"/>
            <a:lumOff val="45490"/>
            <a:alpha val="100000"/>
          </a:schemeClr>
        </a:fillRef>
        <a:effectRef idx="0">
          <a:scrgbClr r="0" g="0" b="0"/>
        </a:effectRef>
        <a:fontRef idx="minor">
          <a:schemeClr val="lt1"/>
        </a:fontRef>
      </dsp:style>
      <dsp:txBody>
        <a:bodyPr lIns="568247" tIns="60960" rIns="60960" bIns="60960"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marL="0" lvl="0" indent="0" algn="l" defTabSz="1066800">
            <a:lnSpc>
              <a:spcPct val="90000"/>
            </a:lnSpc>
            <a:spcBef>
              <a:spcPct val="0"/>
            </a:spcBef>
            <a:spcAft>
              <a:spcPct val="35000"/>
            </a:spcAft>
            <a:buNone/>
          </a:pPr>
          <a:r>
            <a:rPr lang="zh-CN" altLang="en-US" sz="2400" b="0" kern="1200" dirty="0">
              <a:solidFill>
                <a:prstClr val="black"/>
              </a:solidFill>
              <a:latin typeface="Arial" panose="020B0604020202020204"/>
              <a:ea typeface="微软雅黑" panose="020B0503020204020204" pitchFamily="34" charset="-122"/>
              <a:cs typeface="+mn-cs"/>
            </a:rPr>
            <a:t>有利于集中人力、物力投入目标市场</a:t>
          </a:r>
        </a:p>
      </dsp:txBody>
      <dsp:txXfrm>
        <a:off x="1000513" y="2505843"/>
        <a:ext cx="6735895" cy="715902"/>
      </dsp:txXfrm>
    </dsp:sp>
    <dsp:sp modelId="{9B9177DC-3BA3-4D54-B954-EF74C224CEAA}">
      <dsp:nvSpPr>
        <dsp:cNvPr id="12" name="椭圆 11"/>
        <dsp:cNvSpPr/>
      </dsp:nvSpPr>
      <dsp:spPr bwMode="white">
        <a:xfrm>
          <a:off x="553074" y="2416355"/>
          <a:ext cx="894877" cy="894877"/>
        </a:xfrm>
        <a:prstGeom prst="ellipse">
          <a:avLst/>
        </a:prstGeom>
        <a:solidFill>
          <a:srgbClr val="9900FF"/>
        </a:solidFill>
      </dsp:spPr>
      <dsp:style>
        <a:lnRef idx="2">
          <a:schemeClr val="accent3">
            <a:shade val="50000"/>
            <a:hueOff val="660000"/>
            <a:satOff val="-16470"/>
            <a:lumOff val="45490"/>
            <a:alpha val="100000"/>
          </a:schemeClr>
        </a:lnRef>
        <a:fillRef idx="1">
          <a:schemeClr val="lt1"/>
        </a:fillRef>
        <a:effectRef idx="0">
          <a:scrgbClr r="0" g="0" b="0"/>
        </a:effectRef>
        <a:fontRef idx="minor"/>
      </dsp:style>
      <dsp:txXfrm>
        <a:off x="553074" y="2416355"/>
        <a:ext cx="894877" cy="894877"/>
      </dsp:txXfrm>
    </dsp:sp>
    <dsp:sp modelId="{B6E8C660-7BD6-4B18-9F7F-0E03008C82E2}">
      <dsp:nvSpPr>
        <dsp:cNvPr id="13" name="矩形 12"/>
        <dsp:cNvSpPr/>
      </dsp:nvSpPr>
      <dsp:spPr bwMode="white">
        <a:xfrm>
          <a:off x="590070" y="3579882"/>
          <a:ext cx="7146338" cy="715902"/>
        </a:xfrm>
        <a:prstGeom prst="rect">
          <a:avLst/>
        </a:prstGeom>
      </dsp:spPr>
      <dsp:style>
        <a:lnRef idx="2">
          <a:schemeClr val="lt1"/>
        </a:lnRef>
        <a:fillRef idx="1">
          <a:schemeClr val="accent3">
            <a:tint val="55000"/>
            <a:hueOff val="-330000"/>
            <a:satOff val="8235"/>
            <a:lumOff val="-22744"/>
            <a:alpha val="100000"/>
          </a:schemeClr>
        </a:fillRef>
        <a:effectRef idx="0">
          <a:scrgbClr r="0" g="0" b="0"/>
        </a:effectRef>
        <a:fontRef idx="minor">
          <a:schemeClr val="lt1"/>
        </a:fontRef>
      </dsp:style>
      <dsp:txBody>
        <a:bodyPr lIns="568247" tIns="60960" rIns="60960" bIns="60960" anchor="ctr"/>
        <a:lstStyle>
          <a:lvl1pPr algn="l">
            <a:defRPr sz="6500"/>
          </a:lvl1pPr>
          <a:lvl2pPr marL="285750" indent="-285750" algn="l">
            <a:defRPr sz="5000"/>
          </a:lvl2pPr>
          <a:lvl3pPr marL="571500" indent="-285750" algn="l">
            <a:defRPr sz="5000"/>
          </a:lvl3pPr>
          <a:lvl4pPr marL="857250" indent="-285750" algn="l">
            <a:defRPr sz="5000"/>
          </a:lvl4pPr>
          <a:lvl5pPr marL="1143000" indent="-285750" algn="l">
            <a:defRPr sz="5000"/>
          </a:lvl5pPr>
          <a:lvl6pPr marL="1428750" indent="-285750" algn="l">
            <a:defRPr sz="5000"/>
          </a:lvl6pPr>
          <a:lvl7pPr marL="1714500" indent="-285750" algn="l">
            <a:defRPr sz="5000"/>
          </a:lvl7pPr>
          <a:lvl8pPr marL="2000250" indent="-285750" algn="l">
            <a:defRPr sz="5000"/>
          </a:lvl8pPr>
          <a:lvl9pPr marL="2286000" indent="-285750" algn="l">
            <a:defRPr sz="5000"/>
          </a:lvl9pPr>
        </a:lstStyle>
        <a:p>
          <a:pPr marL="0" lvl="0" indent="0" algn="l" defTabSz="1066800">
            <a:lnSpc>
              <a:spcPct val="90000"/>
            </a:lnSpc>
            <a:spcBef>
              <a:spcPct val="0"/>
            </a:spcBef>
            <a:spcAft>
              <a:spcPct val="35000"/>
            </a:spcAft>
            <a:buNone/>
          </a:pPr>
          <a:r>
            <a:rPr lang="zh-CN" altLang="en-US" sz="2400" b="0" kern="1200" dirty="0">
              <a:solidFill>
                <a:prstClr val="black"/>
              </a:solidFill>
              <a:latin typeface="Arial" panose="020B0604020202020204"/>
              <a:ea typeface="微软雅黑" panose="020B0503020204020204" pitchFamily="34" charset="-122"/>
              <a:cs typeface="+mn-cs"/>
            </a:rPr>
            <a:t>有利于企业提高经济效益</a:t>
          </a:r>
        </a:p>
      </dsp:txBody>
      <dsp:txXfrm>
        <a:off x="590070" y="3579882"/>
        <a:ext cx="7146338" cy="715902"/>
      </dsp:txXfrm>
    </dsp:sp>
    <dsp:sp modelId="{3A0ECD69-A97E-4A4C-AAD4-E7BC172B31B0}">
      <dsp:nvSpPr>
        <dsp:cNvPr id="14" name="椭圆 13"/>
        <dsp:cNvSpPr/>
      </dsp:nvSpPr>
      <dsp:spPr bwMode="white">
        <a:xfrm>
          <a:off x="142631" y="3490394"/>
          <a:ext cx="894877" cy="894877"/>
        </a:xfrm>
        <a:prstGeom prst="ellipse">
          <a:avLst/>
        </a:prstGeom>
        <a:solidFill>
          <a:srgbClr val="0366C1"/>
        </a:solidFill>
      </dsp:spPr>
      <dsp:style>
        <a:lnRef idx="2">
          <a:schemeClr val="accent3">
            <a:tint val="55000"/>
            <a:hueOff val="-330000"/>
            <a:satOff val="8235"/>
            <a:lumOff val="-22744"/>
            <a:alpha val="100000"/>
          </a:schemeClr>
        </a:lnRef>
        <a:fillRef idx="1">
          <a:schemeClr val="lt1"/>
        </a:fillRef>
        <a:effectRef idx="0">
          <a:scrgbClr r="0" g="0" b="0"/>
        </a:effectRef>
        <a:fontRef idx="minor"/>
      </dsp:style>
      <dsp:txXfrm>
        <a:off x="142631" y="3490394"/>
        <a:ext cx="894877" cy="894877"/>
      </dsp:txXfrm>
    </dsp:sp>
    <dsp:sp modelId="{ADE8AF48-6422-417E-85BC-56F4B162B2F5}">
      <dsp:nvSpPr>
        <dsp:cNvPr id="3" name="矩形 2" hidden="1"/>
        <dsp:cNvSpPr/>
      </dsp:nvSpPr>
      <dsp:spPr bwMode="white">
        <a:xfrm>
          <a:off x="128996" y="97521"/>
          <a:ext cx="36000" cy="36000"/>
        </a:xfrm>
        <a:prstGeom prst="rect">
          <a:avLst/>
        </a:prstGeom>
      </dsp:spPr>
      <dsp:style>
        <a:lnRef idx="2">
          <a:schemeClr val="lt1"/>
        </a:lnRef>
        <a:fillRef idx="1">
          <a:schemeClr val="accent3">
            <a:shade val="50000"/>
            <a:hueOff val="0"/>
            <a:satOff val="0"/>
            <a:lumOff val="0"/>
            <a:alpha val="100000"/>
          </a:schemeClr>
        </a:fillRef>
        <a:effectRef idx="0">
          <a:scrgbClr r="0" g="0" b="0"/>
        </a:effectRef>
        <a:fontRef idx="minor">
          <a:schemeClr val="lt1"/>
        </a:fontRef>
      </dsp:style>
      <dsp:txXfrm>
        <a:off x="128996" y="97521"/>
        <a:ext cx="36000" cy="36000"/>
      </dsp:txXfrm>
    </dsp:sp>
    <dsp:sp modelId="{C936EA8C-A97A-4D44-BD13-63D1ACCD175C}">
      <dsp:nvSpPr>
        <dsp:cNvPr id="5" name="矩形 4" hidden="1"/>
        <dsp:cNvSpPr/>
      </dsp:nvSpPr>
      <dsp:spPr bwMode="white">
        <a:xfrm>
          <a:off x="1044927" y="2308775"/>
          <a:ext cx="36000" cy="36000"/>
        </a:xfrm>
        <a:prstGeom prst="rect">
          <a:avLst/>
        </a:prstGeom>
      </dsp:spPr>
      <dsp:style>
        <a:lnRef idx="2">
          <a:schemeClr val="lt1"/>
        </a:lnRef>
        <a:fillRef idx="1">
          <a:schemeClr val="accent3">
            <a:shade val="50000"/>
            <a:hueOff val="0"/>
            <a:satOff val="0"/>
            <a:lumOff val="0"/>
            <a:alpha val="100000"/>
          </a:schemeClr>
        </a:fillRef>
        <a:effectRef idx="0">
          <a:scrgbClr r="0" g="0" b="0"/>
        </a:effectRef>
        <a:fontRef idx="minor">
          <a:schemeClr val="lt1"/>
        </a:fontRef>
      </dsp:style>
      <dsp:txXfrm>
        <a:off x="1044927" y="2308775"/>
        <a:ext cx="36000" cy="36000"/>
      </dsp:txXfrm>
    </dsp:sp>
    <dsp:sp modelId="{4CB262C3-AE1F-4453-8035-F0A869D8674A}">
      <dsp:nvSpPr>
        <dsp:cNvPr id="6" name="矩形 5" hidden="1"/>
        <dsp:cNvSpPr/>
      </dsp:nvSpPr>
      <dsp:spPr bwMode="white">
        <a:xfrm>
          <a:off x="128996" y="4520028"/>
          <a:ext cx="36000" cy="36000"/>
        </a:xfrm>
        <a:prstGeom prst="rect">
          <a:avLst/>
        </a:prstGeom>
      </dsp:spPr>
      <dsp:style>
        <a:lnRef idx="2">
          <a:schemeClr val="lt1"/>
        </a:lnRef>
        <a:fillRef idx="1">
          <a:schemeClr val="accent3">
            <a:shade val="50000"/>
            <a:hueOff val="0"/>
            <a:satOff val="0"/>
            <a:lumOff val="0"/>
            <a:alpha val="100000"/>
          </a:schemeClr>
        </a:fillRef>
        <a:effectRef idx="0">
          <a:scrgbClr r="0" g="0" b="0"/>
        </a:effectRef>
        <a:fontRef idx="minor">
          <a:schemeClr val="lt1"/>
        </a:fontRef>
      </dsp:style>
      <dsp:txXfrm>
        <a:off x="128996" y="4520028"/>
        <a:ext cx="36000" cy="36000"/>
      </dsp:txXfrm>
    </dsp:sp>
  </dsp:spTree>
</dsp:drawing>
</file>

<file path=ppt/diagrams/drawing7.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7560840" cy="3716090"/>
        <a:chOff x="0" y="0"/>
        <a:chExt cx="7560840" cy="3716090"/>
      </a:xfrm>
    </dsp:grpSpPr>
    <dsp:sp modelId="{193EAE6A-9801-4C12-83DD-17E84F299E26}">
      <dsp:nvSpPr>
        <dsp:cNvPr id="4" name="右箭头 3"/>
        <dsp:cNvSpPr/>
      </dsp:nvSpPr>
      <dsp:spPr bwMode="white">
        <a:xfrm>
          <a:off x="3024336" y="0"/>
          <a:ext cx="4536504" cy="1161278"/>
        </a:xfrm>
        <a:prstGeom prst="rightArrow">
          <a:avLst>
            <a:gd name="adj1" fmla="val 75000"/>
            <a:gd name="adj2" fmla="val 50000"/>
          </a:avLst>
        </a:prstGeom>
      </dsp:spPr>
      <dsp:style>
        <a:lnRef idx="2">
          <a:schemeClr val="lt1"/>
        </a:lnRef>
        <a:fillRef idx="1">
          <a:schemeClr val="accent3">
            <a:alpha val="90000"/>
            <a:tint val="55000"/>
          </a:schemeClr>
        </a:fillRef>
        <a:effectRef idx="0">
          <a:scrgbClr r="0" g="0" b="0"/>
        </a:effectRef>
        <a:fontRef idx="minor"/>
      </dsp:style>
      <dsp:txBody>
        <a:bodyPr lIns="16510" tIns="16510" rIns="16510" bIns="16510" anchor="t"/>
        <a:lstStyle>
          <a:lvl1pPr algn="l">
            <a:defRPr sz="2600"/>
          </a:lvl1pPr>
          <a:lvl2pPr marL="228600" indent="-228600" algn="l">
            <a:defRPr sz="2600"/>
          </a:lvl2pPr>
          <a:lvl3pPr marL="457200" indent="-228600" algn="l">
            <a:defRPr sz="2600"/>
          </a:lvl3pPr>
          <a:lvl4pPr marL="685800" indent="-228600" algn="l">
            <a:defRPr sz="2600"/>
          </a:lvl4pPr>
          <a:lvl5pPr marL="914400" indent="-228600" algn="l">
            <a:defRPr sz="2600"/>
          </a:lvl5pPr>
          <a:lvl6pPr marL="1143000" indent="-228600" algn="l">
            <a:defRPr sz="2600"/>
          </a:lvl6pPr>
          <a:lvl7pPr marL="1371600" indent="-228600" algn="l">
            <a:defRPr sz="2600"/>
          </a:lvl7pPr>
          <a:lvl8pPr marL="1600200" indent="-228600" algn="l">
            <a:defRPr sz="2600"/>
          </a:lvl8pPr>
          <a:lvl9pPr marL="1828800" indent="-228600" algn="l">
            <a:defRPr sz="2600"/>
          </a:lvl9pPr>
        </a:lstStyle>
        <a:p>
          <a:pPr lvl="1">
            <a:lnSpc>
              <a:spcPct val="100000"/>
            </a:lnSpc>
            <a:spcBef>
              <a:spcPct val="0"/>
            </a:spcBef>
            <a:spcAft>
              <a:spcPct val="15000"/>
            </a:spcAft>
            <a:buChar char="•"/>
          </a:pPr>
          <a:r>
            <a:rPr lang="zh-CN" altLang="en-US" dirty="0">
              <a:solidFill>
                <a:schemeClr val="dk1"/>
              </a:solidFill>
            </a:rPr>
            <a:t>只选择一个细分依据进行市场细分</a:t>
          </a:r>
          <a:endParaRPr>
            <a:solidFill>
              <a:schemeClr val="dk1"/>
            </a:solidFill>
          </a:endParaRPr>
        </a:p>
      </dsp:txBody>
      <dsp:txXfrm>
        <a:off x="3024336" y="0"/>
        <a:ext cx="4536504" cy="1161278"/>
      </dsp:txXfrm>
    </dsp:sp>
    <dsp:sp modelId="{009111B2-D5DA-4332-8F2B-C8D33CBCDA1B}">
      <dsp:nvSpPr>
        <dsp:cNvPr id="3" name="圆角矩形 2"/>
        <dsp:cNvSpPr/>
      </dsp:nvSpPr>
      <dsp:spPr bwMode="white">
        <a:xfrm>
          <a:off x="0" y="0"/>
          <a:ext cx="3024336" cy="1161278"/>
        </a:xfrm>
        <a:prstGeom prst="roundRect">
          <a:avLst/>
        </a:prstGeom>
      </dsp:spPr>
      <dsp:style>
        <a:lnRef idx="2">
          <a:schemeClr val="lt1"/>
        </a:lnRef>
        <a:fillRef idx="1">
          <a:schemeClr val="accent3">
            <a:shade val="50000"/>
            <a:hueOff val="0"/>
            <a:satOff val="0"/>
            <a:lumOff val="0"/>
            <a:alpha val="100000"/>
          </a:schemeClr>
        </a:fillRef>
        <a:effectRef idx="0">
          <a:scrgbClr r="0" g="0" b="0"/>
        </a:effectRef>
        <a:fontRef idx="minor">
          <a:schemeClr val="lt1"/>
        </a:fontRef>
      </dsp:style>
      <dsp:txBody>
        <a:bodyPr lIns="91439" tIns="45719" rIns="91439" bIns="45719"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rtl="0">
            <a:lnSpc>
              <a:spcPct val="100000"/>
            </a:lnSpc>
            <a:spcBef>
              <a:spcPct val="0"/>
            </a:spcBef>
            <a:spcAft>
              <a:spcPct val="35000"/>
            </a:spcAft>
          </a:pPr>
          <a:r>
            <a:rPr lang="zh-CN" altLang="en-US" sz="2400" b="1" dirty="0"/>
            <a:t>单一因素法</a:t>
          </a:r>
          <a:endParaRPr lang="zh-CN" altLang="en-US" sz="2400" dirty="0"/>
        </a:p>
      </dsp:txBody>
      <dsp:txXfrm>
        <a:off x="0" y="0"/>
        <a:ext cx="3024336" cy="1161278"/>
      </dsp:txXfrm>
    </dsp:sp>
    <dsp:sp modelId="{62AF5EA2-314B-4B30-B550-A581FF96BC51}">
      <dsp:nvSpPr>
        <dsp:cNvPr id="6" name="右箭头 5"/>
        <dsp:cNvSpPr/>
      </dsp:nvSpPr>
      <dsp:spPr bwMode="white">
        <a:xfrm>
          <a:off x="3024336" y="1277406"/>
          <a:ext cx="4536504" cy="1161278"/>
        </a:xfrm>
        <a:prstGeom prst="rightArrow">
          <a:avLst>
            <a:gd name="adj1" fmla="val 75000"/>
            <a:gd name="adj2" fmla="val 50000"/>
          </a:avLst>
        </a:prstGeom>
      </dsp:spPr>
      <dsp:style>
        <a:lnRef idx="2">
          <a:schemeClr val="lt1"/>
        </a:lnRef>
        <a:fillRef idx="1">
          <a:schemeClr val="accent3">
            <a:alpha val="90000"/>
            <a:tint val="55000"/>
          </a:schemeClr>
        </a:fillRef>
        <a:effectRef idx="0">
          <a:scrgbClr r="0" g="0" b="0"/>
        </a:effectRef>
        <a:fontRef idx="minor"/>
      </dsp:style>
      <dsp:txBody>
        <a:bodyPr lIns="16510" tIns="16510" rIns="16510" bIns="16510" anchor="t"/>
        <a:lstStyle>
          <a:lvl1pPr algn="l">
            <a:defRPr sz="2600"/>
          </a:lvl1pPr>
          <a:lvl2pPr marL="228600" indent="-228600" algn="l">
            <a:defRPr sz="2600"/>
          </a:lvl2pPr>
          <a:lvl3pPr marL="457200" indent="-228600" algn="l">
            <a:defRPr sz="2600"/>
          </a:lvl3pPr>
          <a:lvl4pPr marL="685800" indent="-228600" algn="l">
            <a:defRPr sz="2600"/>
          </a:lvl4pPr>
          <a:lvl5pPr marL="914400" indent="-228600" algn="l">
            <a:defRPr sz="2600"/>
          </a:lvl5pPr>
          <a:lvl6pPr marL="1143000" indent="-228600" algn="l">
            <a:defRPr sz="2600"/>
          </a:lvl6pPr>
          <a:lvl7pPr marL="1371600" indent="-228600" algn="l">
            <a:defRPr sz="2600"/>
          </a:lvl7pPr>
          <a:lvl8pPr marL="1600200" indent="-228600" algn="l">
            <a:defRPr sz="2600"/>
          </a:lvl8pPr>
          <a:lvl9pPr marL="1828800" indent="-228600" algn="l">
            <a:defRPr sz="2600"/>
          </a:lvl9pPr>
        </a:lstStyle>
        <a:p>
          <a:pPr lvl="1">
            <a:lnSpc>
              <a:spcPct val="100000"/>
            </a:lnSpc>
            <a:spcBef>
              <a:spcPct val="0"/>
            </a:spcBef>
            <a:spcAft>
              <a:spcPct val="15000"/>
            </a:spcAft>
            <a:buChar char="•"/>
          </a:pPr>
          <a:r>
            <a:rPr lang="zh-CN" altLang="en-US">
              <a:solidFill>
                <a:schemeClr val="dk1"/>
              </a:solidFill>
            </a:rPr>
            <a:t>选择两个或三个细分依据进行市场细分</a:t>
          </a:r>
          <a:endParaRPr>
            <a:solidFill>
              <a:schemeClr val="dk1"/>
            </a:solidFill>
          </a:endParaRPr>
        </a:p>
      </dsp:txBody>
      <dsp:txXfrm>
        <a:off x="3024336" y="1277406"/>
        <a:ext cx="4536504" cy="1161278"/>
      </dsp:txXfrm>
    </dsp:sp>
    <dsp:sp modelId="{D37751F1-462B-4629-BEAA-406C030FE07C}">
      <dsp:nvSpPr>
        <dsp:cNvPr id="5" name="圆角矩形 4"/>
        <dsp:cNvSpPr/>
      </dsp:nvSpPr>
      <dsp:spPr bwMode="white">
        <a:xfrm>
          <a:off x="0" y="1277406"/>
          <a:ext cx="3024336" cy="1161278"/>
        </a:xfrm>
        <a:prstGeom prst="roundRect">
          <a:avLst/>
        </a:prstGeom>
      </dsp:spPr>
      <dsp:style>
        <a:lnRef idx="2">
          <a:schemeClr val="lt1"/>
        </a:lnRef>
        <a:fillRef idx="1">
          <a:schemeClr val="accent3">
            <a:shade val="50000"/>
            <a:hueOff val="440000"/>
            <a:satOff val="-10979"/>
            <a:lumOff val="30327"/>
            <a:alpha val="100000"/>
          </a:schemeClr>
        </a:fillRef>
        <a:effectRef idx="0">
          <a:scrgbClr r="0" g="0" b="0"/>
        </a:effectRef>
        <a:fontRef idx="minor">
          <a:schemeClr val="lt1"/>
        </a:fontRef>
      </dsp:style>
      <dsp:txBody>
        <a:bodyPr lIns="91439" tIns="45719" rIns="91439" bIns="45719"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rtl="0">
            <a:lnSpc>
              <a:spcPct val="100000"/>
            </a:lnSpc>
            <a:spcBef>
              <a:spcPct val="0"/>
            </a:spcBef>
            <a:spcAft>
              <a:spcPct val="35000"/>
            </a:spcAft>
          </a:pPr>
          <a:r>
            <a:rPr lang="zh-CN" sz="2400" b="1" dirty="0"/>
            <a:t>综合因素法</a:t>
          </a:r>
          <a:endParaRPr lang="zh-CN" altLang="en-US" sz="2400" b="1" dirty="0"/>
        </a:p>
      </dsp:txBody>
      <dsp:txXfrm>
        <a:off x="0" y="1277406"/>
        <a:ext cx="3024336" cy="1161278"/>
      </dsp:txXfrm>
    </dsp:sp>
    <dsp:sp modelId="{1133D4FF-81C6-41F9-BA41-5A4C690CA2DE}">
      <dsp:nvSpPr>
        <dsp:cNvPr id="8" name="右箭头 7"/>
        <dsp:cNvSpPr/>
      </dsp:nvSpPr>
      <dsp:spPr bwMode="white">
        <a:xfrm>
          <a:off x="3024336" y="2554812"/>
          <a:ext cx="4536504" cy="1161278"/>
        </a:xfrm>
        <a:prstGeom prst="rightArrow">
          <a:avLst>
            <a:gd name="adj1" fmla="val 75000"/>
            <a:gd name="adj2" fmla="val 50000"/>
          </a:avLst>
        </a:prstGeom>
      </dsp:spPr>
      <dsp:style>
        <a:lnRef idx="2">
          <a:schemeClr val="lt1"/>
        </a:lnRef>
        <a:fillRef idx="1">
          <a:schemeClr val="accent3">
            <a:alpha val="90000"/>
            <a:tint val="55000"/>
          </a:schemeClr>
        </a:fillRef>
        <a:effectRef idx="0">
          <a:scrgbClr r="0" g="0" b="0"/>
        </a:effectRef>
        <a:fontRef idx="minor"/>
      </dsp:style>
      <dsp:txBody>
        <a:bodyPr lIns="16510" tIns="16510" rIns="16510" bIns="16510" anchor="t"/>
        <a:lstStyle>
          <a:lvl1pPr algn="l">
            <a:defRPr sz="2600"/>
          </a:lvl1pPr>
          <a:lvl2pPr marL="228600" indent="-228600" algn="l">
            <a:defRPr sz="2600"/>
          </a:lvl2pPr>
          <a:lvl3pPr marL="457200" indent="-228600" algn="l">
            <a:defRPr sz="2600"/>
          </a:lvl3pPr>
          <a:lvl4pPr marL="685800" indent="-228600" algn="l">
            <a:defRPr sz="2600"/>
          </a:lvl4pPr>
          <a:lvl5pPr marL="914400" indent="-228600" algn="l">
            <a:defRPr sz="2600"/>
          </a:lvl5pPr>
          <a:lvl6pPr marL="1143000" indent="-228600" algn="l">
            <a:defRPr sz="2600"/>
          </a:lvl6pPr>
          <a:lvl7pPr marL="1371600" indent="-228600" algn="l">
            <a:defRPr sz="2600"/>
          </a:lvl7pPr>
          <a:lvl8pPr marL="1600200" indent="-228600" algn="l">
            <a:defRPr sz="2600"/>
          </a:lvl8pPr>
          <a:lvl9pPr marL="1828800" indent="-228600" algn="l">
            <a:defRPr sz="2600"/>
          </a:lvl9pPr>
        </a:lstStyle>
        <a:p>
          <a:pPr lvl="1">
            <a:lnSpc>
              <a:spcPct val="100000"/>
            </a:lnSpc>
            <a:spcBef>
              <a:spcPct val="0"/>
            </a:spcBef>
            <a:spcAft>
              <a:spcPct val="15000"/>
            </a:spcAft>
            <a:buChar char="•"/>
          </a:pPr>
          <a:r>
            <a:rPr lang="zh-CN" altLang="en-US">
              <a:solidFill>
                <a:schemeClr val="dk1"/>
              </a:solidFill>
            </a:rPr>
            <a:t>选择多个细分依据，由粗到细，逐步进行市场细分</a:t>
          </a:r>
          <a:endParaRPr>
            <a:solidFill>
              <a:schemeClr val="dk1"/>
            </a:solidFill>
          </a:endParaRPr>
        </a:p>
      </dsp:txBody>
      <dsp:txXfrm>
        <a:off x="3024336" y="2554812"/>
        <a:ext cx="4536504" cy="1161278"/>
      </dsp:txXfrm>
    </dsp:sp>
    <dsp:sp modelId="{94698BB1-C200-4E9F-B6F1-3E814D8E951D}">
      <dsp:nvSpPr>
        <dsp:cNvPr id="7" name="圆角矩形 6"/>
        <dsp:cNvSpPr/>
      </dsp:nvSpPr>
      <dsp:spPr bwMode="white">
        <a:xfrm>
          <a:off x="0" y="2554812"/>
          <a:ext cx="3024336" cy="1161278"/>
        </a:xfrm>
        <a:prstGeom prst="roundRect">
          <a:avLst/>
        </a:prstGeom>
      </dsp:spPr>
      <dsp:style>
        <a:lnRef idx="2">
          <a:schemeClr val="lt1"/>
        </a:lnRef>
        <a:fillRef idx="1">
          <a:schemeClr val="accent3">
            <a:tint val="55000"/>
            <a:hueOff val="-220000"/>
            <a:satOff val="5490"/>
            <a:lumOff val="-15162"/>
            <a:alpha val="100000"/>
          </a:schemeClr>
        </a:fillRef>
        <a:effectRef idx="0">
          <a:scrgbClr r="0" g="0" b="0"/>
        </a:effectRef>
        <a:fontRef idx="minor">
          <a:schemeClr val="lt1"/>
        </a:fontRef>
      </dsp:style>
      <dsp:txBody>
        <a:bodyPr lIns="91439" tIns="45719" rIns="91439" bIns="45719"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rtl="0">
            <a:lnSpc>
              <a:spcPct val="100000"/>
            </a:lnSpc>
            <a:spcBef>
              <a:spcPct val="0"/>
            </a:spcBef>
            <a:spcAft>
              <a:spcPct val="35000"/>
            </a:spcAft>
          </a:pPr>
          <a:r>
            <a:rPr lang="zh-CN" sz="2400" b="1" dirty="0"/>
            <a:t>系列因素法</a:t>
          </a:r>
          <a:endParaRPr lang="zh-CN" altLang="en-US" sz="2400" b="1" dirty="0"/>
        </a:p>
      </dsp:txBody>
      <dsp:txXfrm>
        <a:off x="0" y="2554812"/>
        <a:ext cx="3024336" cy="1161278"/>
      </dsp:txXfrm>
    </dsp:sp>
  </dsp:spTree>
</dsp:drawing>
</file>

<file path=ppt/diagrams/drawing8.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7808416" cy="4509533"/>
        <a:chOff x="0" y="0"/>
        <a:chExt cx="7808416" cy="4509533"/>
      </a:xfrm>
    </dsp:grpSpPr>
    <dsp:sp modelId="{5EDDB10E-6D30-4427-BD1B-19EC7ADD339D}">
      <dsp:nvSpPr>
        <dsp:cNvPr id="3" name="矩形 2"/>
        <dsp:cNvSpPr/>
      </dsp:nvSpPr>
      <dsp:spPr bwMode="white">
        <a:xfrm>
          <a:off x="0" y="0"/>
          <a:ext cx="7808416" cy="1352860"/>
        </a:xfrm>
        <a:prstGeom prst="rect">
          <a:avLst/>
        </a:prstGeom>
        <a:solidFill>
          <a:srgbClr val="92D050"/>
        </a:solidFill>
      </dsp:spPr>
      <dsp:style>
        <a:lnRef idx="0">
          <a:schemeClr val="dk1"/>
        </a:lnRef>
        <a:fillRef idx="1">
          <a:schemeClr val="accent3">
            <a:shade val="90000"/>
          </a:schemeClr>
        </a:fillRef>
        <a:effectRef idx="0">
          <a:scrgbClr r="0" g="0" b="0"/>
        </a:effectRef>
        <a:fontRef idx="minor"/>
      </dsp:style>
      <dsp:txBody>
        <a:bodyPr lIns="121920" tIns="121920" rIns="121920" bIns="12192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3200" b="1" kern="1200" dirty="0">
              <a:solidFill>
                <a:srgbClr val="FF0000"/>
              </a:solidFill>
              <a:latin typeface="+mn-lt"/>
              <a:ea typeface="+mn-ea"/>
              <a:cs typeface="+mn-cs"/>
            </a:rPr>
            <a:t>目标市场选择</a:t>
          </a:r>
          <a:endParaRPr>
            <a:solidFill>
              <a:schemeClr val="lt1"/>
            </a:solidFill>
          </a:endParaRPr>
        </a:p>
      </dsp:txBody>
      <dsp:txXfrm>
        <a:off x="0" y="0"/>
        <a:ext cx="7808416" cy="1352860"/>
      </dsp:txXfrm>
    </dsp:sp>
    <dsp:sp modelId="{06D30A88-4104-49D6-BD3B-2B65A476BE9C}">
      <dsp:nvSpPr>
        <dsp:cNvPr id="4" name="矩形 3"/>
        <dsp:cNvSpPr/>
      </dsp:nvSpPr>
      <dsp:spPr bwMode="white">
        <a:xfrm>
          <a:off x="0" y="1352860"/>
          <a:ext cx="2602805" cy="2841006"/>
        </a:xfrm>
        <a:prstGeom prst="rect">
          <a:avLst/>
        </a:prstGeom>
      </dsp:spPr>
      <dsp:style>
        <a:lnRef idx="2">
          <a:schemeClr val="lt1"/>
        </a:lnRef>
        <a:fillRef idx="1">
          <a:schemeClr val="accent3">
            <a:alpha val="90000"/>
            <a:hueOff val="0"/>
            <a:satOff val="0"/>
            <a:lumOff val="0"/>
            <a:alpha val="90196"/>
          </a:schemeClr>
        </a:fillRef>
        <a:effectRef idx="0">
          <a:scrgbClr r="0" g="0" b="0"/>
        </a:effectRef>
        <a:fontRef idx="minor">
          <a:schemeClr val="lt1"/>
        </a:fontRef>
      </dsp:style>
      <dsp:txBody>
        <a:bodyPr lIns="91439" tIns="91439" rIns="91439" bIns="91439"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marL="0" lvl="0" indent="0" algn="ctr" defTabSz="457200" rtl="0" eaLnBrk="1" latinLnBrk="0" hangingPunct="1">
            <a:lnSpc>
              <a:spcPct val="90000"/>
            </a:lnSpc>
            <a:spcBef>
              <a:spcPct val="0"/>
            </a:spcBef>
            <a:spcAft>
              <a:spcPct val="35000"/>
            </a:spcAft>
            <a:buNone/>
          </a:pPr>
          <a:r>
            <a:rPr lang="zh-CN" sz="2400" b="0" kern="1200" dirty="0">
              <a:solidFill>
                <a:srgbClr val="002060"/>
              </a:solidFill>
              <a:latin typeface="+mn-lt"/>
              <a:ea typeface="+mn-ea"/>
              <a:cs typeface="+mn-cs"/>
            </a:rPr>
            <a:t>有一定的规模和发展潜力</a:t>
          </a:r>
          <a:endParaRPr lang="zh-CN" altLang="en-US" sz="2400" b="0" kern="1200" dirty="0">
            <a:solidFill>
              <a:srgbClr val="002060"/>
            </a:solidFill>
            <a:latin typeface="+mn-lt"/>
            <a:ea typeface="+mn-ea"/>
            <a:cs typeface="+mn-cs"/>
          </a:endParaRPr>
        </a:p>
      </dsp:txBody>
      <dsp:txXfrm>
        <a:off x="0" y="1352860"/>
        <a:ext cx="2602805" cy="2841006"/>
      </dsp:txXfrm>
    </dsp:sp>
    <dsp:sp modelId="{2E561282-E521-4294-927E-81ACF41F5728}">
      <dsp:nvSpPr>
        <dsp:cNvPr id="5" name="矩形 4"/>
        <dsp:cNvSpPr/>
      </dsp:nvSpPr>
      <dsp:spPr bwMode="white">
        <a:xfrm>
          <a:off x="2602805" y="1352860"/>
          <a:ext cx="2602805" cy="2841006"/>
        </a:xfrm>
        <a:prstGeom prst="rect">
          <a:avLst/>
        </a:prstGeom>
      </dsp:spPr>
      <dsp:style>
        <a:lnRef idx="2">
          <a:schemeClr val="lt1"/>
        </a:lnRef>
        <a:fillRef idx="1">
          <a:schemeClr val="accent3">
            <a:alpha val="90000"/>
            <a:hueOff val="0"/>
            <a:satOff val="0"/>
            <a:lumOff val="0"/>
            <a:alpha val="70196"/>
          </a:schemeClr>
        </a:fillRef>
        <a:effectRef idx="0">
          <a:scrgbClr r="0" g="0" b="0"/>
        </a:effectRef>
        <a:fontRef idx="minor">
          <a:schemeClr val="lt1"/>
        </a:fontRef>
      </dsp:style>
      <dsp:txBody>
        <a:bodyPr lIns="91439" tIns="91439" rIns="91439" bIns="91439"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marL="0" lvl="0" indent="0" algn="l" defTabSz="457200" rtl="0" eaLnBrk="1" latinLnBrk="0" hangingPunct="1">
            <a:lnSpc>
              <a:spcPct val="90000"/>
            </a:lnSpc>
            <a:spcBef>
              <a:spcPct val="0"/>
            </a:spcBef>
            <a:spcAft>
              <a:spcPct val="35000"/>
            </a:spcAft>
            <a:buNone/>
          </a:pPr>
          <a:r>
            <a:rPr lang="zh-CN" sz="2400" b="0" kern="1200" dirty="0">
              <a:solidFill>
                <a:srgbClr val="002060"/>
              </a:solidFill>
              <a:latin typeface="Arial" panose="020B0604020202020204"/>
              <a:ea typeface="微软雅黑" panose="020B0503020204020204" pitchFamily="34" charset="-122"/>
              <a:cs typeface="+mn-cs"/>
            </a:rPr>
            <a:t>竞争者未完全控制</a:t>
          </a:r>
          <a:endParaRPr lang="zh-CN" altLang="en-US" sz="2400" b="0" kern="1200" dirty="0">
            <a:solidFill>
              <a:srgbClr val="002060"/>
            </a:solidFill>
            <a:latin typeface="Arial" panose="020B0604020202020204"/>
            <a:ea typeface="微软雅黑" panose="020B0503020204020204" pitchFamily="34" charset="-122"/>
            <a:cs typeface="+mn-cs"/>
          </a:endParaRPr>
        </a:p>
      </dsp:txBody>
      <dsp:txXfrm>
        <a:off x="2602805" y="1352860"/>
        <a:ext cx="2602805" cy="2841006"/>
      </dsp:txXfrm>
    </dsp:sp>
    <dsp:sp modelId="{C06AFC96-8548-4E13-9A86-CBC485478DFF}">
      <dsp:nvSpPr>
        <dsp:cNvPr id="6" name="矩形 5"/>
        <dsp:cNvSpPr/>
      </dsp:nvSpPr>
      <dsp:spPr bwMode="white">
        <a:xfrm>
          <a:off x="5205611" y="1352860"/>
          <a:ext cx="2602805" cy="2841006"/>
        </a:xfrm>
        <a:prstGeom prst="rect">
          <a:avLst/>
        </a:prstGeom>
      </dsp:spPr>
      <dsp:style>
        <a:lnRef idx="2">
          <a:schemeClr val="lt1"/>
        </a:lnRef>
        <a:fillRef idx="1">
          <a:schemeClr val="accent3">
            <a:alpha val="90000"/>
            <a:hueOff val="0"/>
            <a:satOff val="0"/>
            <a:lumOff val="0"/>
            <a:alpha val="50196"/>
          </a:schemeClr>
        </a:fillRef>
        <a:effectRef idx="0">
          <a:scrgbClr r="0" g="0" b="0"/>
        </a:effectRef>
        <a:fontRef idx="minor">
          <a:schemeClr val="lt1"/>
        </a:fontRef>
      </dsp:style>
      <dsp:txBody>
        <a:bodyPr lIns="91439" tIns="91439" rIns="91439" bIns="91439"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marL="0" lvl="0" indent="0" algn="l" defTabSz="457200" rtl="0" eaLnBrk="1" latinLnBrk="0" hangingPunct="1">
            <a:lnSpc>
              <a:spcPct val="90000"/>
            </a:lnSpc>
            <a:spcBef>
              <a:spcPct val="0"/>
            </a:spcBef>
            <a:spcAft>
              <a:spcPct val="35000"/>
            </a:spcAft>
            <a:buNone/>
          </a:pPr>
          <a:r>
            <a:rPr lang="zh-CN" altLang="en-US" sz="2400" b="0" kern="1200" dirty="0">
              <a:solidFill>
                <a:srgbClr val="002060"/>
              </a:solidFill>
              <a:latin typeface="Arial" panose="020B0604020202020204"/>
              <a:ea typeface="微软雅黑" panose="020B0503020204020204" pitchFamily="34" charset="-122"/>
              <a:cs typeface="+mn-cs"/>
            </a:rPr>
            <a:t>符合企业目标和能力</a:t>
          </a:r>
        </a:p>
      </dsp:txBody>
      <dsp:txXfrm>
        <a:off x="5205611" y="1352860"/>
        <a:ext cx="2602805" cy="2841006"/>
      </dsp:txXfrm>
    </dsp:sp>
    <dsp:sp modelId="{9A8C2176-B37A-43AA-8D44-80C8EFC478C7}">
      <dsp:nvSpPr>
        <dsp:cNvPr id="7" name="矩形 6"/>
        <dsp:cNvSpPr/>
      </dsp:nvSpPr>
      <dsp:spPr bwMode="white">
        <a:xfrm>
          <a:off x="0" y="4193866"/>
          <a:ext cx="7808416" cy="315667"/>
        </a:xfrm>
        <a:prstGeom prst="rect">
          <a:avLst/>
        </a:prstGeom>
        <a:noFill/>
      </dsp:spPr>
      <dsp:style>
        <a:lnRef idx="0">
          <a:schemeClr val="dk1"/>
        </a:lnRef>
        <a:fillRef idx="1">
          <a:schemeClr val="accent3">
            <a:shade val="90000"/>
          </a:schemeClr>
        </a:fillRef>
        <a:effectRef idx="0">
          <a:scrgbClr r="0" g="0" b="0"/>
        </a:effectRef>
        <a:fontRef idx="minor"/>
      </dsp:style>
      <dsp:txXfrm>
        <a:off x="0" y="4193866"/>
        <a:ext cx="7808416" cy="315667"/>
      </dsp:txXfrm>
    </dsp:sp>
  </dsp:spTree>
</dsp:drawing>
</file>

<file path=ppt/diagrams/drawing9.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928992" cy="2929614"/>
        <a:chOff x="0" y="0"/>
        <a:chExt cx="8928992" cy="2929614"/>
      </a:xfrm>
    </dsp:grpSpPr>
    <dsp:sp modelId="{AAF9C3C1-CDC8-45D0-B659-98586F1007C5}">
      <dsp:nvSpPr>
        <dsp:cNvPr id="4" name="圆角矩形 3"/>
        <dsp:cNvSpPr/>
      </dsp:nvSpPr>
      <dsp:spPr bwMode="white">
        <a:xfrm>
          <a:off x="48976" y="770530"/>
          <a:ext cx="1683522" cy="1388553"/>
        </a:xfrm>
        <a:prstGeom prst="roundRect">
          <a:avLst>
            <a:gd name="adj" fmla="val 10000"/>
          </a:avLst>
        </a:prstGeom>
      </dsp:spPr>
      <dsp:style>
        <a:lnRef idx="2">
          <a:schemeClr val="accent1"/>
        </a:lnRef>
        <a:fillRef idx="1">
          <a:schemeClr val="lt1">
            <a:alpha val="90000"/>
          </a:schemeClr>
        </a:fillRef>
        <a:effectRef idx="0">
          <a:scrgbClr r="0" g="0" b="0"/>
        </a:effectRef>
        <a:fontRef idx="minor"/>
      </dsp:style>
      <dsp:txBody>
        <a:bodyPr vert="horz" wrap="square" lIns="30480" tIns="30480" rIns="30480" bIns="30480" anchor="t"/>
        <a:lstStyle>
          <a:lvl1pPr algn="l">
            <a:defRPr sz="1600"/>
          </a:lvl1pPr>
          <a:lvl2pPr marL="171450" indent="-171450" algn="l">
            <a:defRPr sz="1600"/>
          </a:lvl2pPr>
          <a:lvl3pPr marL="342900" indent="-171450" algn="l">
            <a:defRPr sz="1600"/>
          </a:lvl3pPr>
          <a:lvl4pPr marL="514350" indent="-171450" algn="l">
            <a:defRPr sz="1600"/>
          </a:lvl4pPr>
          <a:lvl5pPr marL="685800" indent="-171450" algn="l">
            <a:defRPr sz="1600"/>
          </a:lvl5pPr>
          <a:lvl6pPr marL="857250" indent="-171450" algn="l">
            <a:defRPr sz="1600"/>
          </a:lvl6pPr>
          <a:lvl7pPr marL="1028700" indent="-171450" algn="l">
            <a:defRPr sz="1600"/>
          </a:lvl7pPr>
          <a:lvl8pPr marL="1200150" indent="-171450" algn="l">
            <a:defRPr sz="1600"/>
          </a:lvl8pPr>
          <a:lvl9pPr marL="1371600" indent="-171450" algn="l">
            <a:defRPr sz="1600"/>
          </a:lvl9pPr>
        </a:lstStyle>
        <a:p>
          <a:pPr lvl="1" defTabSz="977900" eaLnBrk="1" fontAlgn="auto" latinLnBrk="0" hangingPunct="1">
            <a:lnSpc>
              <a:spcPct val="90000"/>
            </a:lnSpc>
            <a:spcBef>
              <a:spcPct val="0"/>
            </a:spcBef>
            <a:spcAft>
              <a:spcPts val="0"/>
            </a:spcAft>
            <a:buChar char="•"/>
          </a:pPr>
          <a:r>
            <a:rPr lang="zh-CN" altLang="en-US" dirty="0">
              <a:solidFill>
                <a:schemeClr val="dk1"/>
              </a:solidFill>
            </a:rPr>
            <a:t>单一产品</a:t>
          </a:r>
          <a:endParaRPr lang="zh-CN" altLang="en-US" dirty="0">
            <a:solidFill>
              <a:schemeClr val="dk1"/>
            </a:solidFill>
          </a:endParaRPr>
        </a:p>
        <a:p>
          <a:pPr marR="0" lvl="1" defTabSz="914400" eaLnBrk="1" fontAlgn="auto" latinLnBrk="0" hangingPunct="1">
            <a:lnSpc>
              <a:spcPct val="100000"/>
            </a:lnSpc>
            <a:spcBef>
              <a:spcPts val="0"/>
            </a:spcBef>
            <a:spcAft>
              <a:spcPts val="0"/>
            </a:spcAft>
            <a:buClrTx/>
            <a:buSzTx/>
            <a:buFontTx/>
            <a:buChar char="•"/>
          </a:pPr>
          <a:r>
            <a:rPr lang="zh-CN" altLang="en-US" dirty="0">
              <a:solidFill>
                <a:schemeClr val="dk1"/>
              </a:solidFill>
            </a:rPr>
            <a:t>服务多个细分市场</a:t>
          </a:r>
          <a:endParaRPr>
            <a:solidFill>
              <a:schemeClr val="dk1"/>
            </a:solidFill>
          </a:endParaRPr>
        </a:p>
      </dsp:txBody>
      <dsp:txXfrm>
        <a:off x="48976" y="770530"/>
        <a:ext cx="1683522" cy="1388553"/>
      </dsp:txXfrm>
    </dsp:sp>
    <dsp:sp modelId="{BDC83D74-7D5D-41DF-A4A5-4F2C3D5AA946}">
      <dsp:nvSpPr>
        <dsp:cNvPr id="6" name="形状 5"/>
        <dsp:cNvSpPr/>
      </dsp:nvSpPr>
      <dsp:spPr bwMode="white">
        <a:xfrm>
          <a:off x="952689" y="952703"/>
          <a:ext cx="2105080" cy="2105080"/>
        </a:xfrm>
        <a:prstGeom prst="leftCircularArrow">
          <a:avLst>
            <a:gd name="adj1" fmla="val 5000"/>
            <a:gd name="adj2" fmla="val -360000"/>
            <a:gd name="adj3" fmla="val 2205436"/>
            <a:gd name="adj4" fmla="val 9094414"/>
            <a:gd name="adj5" fmla="val 5500"/>
          </a:avLst>
        </a:prstGeom>
      </dsp:spPr>
      <dsp:style>
        <a:lnRef idx="0">
          <a:schemeClr val="accent1">
            <a:tint val="60000"/>
          </a:schemeClr>
        </a:lnRef>
        <a:fillRef idx="1">
          <a:schemeClr val="accent1">
            <a:tint val="60000"/>
          </a:schemeClr>
        </a:fillRef>
        <a:effectRef idx="0">
          <a:scrgbClr r="0" g="0" b="0"/>
        </a:effectRef>
        <a:fontRef idx="minor">
          <a:schemeClr val="lt1"/>
        </a:fontRef>
      </dsp:style>
      <dsp:txXfrm>
        <a:off x="952689" y="952703"/>
        <a:ext cx="2105080" cy="2105080"/>
      </dsp:txXfrm>
    </dsp:sp>
    <dsp:sp modelId="{CE89A59D-B194-46BD-9FF3-401F602D0EE2}">
      <dsp:nvSpPr>
        <dsp:cNvPr id="5" name="圆角矩形 4"/>
        <dsp:cNvSpPr/>
      </dsp:nvSpPr>
      <dsp:spPr bwMode="white">
        <a:xfrm>
          <a:off x="423092" y="1861536"/>
          <a:ext cx="1496464" cy="595094"/>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lIns="34290" tIns="22860" rIns="34290" bIns="22860" anchor="ctr"/>
        <a:lstStyle>
          <a:lvl1pPr algn="ctr">
            <a:defRPr sz="1800"/>
          </a:lvl1pPr>
          <a:lvl2pPr marL="114300" indent="-114300" algn="ctr">
            <a:defRPr sz="1400"/>
          </a:lvl2pPr>
          <a:lvl3pPr marL="228600" indent="-114300" algn="ctr">
            <a:defRPr sz="1400"/>
          </a:lvl3pPr>
          <a:lvl4pPr marL="342900" indent="-114300" algn="ctr">
            <a:defRPr sz="1400"/>
          </a:lvl4pPr>
          <a:lvl5pPr marL="457200" indent="-114300" algn="ctr">
            <a:defRPr sz="1400"/>
          </a:lvl5pPr>
          <a:lvl6pPr marL="571500" indent="-114300" algn="ctr">
            <a:defRPr sz="1400"/>
          </a:lvl6pPr>
          <a:lvl7pPr marL="685800" indent="-114300" algn="ctr">
            <a:defRPr sz="1400"/>
          </a:lvl7pPr>
          <a:lvl8pPr marL="800100" indent="-114300" algn="ctr">
            <a:defRPr sz="1400"/>
          </a:lvl8pPr>
          <a:lvl9pPr marL="914400" indent="-114300" algn="ctr">
            <a:defRPr sz="1400"/>
          </a:lvl9pPr>
        </a:lstStyle>
        <a:p>
          <a:pPr lvl="0">
            <a:lnSpc>
              <a:spcPct val="100000"/>
            </a:lnSpc>
            <a:spcBef>
              <a:spcPct val="0"/>
            </a:spcBef>
            <a:spcAft>
              <a:spcPct val="35000"/>
            </a:spcAft>
          </a:pPr>
          <a:r>
            <a:rPr lang="zh-CN" altLang="en-US" dirty="0"/>
            <a:t>无差异性营销</a:t>
          </a:r>
        </a:p>
      </dsp:txBody>
      <dsp:txXfrm>
        <a:off x="423092" y="1861536"/>
        <a:ext cx="1496464" cy="595094"/>
      </dsp:txXfrm>
    </dsp:sp>
    <dsp:sp modelId="{4C22C6D0-7572-4892-917C-6389A2C5BC7C}">
      <dsp:nvSpPr>
        <dsp:cNvPr id="8" name="圆角矩形 7"/>
        <dsp:cNvSpPr/>
      </dsp:nvSpPr>
      <dsp:spPr bwMode="white">
        <a:xfrm>
          <a:off x="2326957" y="747052"/>
          <a:ext cx="1740454" cy="1435511"/>
        </a:xfrm>
        <a:prstGeom prst="roundRect">
          <a:avLst>
            <a:gd name="adj" fmla="val 10000"/>
          </a:avLst>
        </a:prstGeom>
      </dsp:spPr>
      <dsp:style>
        <a:lnRef idx="2">
          <a:schemeClr val="accent1"/>
        </a:lnRef>
        <a:fillRef idx="1">
          <a:schemeClr val="lt1">
            <a:alpha val="90000"/>
          </a:schemeClr>
        </a:fillRef>
        <a:effectRef idx="0">
          <a:scrgbClr r="0" g="0" b="0"/>
        </a:effectRef>
        <a:fontRef idx="minor"/>
      </dsp:style>
      <dsp:txBody>
        <a:bodyPr vert="horz" wrap="square" lIns="30480" tIns="30480" rIns="30480" bIns="30480" anchor="t"/>
        <a:lstStyle>
          <a:lvl1pPr algn="l">
            <a:defRPr sz="1600"/>
          </a:lvl1pPr>
          <a:lvl2pPr marL="171450" indent="-171450" algn="l">
            <a:defRPr sz="1600"/>
          </a:lvl2pPr>
          <a:lvl3pPr marL="342900" indent="-171450" algn="l">
            <a:defRPr sz="1600"/>
          </a:lvl3pPr>
          <a:lvl4pPr marL="514350" indent="-171450" algn="l">
            <a:defRPr sz="1600"/>
          </a:lvl4pPr>
          <a:lvl5pPr marL="685800" indent="-171450" algn="l">
            <a:defRPr sz="1600"/>
          </a:lvl5pPr>
          <a:lvl6pPr marL="857250" indent="-171450" algn="l">
            <a:defRPr sz="1600"/>
          </a:lvl6pPr>
          <a:lvl7pPr marL="1028700" indent="-171450" algn="l">
            <a:defRPr sz="1600"/>
          </a:lvl7pPr>
          <a:lvl8pPr marL="1200150" indent="-171450" algn="l">
            <a:defRPr sz="1600"/>
          </a:lvl8pPr>
          <a:lvl9pPr marL="1371600" indent="-171450" algn="l">
            <a:defRPr sz="1600"/>
          </a:lvl9pPr>
        </a:lstStyle>
        <a:p>
          <a:pPr lvl="1">
            <a:lnSpc>
              <a:spcPct val="100000"/>
            </a:lnSpc>
            <a:spcBef>
              <a:spcPct val="0"/>
            </a:spcBef>
            <a:spcAft>
              <a:spcPct val="15000"/>
            </a:spcAft>
            <a:buChar char="•"/>
          </a:pPr>
          <a:r>
            <a:rPr lang="zh-CN" altLang="en-US" dirty="0">
              <a:solidFill>
                <a:schemeClr val="dk1"/>
              </a:solidFill>
            </a:rPr>
            <a:t>多个不同的产品</a:t>
          </a:r>
          <a:endParaRPr lang="zh-CN" altLang="en-US" dirty="0">
            <a:solidFill>
              <a:schemeClr val="dk1"/>
            </a:solidFill>
          </a:endParaRPr>
        </a:p>
        <a:p>
          <a:pPr lvl="1" eaLnBrk="1" fontAlgn="auto" latinLnBrk="0" hangingPunct="1">
            <a:lnSpc>
              <a:spcPct val="100000"/>
            </a:lnSpc>
            <a:spcBef>
              <a:spcPct val="0"/>
            </a:spcBef>
            <a:spcAft>
              <a:spcPts val="0"/>
            </a:spcAft>
            <a:buChar char="•"/>
          </a:pPr>
          <a:r>
            <a:rPr lang="zh-CN" altLang="en-US" dirty="0">
              <a:solidFill>
                <a:schemeClr val="dk1"/>
              </a:solidFill>
            </a:rPr>
            <a:t>服务多个不同的细分市场</a:t>
          </a:r>
          <a:endParaRPr>
            <a:solidFill>
              <a:schemeClr val="dk1"/>
            </a:solidFill>
          </a:endParaRPr>
        </a:p>
      </dsp:txBody>
      <dsp:txXfrm>
        <a:off x="2326957" y="747052"/>
        <a:ext cx="1740454" cy="1435511"/>
      </dsp:txXfrm>
    </dsp:sp>
    <dsp:sp modelId="{D2DB951A-F608-4052-B711-77ABF883BC54}">
      <dsp:nvSpPr>
        <dsp:cNvPr id="10" name="环形箭头 9"/>
        <dsp:cNvSpPr/>
      </dsp:nvSpPr>
      <dsp:spPr bwMode="white">
        <a:xfrm>
          <a:off x="3222471" y="-197671"/>
          <a:ext cx="2355522" cy="2355522"/>
        </a:xfrm>
        <a:prstGeom prst="circularArrow">
          <a:avLst>
            <a:gd name="adj1" fmla="val 5000"/>
            <a:gd name="adj2" fmla="val 360000"/>
            <a:gd name="adj3" fmla="val 19526979"/>
            <a:gd name="adj4" fmla="val 12638000"/>
            <a:gd name="adj5" fmla="val 5500"/>
          </a:avLst>
        </a:prstGeom>
      </dsp:spPr>
      <dsp:style>
        <a:lnRef idx="0">
          <a:schemeClr val="accent1">
            <a:tint val="60000"/>
          </a:schemeClr>
        </a:lnRef>
        <a:fillRef idx="1">
          <a:schemeClr val="accent1">
            <a:tint val="60000"/>
          </a:schemeClr>
        </a:fillRef>
        <a:effectRef idx="0">
          <a:scrgbClr r="0" g="0" b="0"/>
        </a:effectRef>
        <a:fontRef idx="minor">
          <a:schemeClr val="lt1"/>
        </a:fontRef>
      </dsp:style>
      <dsp:txXfrm>
        <a:off x="3222471" y="-197671"/>
        <a:ext cx="2355522" cy="2355522"/>
      </dsp:txXfrm>
    </dsp:sp>
    <dsp:sp modelId="{30ACA4D4-C5BD-4772-A816-0DA0405FDD16}">
      <dsp:nvSpPr>
        <dsp:cNvPr id="9" name="圆角矩形 8"/>
        <dsp:cNvSpPr/>
      </dsp:nvSpPr>
      <dsp:spPr bwMode="white">
        <a:xfrm>
          <a:off x="2713725" y="439442"/>
          <a:ext cx="1547071" cy="615219"/>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lIns="34290" tIns="22860" rIns="34290" bIns="22860" anchor="ctr"/>
        <a:lstStyle>
          <a:lvl1pPr algn="ctr">
            <a:defRPr sz="1800"/>
          </a:lvl1pPr>
          <a:lvl2pPr marL="114300" indent="-114300" algn="ctr">
            <a:defRPr sz="1400"/>
          </a:lvl2pPr>
          <a:lvl3pPr marL="228600" indent="-114300" algn="ctr">
            <a:defRPr sz="1400"/>
          </a:lvl3pPr>
          <a:lvl4pPr marL="342900" indent="-114300" algn="ctr">
            <a:defRPr sz="1400"/>
          </a:lvl4pPr>
          <a:lvl5pPr marL="457200" indent="-114300" algn="ctr">
            <a:defRPr sz="1400"/>
          </a:lvl5pPr>
          <a:lvl6pPr marL="571500" indent="-114300" algn="ctr">
            <a:defRPr sz="1400"/>
          </a:lvl6pPr>
          <a:lvl7pPr marL="685800" indent="-114300" algn="ctr">
            <a:defRPr sz="1400"/>
          </a:lvl7pPr>
          <a:lvl8pPr marL="800100" indent="-114300" algn="ctr">
            <a:defRPr sz="1400"/>
          </a:lvl8pPr>
          <a:lvl9pPr marL="914400" indent="-114300" algn="ctr">
            <a:defRPr sz="1400"/>
          </a:lvl9pPr>
        </a:lstStyle>
        <a:p>
          <a:pPr lvl="0">
            <a:lnSpc>
              <a:spcPct val="100000"/>
            </a:lnSpc>
            <a:spcBef>
              <a:spcPct val="0"/>
            </a:spcBef>
            <a:spcAft>
              <a:spcPct val="35000"/>
            </a:spcAft>
          </a:pPr>
          <a:r>
            <a:rPr lang="zh-CN" altLang="en-US" dirty="0"/>
            <a:t>差异性营销</a:t>
          </a:r>
        </a:p>
      </dsp:txBody>
      <dsp:txXfrm>
        <a:off x="2713725" y="439442"/>
        <a:ext cx="1547071" cy="615219"/>
      </dsp:txXfrm>
    </dsp:sp>
    <dsp:sp modelId="{CA88B51C-BB88-46B9-8B0C-AD26654268B8}">
      <dsp:nvSpPr>
        <dsp:cNvPr id="12" name="圆角矩形 11"/>
        <dsp:cNvSpPr/>
      </dsp:nvSpPr>
      <dsp:spPr bwMode="white">
        <a:xfrm>
          <a:off x="4668197" y="770530"/>
          <a:ext cx="1683522" cy="1388553"/>
        </a:xfrm>
        <a:prstGeom prst="roundRect">
          <a:avLst>
            <a:gd name="adj" fmla="val 10000"/>
          </a:avLst>
        </a:prstGeom>
      </dsp:spPr>
      <dsp:style>
        <a:lnRef idx="2">
          <a:schemeClr val="accent1"/>
        </a:lnRef>
        <a:fillRef idx="1">
          <a:schemeClr val="lt1">
            <a:alpha val="90000"/>
          </a:schemeClr>
        </a:fillRef>
        <a:effectRef idx="0">
          <a:scrgbClr r="0" g="0" b="0"/>
        </a:effectRef>
        <a:fontRef idx="minor"/>
      </dsp:style>
      <dsp:txBody>
        <a:bodyPr lIns="30480" tIns="30480" rIns="30480" bIns="30480" anchor="t"/>
        <a:lstStyle>
          <a:lvl1pPr algn="l">
            <a:defRPr sz="1600"/>
          </a:lvl1pPr>
          <a:lvl2pPr marL="171450" indent="-171450" algn="l">
            <a:defRPr sz="1600"/>
          </a:lvl2pPr>
          <a:lvl3pPr marL="342900" indent="-171450" algn="l">
            <a:defRPr sz="1600"/>
          </a:lvl3pPr>
          <a:lvl4pPr marL="514350" indent="-171450" algn="l">
            <a:defRPr sz="1600"/>
          </a:lvl4pPr>
          <a:lvl5pPr marL="685800" indent="-171450" algn="l">
            <a:defRPr sz="1600"/>
          </a:lvl5pPr>
          <a:lvl6pPr marL="857250" indent="-171450" algn="l">
            <a:defRPr sz="1600"/>
          </a:lvl6pPr>
          <a:lvl7pPr marL="1028700" indent="-171450" algn="l">
            <a:defRPr sz="1600"/>
          </a:lvl7pPr>
          <a:lvl8pPr marL="1200150" indent="-171450" algn="l">
            <a:defRPr sz="1600"/>
          </a:lvl8pPr>
          <a:lvl9pPr marL="1371600" indent="-171450" algn="l">
            <a:defRPr sz="1600"/>
          </a:lvl9pPr>
        </a:lstStyle>
        <a:p>
          <a:pPr lvl="1">
            <a:lnSpc>
              <a:spcPct val="100000"/>
            </a:lnSpc>
            <a:spcBef>
              <a:spcPct val="0"/>
            </a:spcBef>
            <a:spcAft>
              <a:spcPct val="15000"/>
            </a:spcAft>
            <a:buChar char="•"/>
          </a:pPr>
          <a:r>
            <a:rPr lang="zh-CN" altLang="en-US" dirty="0">
              <a:solidFill>
                <a:schemeClr val="dk1"/>
              </a:solidFill>
            </a:rPr>
            <a:t>特色化的产品</a:t>
          </a:r>
          <a:endParaRPr lang="zh-CN" altLang="en-US" dirty="0">
            <a:solidFill>
              <a:schemeClr val="dk1"/>
            </a:solidFill>
          </a:endParaRPr>
        </a:p>
        <a:p>
          <a:pPr lvl="1">
            <a:lnSpc>
              <a:spcPct val="100000"/>
            </a:lnSpc>
            <a:spcBef>
              <a:spcPct val="0"/>
            </a:spcBef>
            <a:spcAft>
              <a:spcPct val="15000"/>
            </a:spcAft>
            <a:buChar char="•"/>
          </a:pPr>
          <a:r>
            <a:rPr lang="zh-CN" altLang="en-US" dirty="0">
              <a:solidFill>
                <a:schemeClr val="dk1"/>
              </a:solidFill>
            </a:rPr>
            <a:t>服务一个或极少的细分市场</a:t>
          </a:r>
          <a:endParaRPr>
            <a:solidFill>
              <a:schemeClr val="dk1"/>
            </a:solidFill>
          </a:endParaRPr>
        </a:p>
      </dsp:txBody>
      <dsp:txXfrm>
        <a:off x="4668197" y="770530"/>
        <a:ext cx="1683522" cy="1388553"/>
      </dsp:txXfrm>
    </dsp:sp>
    <dsp:sp modelId="{44F71CD2-B3B1-41C1-9B95-86CEE58A5608}">
      <dsp:nvSpPr>
        <dsp:cNvPr id="14" name="形状 13"/>
        <dsp:cNvSpPr/>
      </dsp:nvSpPr>
      <dsp:spPr bwMode="white">
        <a:xfrm>
          <a:off x="5569237" y="928811"/>
          <a:ext cx="2141367" cy="2141367"/>
        </a:xfrm>
        <a:prstGeom prst="leftCircularArrow">
          <a:avLst>
            <a:gd name="adj1" fmla="val 5000"/>
            <a:gd name="adj2" fmla="val -360000"/>
            <a:gd name="adj3" fmla="val 2213666"/>
            <a:gd name="adj4" fmla="val 9102645"/>
            <a:gd name="adj5" fmla="val 5500"/>
          </a:avLst>
        </a:prstGeom>
      </dsp:spPr>
      <dsp:style>
        <a:lnRef idx="0">
          <a:schemeClr val="accent1">
            <a:tint val="60000"/>
          </a:schemeClr>
        </a:lnRef>
        <a:fillRef idx="1">
          <a:schemeClr val="accent1">
            <a:tint val="60000"/>
          </a:schemeClr>
        </a:fillRef>
        <a:effectRef idx="0">
          <a:scrgbClr r="0" g="0" b="0"/>
        </a:effectRef>
        <a:fontRef idx="minor">
          <a:schemeClr val="lt1"/>
        </a:fontRef>
      </dsp:style>
      <dsp:txXfrm>
        <a:off x="5569237" y="928811"/>
        <a:ext cx="2141367" cy="2141367"/>
      </dsp:txXfrm>
    </dsp:sp>
    <dsp:sp modelId="{2641ABA5-209D-448C-97B7-BC5D87390A3A}">
      <dsp:nvSpPr>
        <dsp:cNvPr id="13" name="圆角矩形 12"/>
        <dsp:cNvSpPr/>
      </dsp:nvSpPr>
      <dsp:spPr bwMode="white">
        <a:xfrm>
          <a:off x="5042313" y="1861536"/>
          <a:ext cx="1496464" cy="595094"/>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lIns="34290" tIns="22860" rIns="34290" bIns="22860" anchor="ctr"/>
        <a:lstStyle>
          <a:lvl1pPr algn="ctr">
            <a:defRPr sz="1800"/>
          </a:lvl1pPr>
          <a:lvl2pPr marL="114300" indent="-114300" algn="ctr">
            <a:defRPr sz="1400"/>
          </a:lvl2pPr>
          <a:lvl3pPr marL="228600" indent="-114300" algn="ctr">
            <a:defRPr sz="1400"/>
          </a:lvl3pPr>
          <a:lvl4pPr marL="342900" indent="-114300" algn="ctr">
            <a:defRPr sz="1400"/>
          </a:lvl4pPr>
          <a:lvl5pPr marL="457200" indent="-114300" algn="ctr">
            <a:defRPr sz="1400"/>
          </a:lvl5pPr>
          <a:lvl6pPr marL="571500" indent="-114300" algn="ctr">
            <a:defRPr sz="1400"/>
          </a:lvl6pPr>
          <a:lvl7pPr marL="685800" indent="-114300" algn="ctr">
            <a:defRPr sz="1400"/>
          </a:lvl7pPr>
          <a:lvl8pPr marL="800100" indent="-114300" algn="ctr">
            <a:defRPr sz="1400"/>
          </a:lvl8pPr>
          <a:lvl9pPr marL="914400" indent="-114300" algn="ctr">
            <a:defRPr sz="1400"/>
          </a:lvl9pPr>
        </a:lstStyle>
        <a:p>
          <a:pPr lvl="0">
            <a:lnSpc>
              <a:spcPct val="100000"/>
            </a:lnSpc>
            <a:spcBef>
              <a:spcPct val="0"/>
            </a:spcBef>
            <a:spcAft>
              <a:spcPct val="35000"/>
            </a:spcAft>
          </a:pPr>
          <a:r>
            <a:rPr lang="zh-CN" altLang="en-US" dirty="0"/>
            <a:t>集中性营销</a:t>
          </a:r>
        </a:p>
      </dsp:txBody>
      <dsp:txXfrm>
        <a:off x="5042313" y="1861536"/>
        <a:ext cx="1496464" cy="595094"/>
      </dsp:txXfrm>
    </dsp:sp>
    <dsp:sp modelId="{FF77EEA2-4E5D-4128-BD5B-3C14AA65B51E}">
      <dsp:nvSpPr>
        <dsp:cNvPr id="16" name="圆角矩形 15"/>
        <dsp:cNvSpPr/>
      </dsp:nvSpPr>
      <dsp:spPr bwMode="white">
        <a:xfrm>
          <a:off x="6974512" y="751645"/>
          <a:ext cx="1740454" cy="1435511"/>
        </a:xfrm>
        <a:prstGeom prst="roundRect">
          <a:avLst>
            <a:gd name="adj" fmla="val 10000"/>
          </a:avLst>
        </a:prstGeom>
      </dsp:spPr>
      <dsp:style>
        <a:lnRef idx="2">
          <a:schemeClr val="accent1"/>
        </a:lnRef>
        <a:fillRef idx="1">
          <a:schemeClr val="lt1">
            <a:alpha val="90000"/>
          </a:schemeClr>
        </a:fillRef>
        <a:effectRef idx="0">
          <a:scrgbClr r="0" g="0" b="0"/>
        </a:effectRef>
        <a:fontRef idx="minor"/>
      </dsp:style>
      <dsp:txBody>
        <a:bodyPr lIns="30480" tIns="30480" rIns="30480" bIns="30480" anchor="t"/>
        <a:lstStyle>
          <a:lvl1pPr algn="l">
            <a:defRPr sz="1600"/>
          </a:lvl1pPr>
          <a:lvl2pPr marL="114300" indent="-114300" algn="l">
            <a:defRPr sz="1200"/>
          </a:lvl2pPr>
          <a:lvl3pPr marL="228600" indent="-114300" algn="l">
            <a:defRPr sz="1200"/>
          </a:lvl3pPr>
          <a:lvl4pPr marL="342900" indent="-114300" algn="l">
            <a:defRPr sz="1200"/>
          </a:lvl4pPr>
          <a:lvl5pPr marL="457200" indent="-114300" algn="l">
            <a:defRPr sz="1200"/>
          </a:lvl5pPr>
          <a:lvl6pPr marL="571500" indent="-114300" algn="l">
            <a:defRPr sz="1200"/>
          </a:lvl6pPr>
          <a:lvl7pPr marL="685800" indent="-114300" algn="l">
            <a:defRPr sz="1200"/>
          </a:lvl7pPr>
          <a:lvl8pPr marL="800100" indent="-114300" algn="l">
            <a:defRPr sz="1200"/>
          </a:lvl8pPr>
          <a:lvl9pPr marL="914400" indent="-114300" algn="l">
            <a:defRPr sz="1200"/>
          </a:lvl9pPr>
        </a:lstStyle>
        <a:p>
          <a:endParaRPr>
            <a:solidFill>
              <a:schemeClr val="dk1"/>
            </a:solidFill>
          </a:endParaRPr>
        </a:p>
      </dsp:txBody>
      <dsp:txXfrm>
        <a:off x="6974512" y="751645"/>
        <a:ext cx="1740454" cy="1435511"/>
      </dsp:txXfrm>
    </dsp:sp>
    <dsp:sp modelId="{75723055-49B3-489D-A637-CFF53F5BBC7B}">
      <dsp:nvSpPr>
        <dsp:cNvPr id="17" name="圆角矩形 16"/>
        <dsp:cNvSpPr/>
      </dsp:nvSpPr>
      <dsp:spPr bwMode="white">
        <a:xfrm>
          <a:off x="7332945" y="439442"/>
          <a:ext cx="1547071" cy="615219"/>
        </a:xfrm>
        <a:prstGeom prst="roundRect">
          <a:avLst>
            <a:gd name="adj" fmla="val 10000"/>
          </a:avLst>
        </a:prstGeom>
      </dsp:spPr>
      <dsp:style>
        <a:lnRef idx="2">
          <a:schemeClr val="lt1"/>
        </a:lnRef>
        <a:fillRef idx="1">
          <a:schemeClr val="accent1"/>
        </a:fillRef>
        <a:effectRef idx="0">
          <a:scrgbClr r="0" g="0" b="0"/>
        </a:effectRef>
        <a:fontRef idx="minor">
          <a:schemeClr val="lt1"/>
        </a:fontRef>
      </dsp:style>
      <dsp:txBody>
        <a:bodyPr lIns="34290" tIns="22860" rIns="34290" bIns="22860" anchor="ctr"/>
        <a:lstStyle>
          <a:lvl1pPr algn="ctr">
            <a:defRPr sz="1800"/>
          </a:lvl1pPr>
          <a:lvl2pPr marL="114300" indent="-114300" algn="ctr">
            <a:defRPr sz="1400"/>
          </a:lvl2pPr>
          <a:lvl3pPr marL="228600" indent="-114300" algn="ctr">
            <a:defRPr sz="1400"/>
          </a:lvl3pPr>
          <a:lvl4pPr marL="342900" indent="-114300" algn="ctr">
            <a:defRPr sz="1400"/>
          </a:lvl4pPr>
          <a:lvl5pPr marL="457200" indent="-114300" algn="ctr">
            <a:defRPr sz="1400"/>
          </a:lvl5pPr>
          <a:lvl6pPr marL="571500" indent="-114300" algn="ctr">
            <a:defRPr sz="1400"/>
          </a:lvl6pPr>
          <a:lvl7pPr marL="685800" indent="-114300" algn="ctr">
            <a:defRPr sz="1400"/>
          </a:lvl7pPr>
          <a:lvl8pPr marL="800100" indent="-114300" algn="ctr">
            <a:defRPr sz="1400"/>
          </a:lvl8pPr>
          <a:lvl9pPr marL="914400" indent="-114300" algn="ctr">
            <a:defRPr sz="1400"/>
          </a:lvl9pPr>
        </a:lstStyle>
        <a:p>
          <a:pPr lvl="0">
            <a:lnSpc>
              <a:spcPct val="100000"/>
            </a:lnSpc>
            <a:spcBef>
              <a:spcPct val="0"/>
            </a:spcBef>
            <a:spcAft>
              <a:spcPct val="35000"/>
            </a:spcAft>
          </a:pPr>
          <a:r>
            <a:rPr lang="zh-CN" altLang="en-US" dirty="0"/>
            <a:t>定制营销</a:t>
          </a:r>
        </a:p>
      </dsp:txBody>
      <dsp:txXfrm>
        <a:off x="7332945" y="439442"/>
        <a:ext cx="1547071" cy="615219"/>
      </dsp:txXfrm>
    </dsp:sp>
    <dsp:sp modelId="{580ABC4C-458A-42C4-82A5-2A1A59F62B42}">
      <dsp:nvSpPr>
        <dsp:cNvPr id="3" name="矩形 2" hidden="1"/>
        <dsp:cNvSpPr/>
      </dsp:nvSpPr>
      <dsp:spPr>
        <a:xfrm>
          <a:off x="48976" y="472983"/>
          <a:ext cx="1870580" cy="1983647"/>
        </a:xfrm>
        <a:prstGeom prst="rect">
          <a:avLst/>
        </a:prstGeom>
      </dsp:spPr>
      <dsp:txXfrm>
        <a:off x="48976" y="472983"/>
        <a:ext cx="1870580" cy="1983647"/>
      </dsp:txXfrm>
    </dsp:sp>
    <dsp:sp modelId="{9CCBE899-3A58-46FD-9AF9-A7F6475F8FD1}">
      <dsp:nvSpPr>
        <dsp:cNvPr id="7" name="矩形 6" hidden="1"/>
        <dsp:cNvSpPr/>
      </dsp:nvSpPr>
      <dsp:spPr>
        <a:xfrm>
          <a:off x="2326957" y="439442"/>
          <a:ext cx="1933838" cy="2050730"/>
        </a:xfrm>
        <a:prstGeom prst="rect">
          <a:avLst/>
        </a:prstGeom>
      </dsp:spPr>
      <dsp:txXfrm>
        <a:off x="2326957" y="439442"/>
        <a:ext cx="1933838" cy="2050730"/>
      </dsp:txXfrm>
    </dsp:sp>
    <dsp:sp modelId="{4FECCD6E-E149-410E-A64C-90ADA88D1EFF}">
      <dsp:nvSpPr>
        <dsp:cNvPr id="11" name="矩形 10" hidden="1"/>
        <dsp:cNvSpPr/>
      </dsp:nvSpPr>
      <dsp:spPr>
        <a:xfrm>
          <a:off x="4668197" y="472983"/>
          <a:ext cx="1870580" cy="1983647"/>
        </a:xfrm>
        <a:prstGeom prst="rect">
          <a:avLst/>
        </a:prstGeom>
      </dsp:spPr>
      <dsp:txXfrm>
        <a:off x="4668197" y="472983"/>
        <a:ext cx="1870580" cy="1983647"/>
      </dsp:txXfrm>
    </dsp:sp>
    <dsp:sp modelId="{785205D2-9F16-4EB7-BFB2-8C8CB7935B44}">
      <dsp:nvSpPr>
        <dsp:cNvPr id="15" name="矩形 14" hidden="1"/>
        <dsp:cNvSpPr/>
      </dsp:nvSpPr>
      <dsp:spPr>
        <a:xfrm>
          <a:off x="6946178" y="439442"/>
          <a:ext cx="1933838" cy="2050730"/>
        </a:xfrm>
        <a:prstGeom prst="rect">
          <a:avLst/>
        </a:prstGeom>
      </dsp:spPr>
      <dsp:txXfrm>
        <a:off x="6946178" y="439442"/>
        <a:ext cx="1933838" cy="2050730"/>
      </dsp:txXfrm>
    </dsp:sp>
  </dsp:spTree>
</dsp:drawing>
</file>

<file path=ppt/diagrams/layout1.xml><?xml version="1.0" encoding="utf-8"?>
<dgm:layoutDef xmlns:dgm="http://schemas.openxmlformats.org/drawingml/2006/diagram" xmlns:a="http://schemas.openxmlformats.org/drawingml/2006/main" uniqueId="urn:microsoft.com/office/officeart/2005/8/layout/equation1">
  <dgm:title val=""/>
  <dgm:desc val=""/>
  <dgm:catLst>
    <dgm:cat type="relationship" pri="17000"/>
    <dgm:cat type="process"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choose name="Name0">
      <dgm:if name="Name1" func="var" arg="dir" op="equ" val="norm">
        <dgm:alg type="lin">
          <dgm:param type="fallback" val="2D"/>
        </dgm:alg>
      </dgm:if>
      <dgm:else name="Name2">
        <dgm:alg type="lin">
          <dgm:param type="linDir" val="fromR"/>
          <dgm:param type="fallback" val="2D"/>
        </dgm:alg>
      </dgm:else>
    </dgm:choose>
    <dgm:shape xmlns:r="http://schemas.openxmlformats.org/officeDocument/2006/relationships" r:blip="">
      <dgm:adjLst/>
    </dgm:shape>
    <dgm:presOf/>
    <dgm:constrLst>
      <dgm:constr type="w" for="ch" ptType="node" refType="w"/>
      <dgm:constr type="w" for="ch" ptType="sibTrans" refType="w" refFor="ch" refPtType="node" fact="0.58"/>
      <dgm:constr type="primFontSz" for="ch" ptType="node" op="equ" val="65"/>
      <dgm:constr type="primFontSz" for="ch" ptType="sibTrans" op="equ" val="55"/>
      <dgm:constr type="primFontSz" for="ch" ptType="sibTrans" refType="primFontSz" refFor="ch" refPtType="node" op="lte" fact="0.8"/>
      <dgm:constr type="w" for="ch" forName="spacerL" refType="w" refFor="ch" refPtType="sibTrans" fact="0.14"/>
      <dgm:constr type="w" for="ch" forName="spacerR" refType="w" refFor="ch" refPtType="sibTrans" fact="0.14"/>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sibTransForEach" axis="followSib" ptType="sibTrans" cnt="1">
        <dgm:layoutNode name="spacerL">
          <dgm:alg type="sp"/>
          <dgm:shape xmlns:r="http://schemas.openxmlformats.org/officeDocument/2006/relationships" r:blip="">
            <dgm:adjLst/>
          </dgm:shape>
          <dgm:presOf/>
          <dgm:constrLst/>
          <dgm:ruleLst/>
        </dgm:layoutNode>
        <dgm:layoutNode name="sibTrans">
          <dgm:alg type="tx"/>
          <dgm:choose name="Name3">
            <dgm:if name="Name4" axis="followSib" ptType="sibTrans" func="cnt" op="equ" val="0">
              <dgm:shape xmlns:r="http://schemas.openxmlformats.org/officeDocument/2006/relationships" type="mathEqual" r:blip="">
                <dgm:adjLst/>
              </dgm:shape>
            </dgm:if>
            <dgm:else name="Name5">
              <dgm:shape xmlns:r="http://schemas.openxmlformats.org/officeDocument/2006/relationships" type="mathPlus" r:blip="">
                <dgm:adjLst/>
              </dgm:shape>
            </dgm:else>
          </dgm:choose>
          <dgm:presOf axis="self"/>
          <dgm:constrLst>
            <dgm:constr type="h" refType="w"/>
            <dgm:constr type="lMarg"/>
            <dgm:constr type="rMarg"/>
            <dgm:constr type="tMarg"/>
            <dgm:constr type="bMarg"/>
          </dgm:constrLst>
          <dgm:ruleLst>
            <dgm:rule type="primFontSz" val="5" fact="NaN" max="NaN"/>
          </dgm:ruleLst>
        </dgm:layoutNode>
        <dgm:layoutNode name="spacerR">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srcNode" val="srcNode"/>
            <dgm:param type="dstNode" val="dstNode"/>
            <dgm:param type="endSty" val="noArr"/>
            <dgm:param type="connRout" val="curve"/>
            <dgm:param type="begPts" val="ctr"/>
            <dgm:param type="endPts" val="ct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parTxRTLAlign" val="l"/>
                <dgm:param type="shpTxLTRAlignCh" val="l"/>
                <dgm:param type="shpTxRTLAlignCh" val="l"/>
              </dgm:alg>
            </dgm:if>
            <dgm:else name="Name27">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parTxRTLAlign" val="l"/>
                <dgm:param type="shpTxLTRAlignCh" val="l"/>
                <dgm:param type="shpTxRTLAlignCh" val="l"/>
              </dgm:alg>
            </dgm:if>
            <dgm:else name="Name32">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parTxRTLAlign" val="l"/>
                <dgm:param type="shpTxLTRAlignCh" val="l"/>
                <dgm:param type="shpTxRTLAlignCh" val="l"/>
              </dgm:alg>
            </dgm:if>
            <dgm:else name="Name37">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parTxRTLAlign" val="l"/>
                <dgm:param type="shpTxLTRAlignCh" val="l"/>
                <dgm:param type="shpTxRTLAlignCh" val="l"/>
              </dgm:alg>
            </dgm:if>
            <dgm:else name="Name42">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parTxRTLAlign" val="l"/>
                <dgm:param type="shpTxLTRAlignCh" val="l"/>
                <dgm:param type="shpTxRTLAlignCh" val="l"/>
              </dgm:alg>
            </dgm:if>
            <dgm:else name="Name47">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parTxRTLAlign" val="l"/>
                <dgm:param type="shpTxLTRAlignCh" val="l"/>
                <dgm:param type="shpTxRTLAlignCh" val="l"/>
              </dgm:alg>
            </dgm:if>
            <dgm:else name="Name52">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parTxRTLAlign" val="l"/>
                <dgm:param type="shpTxLTRAlignCh" val="l"/>
                <dgm:param type="shpTxRTLAlignCh" val="l"/>
              </dgm:alg>
            </dgm:if>
            <dgm:else name="Name57">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11.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linDir" val="fromR"/>
          <dgm:param type="fallback" val="2D"/>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HorzCh" val="ctr"/>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rSet qsTypeId="urn:microsoft.com/office/officeart/2005/8/quickstyle/simple5"/>
        </dgm:pt>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nodeHorzAlign" val="l"/>
          <dgm:param type="horzAlign" val="l"/>
        </dgm:alg>
      </dgm:if>
      <dgm:else name="Name2">
        <dgm:alg type="lin">
          <dgm:param type="linDir" val="fromT"/>
          <dgm:param type="vertAlign" val="mid"/>
          <dgm:param type="nodeHorzAlign" val="r"/>
          <dgm:param typ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nodeHorzAlign" val="l"/>
              <dgm:param type="horzAlign" val="l"/>
            </dgm:alg>
          </dgm:if>
          <dgm:else name="Name6">
            <dgm:alg type="lin">
              <dgm:param type="linDir" val="fromR"/>
              <dgm:param type="nodeHorzAlign" val="r"/>
              <dgm:param typ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parTxLTRAlign" val="l"/>
              <dgm:param type="stBulletLvl" val="1"/>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parTxLTRAlign" val="l"/>
              <dgm:param type="stBulletLvl" val="1"/>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parTxLTRAlign" val="l"/>
              <dgm:param type="stBulletLvl" val="1"/>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parTxLTRAlign" val="l"/>
              <dgm:param type="stBulletLvl" val="1"/>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parTxLTRAlign" val="l"/>
              <dgm:param type="stBulletLvl" val="1"/>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parTxLTRAlign" val="l"/>
              <dgm:param type="stBulletLvl" val="1"/>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parTxLTRAlign" val="l"/>
              <dgm:param type="stBulletLvl" val="1"/>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layout15.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srcNode" val="srcNode"/>
            <dgm:param type="dstNode" val="dstNode"/>
            <dgm:param type="endSty" val="noArr"/>
            <dgm:param type="connRout" val="curve"/>
            <dgm:param type="begPts" val="ctr"/>
            <dgm:param type="endPts" val="ct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parTxRTLAlign" val="l"/>
                <dgm:param type="shpTxLTRAlignCh" val="l"/>
                <dgm:param type="shpTxRTLAlignCh" val="l"/>
              </dgm:alg>
            </dgm:if>
            <dgm:else name="Name27">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parTxRTLAlign" val="l"/>
                <dgm:param type="shpTxLTRAlignCh" val="l"/>
                <dgm:param type="shpTxRTLAlignCh" val="l"/>
              </dgm:alg>
            </dgm:if>
            <dgm:else name="Name32">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parTxRTLAlign" val="l"/>
                <dgm:param type="shpTxLTRAlignCh" val="l"/>
                <dgm:param type="shpTxRTLAlignCh" val="l"/>
              </dgm:alg>
            </dgm:if>
            <dgm:else name="Name37">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parTxRTLAlign" val="l"/>
                <dgm:param type="shpTxLTRAlignCh" val="l"/>
                <dgm:param type="shpTxRTLAlignCh" val="l"/>
              </dgm:alg>
            </dgm:if>
            <dgm:else name="Name42">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parTxRTLAlign" val="l"/>
                <dgm:param type="shpTxLTRAlignCh" val="l"/>
                <dgm:param type="shpTxRTLAlignCh" val="l"/>
              </dgm:alg>
            </dgm:if>
            <dgm:else name="Name47">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parTxRTLAlign" val="l"/>
                <dgm:param type="shpTxLTRAlignCh" val="l"/>
                <dgm:param type="shpTxRTLAlignCh" val="l"/>
              </dgm:alg>
            </dgm:if>
            <dgm:else name="Name52">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parTxRTLAlign" val="l"/>
                <dgm:param type="shpTxLTRAlignCh" val="l"/>
                <dgm:param type="shpTxRTLAlignCh" val="l"/>
              </dgm:alg>
            </dgm:if>
            <dgm:else name="Name57">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16.xml><?xml version="1.0" encoding="utf-8"?>
<dgm:layoutDef xmlns:dgm="http://schemas.openxmlformats.org/drawingml/2006/diagram" xmlns:a="http://schemas.openxmlformats.org/drawingml/2006/main" uniqueId="urn:microsoft.com/office/officeart/2005/8/layout/StepDownProcess">
  <dgm:title val=""/>
  <dgm:desc val=""/>
  <dgm:catLst>
    <dgm:cat type="process" pri="1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60" srcId="0" destId="10" srcOrd="0" destOrd="0"/>
        <dgm:cxn modelId="12" srcId="10" destId="11" srcOrd="0" destOrd="0"/>
        <dgm:cxn modelId="70" srcId="0" destId="20" srcOrd="1" destOrd="0"/>
        <dgm:cxn modelId="22" srcId="20" destId="21" srcOrd="0" destOrd="0"/>
        <dgm:cxn modelId="80" srcId="0" destId="30" srcOrd="2"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bkpt" val="fixed"/>
          <dgm:param type="bkPtFixedVal" val="1"/>
          <dgm:param type="off" val="off"/>
          <dgm:param type="grDir" val="tL"/>
          <dgm:param type="flowDir" val="row"/>
        </dgm:alg>
      </dgm:if>
      <dgm:else name="Name2">
        <dgm:alg type="snake">
          <dgm:param type="bkpt" val="fixed"/>
          <dgm:param type="bkPtFixedVal" val="1"/>
          <dgm:param type="off" val="off"/>
          <dgm:param type="grDir" val="tR"/>
          <dgm:param type="flowDir" val="row"/>
        </dgm:alg>
      </dgm:else>
    </dgm:choose>
    <dgm:shape xmlns:r="http://schemas.openxmlformats.org/officeDocument/2006/relationships" r:blip="">
      <dgm:adjLst/>
    </dgm:shape>
    <dgm:choose name="Name3">
      <dgm:if name="Name4" func="var" arg="dir" op="equ" val="norm">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if>
      <dgm:else name="Name5">
        <dgm:constrLst>
          <dgm:constr type="alignOff" forName="rootnode" val="0.48"/>
          <dgm:constr type="primFontSz" for="des" forName="ParentText" val="65"/>
          <dgm:constr type="primFontSz" for="des" forName="ChildText" refType="primFontSz" refFor="des" refForName="ParentText" op="lte"/>
          <dgm:constr type="w" for="ch" forName="composite" refType="w"/>
          <dgm:constr type="h" for="ch" forName="composite" refType="h"/>
          <dgm:constr type="sp" refType="h" refFor="ch" refForName="composite" op="equ" fact="-0.38"/>
        </dgm:constrLst>
      </dgm:else>
    </dgm:choose>
    <dgm:forEach name="nodesForEach" axis="ch" ptType="node">
      <dgm:layoutNode name="composite">
        <dgm:alg type="composite">
          <dgm:param type="ar" val="1.2439"/>
        </dgm:alg>
        <dgm:shape xmlns:r="http://schemas.openxmlformats.org/officeDocument/2006/relationships" r:blip="">
          <dgm:adjLst/>
        </dgm:shape>
        <dgm:choose name="Name6">
          <dgm:if name="Name7" func="var" arg="dir" op="equ" val="norm">
            <dgm:constrLst>
              <dgm:constr type="l" for="ch" forName="bentUpArrow1" refType="w" fact="0.07"/>
              <dgm:constr type="t" for="ch" forName="bentUpArrow1" refType="h" fact="0.524"/>
              <dgm:constr type="w" for="ch" forName="bentUpArrow1" refType="w" fact="0.3844"/>
              <dgm:constr type="h" for="ch" forName="bentUpArrow1" refType="h" fact="0.42"/>
              <dgm:constr type="l" for="ch" forName="ParentText" refType="w" fact="0"/>
              <dgm:constr type="t" for="ch" forName="ParentText" refType="h" fact="0"/>
              <dgm:constr type="w" for="ch" forName="ParentText" refType="w" fact="0.5684"/>
              <dgm:constr type="h" for="ch" forName="ParentText" refType="h" fact="0.4949"/>
              <dgm:constr type="l" for="ch" forName="ChildText" refType="w" refFor="ch" refForName="ParentText"/>
              <dgm:constr type="t" for="ch" forName="ChildText" refType="h" fact="0.05"/>
              <dgm:constr type="w" for="ch" forName="ChildText" refType="w" fact="0.4134"/>
              <dgm:constr type="h" for="ch" forName="ChildText" refType="h" fact="0.4"/>
              <dgm:constr type="l" for="ch" forName="FinalChildText" refType="w" refFor="ch" refForName="ParentText"/>
              <dgm:constr type="t" for="ch" forName="FinalChildText" refType="h" fact="0.05"/>
              <dgm:constr type="w" for="ch" forName="FinalChildText" refType="w" fact="0.4134"/>
              <dgm:constr type="h" for="ch" forName="FinalChildText" refType="h" fact="0.4"/>
            </dgm:constrLst>
          </dgm:if>
          <dgm:else name="Name8">
            <dgm:constrLst>
              <dgm:constr type="r" for="ch" forName="bentUpArrow1" refType="w" fact="0.97"/>
              <dgm:constr type="t" for="ch" forName="bentUpArrow1" refType="h" fact="0.524"/>
              <dgm:constr type="w" for="ch" forName="bentUpArrow1" refType="w" fact="0.3844"/>
              <dgm:constr type="h" for="ch" forName="bentUpArrow1" refType="h" fact="0.42"/>
              <dgm:constr type="l" for="ch" forName="ParentText" refType="w" fact="0.4316"/>
              <dgm:constr type="t" for="ch" forName="ParentText" refType="h" fact="0"/>
              <dgm:constr type="w" for="ch" forName="ParentText" refType="w" fact="0.5684"/>
              <dgm:constr type="h" for="ch" forName="ParentText" refType="h" fact="0.4949"/>
              <dgm:constr type="l" for="ch" forName="ChildText" refType="w" fact="0"/>
              <dgm:constr type="t" for="ch" forName="ChildText" refType="h" fact="0.05"/>
              <dgm:constr type="w" for="ch" forName="ChildText" refType="w" fact="0.4134"/>
              <dgm:constr type="h" for="ch" forName="ChildText" refType="h" fact="0.4"/>
              <dgm:constr type="l" for="ch" forName="FinalChildText" refType="w" fact="0"/>
              <dgm:constr type="t" for="ch" forName="FinalChildText" refType="h" fact="0.05"/>
              <dgm:constr type="w" for="ch" forName="FinalChildText" refType="w" fact="0.4134"/>
              <dgm:constr type="h" for="ch" forName="FinalChildText" refType="h" fact="0.4"/>
            </dgm:constrLst>
          </dgm:else>
        </dgm:choose>
        <dgm:choose name="Name9">
          <dgm:if name="Name10" axis="followSib" ptType="node" func="cnt" op="gte" val="1">
            <dgm:layoutNode name="bentUpArrow1" styleLbl="alignImgPlace1">
              <dgm:alg type="sp"/>
              <dgm:choose name="Name11">
                <dgm:if name="Name12" func="var" arg="dir" op="equ" val="norm">
                  <dgm:shape xmlns:r="http://schemas.openxmlformats.org/officeDocument/2006/relationships" type="bentUpArrow" r:blip="" rot="90">
                    <dgm:adjLst>
                      <dgm:adj idx="1" val="0.3284"/>
                      <dgm:adj idx="2" val="0.25"/>
                      <dgm:adj idx="3" val="0.3578"/>
                    </dgm:adjLst>
                  </dgm:shape>
                </dgm:if>
                <dgm:else name="Name13">
                  <dgm:shape xmlns:r="http://schemas.openxmlformats.org/officeDocument/2006/relationships" type="bentArrow" r:blip="" rot="180">
                    <dgm:adjLst>
                      <dgm:adj idx="1" val="0.3284"/>
                      <dgm:adj idx="2" val="0.25"/>
                      <dgm:adj idx="3" val="0.3578"/>
                      <dgm:adj idx="4" val="0"/>
                    </dgm:adjLst>
                  </dgm:shape>
                </dgm:else>
              </dgm:choose>
              <dgm:presOf/>
            </dgm:layoutNode>
          </dgm:if>
          <dgm:else name="Name14"/>
        </dgm:choose>
        <dgm:layoutNode name="ParentText" styleLbl="node1">
          <dgm:varLst>
            <dgm:chMax val="1"/>
            <dgm:chPref val="1"/>
            <dgm:bulletEnabled val="1"/>
          </dgm:varLst>
          <dgm:alg type="tx"/>
          <dgm:shape xmlns:r="http://schemas.openxmlformats.org/officeDocument/2006/relationships" type="roundRect" r:blip="">
            <dgm:adjLst>
              <dgm:adj idx="1" val="0.166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15">
          <dgm:if name="Name16" axis="followSib" ptType="node" func="cnt" op="equ" val="0">
            <dgm:choose name="Name17">
              <dgm:if name="Name18" axis="ch" ptType="node" func="cnt" op="gte" val="1">
                <dgm:layoutNode name="FinalChildText" styleLbl="revTx">
                  <dgm:varLst>
                    <dgm:chMax val="0"/>
                    <dgm:chPref val="0"/>
                    <dgm:bulletEnabled val="1"/>
                  </dgm:varLst>
                  <dgm:alg type="tx">
                    <dgm:param type="parTxLTRAlign" val="l"/>
                    <dgm:param type="stBulletLvl" val="1"/>
                    <dgm:param type="txAnchorVertCh" val="mid"/>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9"/>
            </dgm:choose>
          </dgm:if>
          <dgm:else name="Name20">
            <dgm:layoutNode name="ChildText" styleLbl="revTx">
              <dgm:varLst>
                <dgm:chMax val="0"/>
                <dgm:chPref val="0"/>
                <dgm:bulletEnabled val="1"/>
              </dgm:varLst>
              <dgm:alg type="tx">
                <dgm:param type="parTxLTRAlign" val="l"/>
                <dgm:param type="stBulletLvl" val="1"/>
                <dgm:param type="txAnchorVertCh" val="mid"/>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dstNode" val="node"/>
                    <dgm:param type="begSty" val="noArr"/>
                    <dgm:param type="endSty" val="noArr"/>
                    <dgm:param type="connRout" val="curve"/>
                    <dgm:param type="begPts" val="ctr"/>
                    <dgm:param type="endPts" val="ctr"/>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srcNode" val="dummyConnPt"/>
                    <dgm:param type="dstNode" val="dummyConnPt"/>
                    <dgm:param type="begSty" val="noArr"/>
                    <dgm:param type="endSty" val="noArr"/>
                    <dgm:param type="connRout" val="longCurve"/>
                    <dgm:param type="begPts" val="bCtr"/>
                    <dgm:param type="endPts" val="tCtr"/>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18.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rSet qsTypeId="urn:microsoft.com/office/officeart/2005/8/quickstyle/simple5"/>
        </dgm:pt>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type="round1Rect" r:blip="" rot="270">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parTxLTRAlign" val="l"/>
                  <dgm:param type="parTxRTLAlign" val="r"/>
                  <dgm:param type="txAnchorVert" val="t"/>
                </dgm:alg>
              </dgm:if>
              <dgm:else name="Name7">
                <dgm:alg type="tx"/>
              </dgm:else>
            </dgm:choose>
            <dgm:shape xmlns:r="http://schemas.openxmlformats.org/officeDocument/2006/relationships" type="rect" r:blip="" rot="270"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parTxLTRAlign" val="l"/>
                  <dgm:param type="parTxRTLAlign" val="r"/>
                  <dgm:param type="txAnchorVert" val="t"/>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type="round1Rect" r:blip="" rot="180">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parTxLTRAlign" val="l"/>
                  <dgm:param type="parTxRTLAlign" val="r"/>
                  <dgm:param type="txAnchorVert" val="t"/>
                </dgm:alg>
              </dgm:if>
              <dgm:else name="Name25">
                <dgm:alg type="tx"/>
              </dgm:else>
            </dgm:choose>
            <dgm:shape xmlns:r="http://schemas.openxmlformats.org/officeDocument/2006/relationships" type="rect" r:blip="" rot="180"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type="round1Rect" r:blip="" rot="90">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parTxLTRAlign" val="l"/>
                  <dgm:param type="parTxRTLAlign" val="r"/>
                  <dgm:param type="txAnchorVert" val="t"/>
                </dgm:alg>
              </dgm:if>
              <dgm:else name="Name34">
                <dgm:alg type="tx"/>
              </dgm:else>
            </dgm:choose>
            <dgm:shape xmlns:r="http://schemas.openxmlformats.org/officeDocument/2006/relationships" type="rect" r:blip="" rot="90"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rSet qsTypeId="urn:microsoft.com/office/officeart/2005/8/quickstyle/simple5"/>
        </dgm:pt>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linDir" val="fromT"/>
                  <dgm:param type="chAlign" val="r"/>
                </dgm:alg>
              </dgm:if>
              <dgm:if name="Name23" func="var" arg="hierBranch" op="equ" val="r">
                <dgm:alg type="hierChild">
                  <dgm:param type="linDir" val="fromT"/>
                  <dgm:param type="chAlign" val="l"/>
                </dgm:alg>
              </dgm:if>
              <dgm:if name="Name24" func="var" arg="hierBranch" op="equ" val="hang">
                <dgm:choose name="Name25">
                  <dgm:if name="Name26" func="var" arg="dir" op="equ" val="norm">
                    <dgm:alg type="hierChild">
                      <dgm:param type="linDir" val="fromL"/>
                      <dgm:param type="chAlign" val="l"/>
                      <dgm:param type="secLinDir" val="fromT"/>
                      <dgm:param type="secChAlign" val="t"/>
                    </dgm:alg>
                  </dgm:if>
                  <dgm:else name="Name27">
                    <dgm:alg type="hierChild">
                      <dgm:param type="linDir" val="fromR"/>
                      <dgm:param type="chAlign" val="l"/>
                      <dgm:param type="secLinDir" val="fromT"/>
                      <dgm:param type="secChAlign" val="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dim" val="1D"/>
                        <dgm:param type="endSty" val="noArr"/>
                        <dgm:param type="connRout" val="bend"/>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dim" val="1D"/>
                            <dgm:param type="endSty" val="noArr"/>
                            <dgm:param type="connRout" val="bend"/>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dim" val="1D"/>
                                    <dgm:param type="endSty" val="noArr"/>
                                    <dgm:param type="connRout" val="bend"/>
                                    <dgm:param type="begPts" val="bCtr"/>
                                    <dgm:param type="endPts" val="midL midR"/>
                                  </dgm:alg>
                                </dgm:if>
                                <dgm:else name="Name45">
                                  <dgm:alg type="conn">
                                    <dgm:param type="srcNode" val="rootConnector"/>
                                    <dgm:param type="dim" val="1D"/>
                                    <dgm:param type="endSty" val="noArr"/>
                                    <dgm:param type="connRout" val="bend"/>
                                    <dgm:param type="begPts" val="bCtr"/>
                                    <dgm:param type="endPts" val="midL midR"/>
                                  </dgm:alg>
                                </dgm:else>
                              </dgm:choose>
                            </dgm:if>
                            <dgm:else name="Name46">
                              <dgm:alg type="conn">
                                <dgm:param type="dim" val="1D"/>
                                <dgm:param type="endSty" val="noArr"/>
                                <dgm:param type="connRout" val="bend"/>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dim" val="1D"/>
                        <dgm:param type="endSty" val="noArr"/>
                        <dgm:param type="connRout" val="bend"/>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dim" val="1D"/>
                                <dgm:param type="endSty" val="noArr"/>
                                <dgm:param type="connRout" val="bend"/>
                                <dgm:param type="begPts" val="bCtr"/>
                                <dgm:param type="endPts" val="midL midR"/>
                              </dgm:alg>
                            </dgm:if>
                            <dgm:else name="Name55">
                              <dgm:alg type="conn">
                                <dgm:param type="srcNode" val="rootConnector1"/>
                                <dgm:param type="dim" val="1D"/>
                                <dgm:param type="endSty" val="noArr"/>
                                <dgm:param type="connRout" val="bend"/>
                                <dgm:param type="begPts" val="bCtr"/>
                                <dgm:param type="endPts" val="midL midR"/>
                              </dgm:alg>
                            </dgm:else>
                          </dgm:choose>
                        </dgm:if>
                        <dgm:else name="Name56">
                          <dgm:choose name="Name57">
                            <dgm:if name="Name58" axis="par ch" ptType="node asst" func="cnt" op="gte" val="1">
                              <dgm:alg type="conn">
                                <dgm:param type="dim" val="1D"/>
                                <dgm:param type="endSty" val="noArr"/>
                                <dgm:param type="connRout" val="bend"/>
                                <dgm:param type="begPts" val="bCtr"/>
                                <dgm:param type="endPts" val="midL midR"/>
                              </dgm:alg>
                            </dgm:if>
                            <dgm:else name="Name59">
                              <dgm:alg type="conn">
                                <dgm:param type="srcNode" val="rootConnector"/>
                                <dgm:param type="dim" val="1D"/>
                                <dgm:param type="endSty" val="noArr"/>
                                <dgm:param type="connRout" val="bend"/>
                                <dgm:param type="begPts" val="bCtr"/>
                                <dgm:param type="endPts" val="midL mid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linDir" val="fromT"/>
                        <dgm:param type="chAlign" val="r"/>
                      </dgm:alg>
                    </dgm:if>
                    <dgm:if name="Name85" func="var" arg="hierBranch" op="equ" val="r">
                      <dgm:alg type="hierChild">
                        <dgm:param type="linDir" val="fromT"/>
                        <dgm:param type="chAlign" val="l"/>
                      </dgm:alg>
                    </dgm:if>
                    <dgm:if name="Name86" func="var" arg="hierBranch" op="equ" val="hang">
                      <dgm:choose name="Name87">
                        <dgm:if name="Name88" func="var" arg="dir" op="equ" val="norm">
                          <dgm:alg type="hierChild">
                            <dgm:param type="linDir" val="fromL"/>
                            <dgm:param type="chAlign" val="l"/>
                            <dgm:param type="secLinDir" val="fromT"/>
                            <dgm:param type="secChAlign" val="t"/>
                          </dgm:alg>
                        </dgm:if>
                        <dgm:else name="Name89">
                          <dgm:alg type="hierChild">
                            <dgm:param type="linDir" val="fromR"/>
                            <dgm:param type="chAlign" val="l"/>
                            <dgm:param type="secLinDir" val="fromT"/>
                            <dgm:param type="secChAlign" val="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linDir" val="fromT"/>
                            <dgm:param type="chAlign" val="l"/>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linDir" val="fromL"/>
                        <dgm:param type="chAlign" val="l"/>
                        <dgm:param type="secLinDir" val="fromT"/>
                        <dgm:param type="secChAlign" val="t"/>
                      </dgm:alg>
                    </dgm:if>
                    <dgm:else name="Name105">
                      <dgm:alg type="hierChild">
                        <dgm:param type="linDir" val="fromR"/>
                        <dgm:param type="chAlign" val="l"/>
                        <dgm:param type="secLinDir" val="fromT"/>
                        <dgm:param type="secChAlign" val="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linDir" val="fromL"/>
                  <dgm:param type="chAlign" val="l"/>
                  <dgm:param type="secLinDir" val="fromT"/>
                  <dgm:param type="secChAlign" val="t"/>
                </dgm:alg>
              </dgm:if>
              <dgm:else name="Name109">
                <dgm:alg type="hierChild">
                  <dgm:param type="linDir" val="fromR"/>
                  <dgm:param type="chAlign" val="l"/>
                  <dgm:param type="secLinDir" val="fromT"/>
                  <dgm:param type="secChAlign" val="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dim" val="1D"/>
                    <dgm:param type="endSty" val="noArr"/>
                    <dgm:param type="connRout" val="bend"/>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linDir" val="fromT"/>
                        <dgm:param type="chAlign" val="r"/>
                      </dgm:alg>
                    </dgm:if>
                    <dgm:if name="Name129" func="var" arg="hierBranch" op="equ" val="r">
                      <dgm:alg type="hierChild">
                        <dgm:param type="linDir" val="fromT"/>
                        <dgm:param type="chAlign" val="l"/>
                      </dgm:alg>
                    </dgm:if>
                    <dgm:if name="Name130" func="var" arg="hierBranch" op="equ" val="hang">
                      <dgm:choose name="Name131">
                        <dgm:if name="Name132" func="var" arg="dir" op="equ" val="norm">
                          <dgm:alg type="hierChild">
                            <dgm:param type="linDir" val="fromL"/>
                            <dgm:param type="chAlign" val="l"/>
                            <dgm:param type="secLinDir" val="fromT"/>
                            <dgm:param type="secChAlign" val="t"/>
                          </dgm:alg>
                        </dgm:if>
                        <dgm:else name="Name133">
                          <dgm:alg type="hierChild">
                            <dgm:param type="linDir" val="fromR"/>
                            <dgm:param type="chAlign" val="l"/>
                            <dgm:param type="secLinDir" val="fromT"/>
                            <dgm:param type="secChAlign" val="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linDir" val="fromT"/>
                            <dgm:param type="chAlign" val="l"/>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linDir" val="fromL"/>
                        <dgm:param type="chAlign" val="l"/>
                        <dgm:param type="secLinDir" val="fromT"/>
                        <dgm:param type="secChAlign" val="t"/>
                      </dgm:alg>
                    </dgm:if>
                    <dgm:else name="Name146">
                      <dgm:alg type="hierChild">
                        <dgm:param type="linDir" val="fromR"/>
                        <dgm:param type="chAlign" val="l"/>
                        <dgm:param type="secLinDir" val="fromT"/>
                        <dgm:param type="secChAlign" val="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linDir" val="fromT"/>
                  <dgm:param type="chAlign" val="r"/>
                </dgm:alg>
              </dgm:if>
              <dgm:if name="Name23" func="var" arg="hierBranch" op="equ" val="r">
                <dgm:alg type="hierChild">
                  <dgm:param type="linDir" val="fromT"/>
                  <dgm:param type="chAlign" val="l"/>
                </dgm:alg>
              </dgm:if>
              <dgm:if name="Name24" func="var" arg="hierBranch" op="equ" val="hang">
                <dgm:choose name="Name25">
                  <dgm:if name="Name26" func="var" arg="dir" op="equ" val="norm">
                    <dgm:alg type="hierChild">
                      <dgm:param type="linDir" val="fromL"/>
                      <dgm:param type="chAlign" val="l"/>
                      <dgm:param type="secLinDir" val="fromT"/>
                      <dgm:param type="secChAlign" val="t"/>
                    </dgm:alg>
                  </dgm:if>
                  <dgm:else name="Name27">
                    <dgm:alg type="hierChild">
                      <dgm:param type="linDir" val="fromR"/>
                      <dgm:param type="chAlign" val="l"/>
                      <dgm:param type="secLinDir" val="fromT"/>
                      <dgm:param type="secChAlign" val="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dim" val="1D"/>
                        <dgm:param type="endSty" val="noArr"/>
                        <dgm:param type="connRout" val="bend"/>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dim" val="1D"/>
                            <dgm:param type="endSty" val="noArr"/>
                            <dgm:param type="connRout" val="bend"/>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dim" val="1D"/>
                                    <dgm:param type="endSty" val="noArr"/>
                                    <dgm:param type="connRout" val="bend"/>
                                    <dgm:param type="begPts" val="bCtr"/>
                                    <dgm:param type="endPts" val="midL midR"/>
                                  </dgm:alg>
                                </dgm:if>
                                <dgm:else name="Name45">
                                  <dgm:alg type="conn">
                                    <dgm:param type="srcNode" val="rootConnector"/>
                                    <dgm:param type="dim" val="1D"/>
                                    <dgm:param type="endSty" val="noArr"/>
                                    <dgm:param type="connRout" val="bend"/>
                                    <dgm:param type="begPts" val="bCtr"/>
                                    <dgm:param type="endPts" val="midL midR"/>
                                  </dgm:alg>
                                </dgm:else>
                              </dgm:choose>
                            </dgm:if>
                            <dgm:else name="Name46">
                              <dgm:alg type="conn">
                                <dgm:param type="dim" val="1D"/>
                                <dgm:param type="endSty" val="noArr"/>
                                <dgm:param type="connRout" val="bend"/>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dim" val="1D"/>
                        <dgm:param type="endSty" val="noArr"/>
                        <dgm:param type="connRout" val="bend"/>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dim" val="1D"/>
                                <dgm:param type="endSty" val="noArr"/>
                                <dgm:param type="connRout" val="bend"/>
                                <dgm:param type="begPts" val="bCtr"/>
                                <dgm:param type="endPts" val="midL midR"/>
                              </dgm:alg>
                            </dgm:if>
                            <dgm:else name="Name55">
                              <dgm:alg type="conn">
                                <dgm:param type="srcNode" val="rootConnector1"/>
                                <dgm:param type="dim" val="1D"/>
                                <dgm:param type="endSty" val="noArr"/>
                                <dgm:param type="connRout" val="bend"/>
                                <dgm:param type="begPts" val="bCtr"/>
                                <dgm:param type="endPts" val="midL midR"/>
                              </dgm:alg>
                            </dgm:else>
                          </dgm:choose>
                        </dgm:if>
                        <dgm:else name="Name56">
                          <dgm:choose name="Name57">
                            <dgm:if name="Name58" axis="par ch" ptType="node asst" func="cnt" op="gte" val="1">
                              <dgm:alg type="conn">
                                <dgm:param type="dim" val="1D"/>
                                <dgm:param type="endSty" val="noArr"/>
                                <dgm:param type="connRout" val="bend"/>
                                <dgm:param type="begPts" val="bCtr"/>
                                <dgm:param type="endPts" val="midL midR"/>
                              </dgm:alg>
                            </dgm:if>
                            <dgm:else name="Name59">
                              <dgm:alg type="conn">
                                <dgm:param type="srcNode" val="rootConnector"/>
                                <dgm:param type="dim" val="1D"/>
                                <dgm:param type="endSty" val="noArr"/>
                                <dgm:param type="connRout" val="bend"/>
                                <dgm:param type="begPts" val="bCtr"/>
                                <dgm:param type="endPts" val="midL mid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linDir" val="fromT"/>
                        <dgm:param type="chAlign" val="r"/>
                      </dgm:alg>
                    </dgm:if>
                    <dgm:if name="Name85" func="var" arg="hierBranch" op="equ" val="r">
                      <dgm:alg type="hierChild">
                        <dgm:param type="linDir" val="fromT"/>
                        <dgm:param type="chAlign" val="l"/>
                      </dgm:alg>
                    </dgm:if>
                    <dgm:if name="Name86" func="var" arg="hierBranch" op="equ" val="hang">
                      <dgm:choose name="Name87">
                        <dgm:if name="Name88" func="var" arg="dir" op="equ" val="norm">
                          <dgm:alg type="hierChild">
                            <dgm:param type="linDir" val="fromL"/>
                            <dgm:param type="chAlign" val="l"/>
                            <dgm:param type="secLinDir" val="fromT"/>
                            <dgm:param type="secChAlign" val="t"/>
                          </dgm:alg>
                        </dgm:if>
                        <dgm:else name="Name89">
                          <dgm:alg type="hierChild">
                            <dgm:param type="linDir" val="fromR"/>
                            <dgm:param type="chAlign" val="l"/>
                            <dgm:param type="secLinDir" val="fromT"/>
                            <dgm:param type="secChAlign" val="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linDir" val="fromT"/>
                            <dgm:param type="chAlign" val="l"/>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linDir" val="fromL"/>
                        <dgm:param type="chAlign" val="l"/>
                        <dgm:param type="secLinDir" val="fromT"/>
                        <dgm:param type="secChAlign" val="t"/>
                      </dgm:alg>
                    </dgm:if>
                    <dgm:else name="Name105">
                      <dgm:alg type="hierChild">
                        <dgm:param type="linDir" val="fromR"/>
                        <dgm:param type="chAlign" val="l"/>
                        <dgm:param type="secLinDir" val="fromT"/>
                        <dgm:param type="secChAlign" val="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linDir" val="fromL"/>
                  <dgm:param type="chAlign" val="l"/>
                  <dgm:param type="secLinDir" val="fromT"/>
                  <dgm:param type="secChAlign" val="t"/>
                </dgm:alg>
              </dgm:if>
              <dgm:else name="Name109">
                <dgm:alg type="hierChild">
                  <dgm:param type="linDir" val="fromR"/>
                  <dgm:param type="chAlign" val="l"/>
                  <dgm:param type="secLinDir" val="fromT"/>
                  <dgm:param type="secChAlign" val="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dim" val="1D"/>
                    <dgm:param type="endSty" val="noArr"/>
                    <dgm:param type="connRout" val="bend"/>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linDir" val="fromT"/>
                        <dgm:param type="chAlign" val="r"/>
                      </dgm:alg>
                    </dgm:if>
                    <dgm:if name="Name129" func="var" arg="hierBranch" op="equ" val="r">
                      <dgm:alg type="hierChild">
                        <dgm:param type="linDir" val="fromT"/>
                        <dgm:param type="chAlign" val="l"/>
                      </dgm:alg>
                    </dgm:if>
                    <dgm:if name="Name130" func="var" arg="hierBranch" op="equ" val="hang">
                      <dgm:choose name="Name131">
                        <dgm:if name="Name132" func="var" arg="dir" op="equ" val="norm">
                          <dgm:alg type="hierChild">
                            <dgm:param type="linDir" val="fromL"/>
                            <dgm:param type="chAlign" val="l"/>
                            <dgm:param type="secLinDir" val="fromT"/>
                            <dgm:param type="secChAlign" val="t"/>
                          </dgm:alg>
                        </dgm:if>
                        <dgm:else name="Name133">
                          <dgm:alg type="hierChild">
                            <dgm:param type="linDir" val="fromR"/>
                            <dgm:param type="chAlign" val="l"/>
                            <dgm:param type="secLinDir" val="fromT"/>
                            <dgm:param type="secChAlign" val="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linDir" val="fromT"/>
                            <dgm:param type="chAlign" val="l"/>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linDir" val="fromL"/>
                        <dgm:param type="chAlign" val="l"/>
                        <dgm:param type="secLinDir" val="fromT"/>
                        <dgm:param type="secChAlign" val="t"/>
                      </dgm:alg>
                    </dgm:if>
                    <dgm:else name="Name146">
                      <dgm:alg type="hierChild">
                        <dgm:param type="linDir" val="fromR"/>
                        <dgm:param type="chAlign" val="l"/>
                        <dgm:param type="secLinDir" val="fromT"/>
                        <dgm:param type="secChAlign" val="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vertAlign" val="mid"/>
      <dgm:param type="horzAlign" val="ctr"/>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6.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srcNode" val="srcNode"/>
            <dgm:param type="dstNode" val="dstNode"/>
            <dgm:param type="endSty" val="noArr"/>
            <dgm:param type="connRout" val="curve"/>
            <dgm:param type="begPts" val="ctr"/>
            <dgm:param type="endPts" val="ct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parTxRTLAlign" val="l"/>
                <dgm:param type="shpTxLTRAlignCh" val="l"/>
                <dgm:param type="shpTxRTLAlignCh" val="l"/>
              </dgm:alg>
            </dgm:if>
            <dgm:else name="Name27">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parTxRTLAlign" val="l"/>
                <dgm:param type="shpTxLTRAlignCh" val="l"/>
                <dgm:param type="shpTxRTLAlignCh" val="l"/>
              </dgm:alg>
            </dgm:if>
            <dgm:else name="Name32">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parTxRTLAlign" val="l"/>
                <dgm:param type="shpTxLTRAlignCh" val="l"/>
                <dgm:param type="shpTxRTLAlignCh" val="l"/>
              </dgm:alg>
            </dgm:if>
            <dgm:else name="Name37">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parTxRTLAlign" val="l"/>
                <dgm:param type="shpTxLTRAlignCh" val="l"/>
                <dgm:param type="shpTxRTLAlignCh" val="l"/>
              </dgm:alg>
            </dgm:if>
            <dgm:else name="Name42">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parTxRTLAlign" val="l"/>
                <dgm:param type="shpTxLTRAlignCh" val="l"/>
                <dgm:param type="shpTxRTLAlignCh" val="l"/>
              </dgm:alg>
            </dgm:if>
            <dgm:else name="Name47">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parTxRTLAlign" val="l"/>
                <dgm:param type="shpTxLTRAlignCh" val="l"/>
                <dgm:param type="shpTxRTLAlignCh" val="l"/>
              </dgm:alg>
            </dgm:if>
            <dgm:else name="Name52">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parTxRTLAlign" val="l"/>
                <dgm:param type="shpTxLTRAlignCh" val="l"/>
                <dgm:param type="shpTxRTLAlignCh" val="l"/>
              </dgm:alg>
            </dgm:if>
            <dgm:else name="Name57">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7.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type="rightArrow" r:blip="" rot="180"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9.xml><?xml version="1.0" encoding="utf-8"?>
<dgm:layoutDef xmlns:dgm="http://schemas.openxmlformats.org/drawingml/2006/diagram" xmlns:a="http://schemas.openxmlformats.org/drawingml/2006/main" uniqueId="urn:microsoft.com/office/officeart/2005/8/layout/hProcess4#1">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rSet qsTypeId="urn:microsoft.com/office/officeart/2005/8/quickstyle/simple5"/>
        </dgm:pt>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srcNode" val="parentNode1"/>
              <dgm:param type="dstNode" val="connSite2"/>
              <dgm:param type="connRout" val="curve"/>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srcNode" val="parentNode2"/>
                <dgm:param type="dstNode" val="connSite1"/>
                <dgm:param type="connRout" val="curve"/>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18.xml><?xml version="1.0" encoding="utf-8"?>
<dgm:styleDef xmlns:dgm="http://schemas.openxmlformats.org/drawingml/2006/diagram" xmlns:a="http://schemas.openxmlformats.org/drawingml/2006/main" uniqueId="urn:microsoft.com/office/officeart/2009/2/quickstyle/3d8">
  <dgm:title val=""/>
  <dgm:desc val=""/>
  <dgm:catLst>
    <dgm:cat type="3D" pri="11800"/>
  </dgm:catLst>
  <dgm:scene3d>
    <a:camera prst="perspectiveHeroicExtremeRightFacing" zoom="82000">
      <a:rot lat="21300000" lon="20400000" rev="180000"/>
    </a:camera>
    <a:lightRig rig="morning" dir="t">
      <a:rot lat="0" lon="0" rev="20400000"/>
    </a:lightRig>
  </dgm:scene3d>
  <dgm:styleLbl name="alignAcc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alignAccFollow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g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0">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z="-30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sp3d z="-1520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Acc0">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dgm:style>
  </dgm:styleLbl>
  <dgm:styleLbl name="fgAcc2">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3">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4">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ImgPlace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dgm:scene3d>
    <dgm:sp3d z="635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0">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sp3d z="-600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olidAlignAcc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solidB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solidFgAcc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dgm:style>
  </dgm:styleLbl>
  <dgm:styleLbl name="trAlignAcc1">
    <dgm:scene3d>
      <a:camera prst="orthographicFront"/>
      <a:lightRig rig="threePt" dir="t"/>
    </dgm:scene3d>
    <dgm:sp3d extrusionH="190500" prstMaterial="matte">
      <a:bevelT w="120650" h="38100"/>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6.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4336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1" hangingPunct="1">
              <a:defRPr sz="1200"/>
            </a:lvl1pPr>
          </a:lstStyle>
          <a:p>
            <a:pPr>
              <a:defRPr/>
            </a:pPr>
            <a:endParaRPr lang="en-US" altLang="zh-CN"/>
          </a:p>
        </p:txBody>
      </p:sp>
      <p:sp>
        <p:nvSpPr>
          <p:cNvPr id="143363"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1" hangingPunct="1">
              <a:defRPr sz="1200"/>
            </a:lvl1pPr>
          </a:lstStyle>
          <a:p>
            <a:pPr>
              <a:defRPr/>
            </a:pPr>
            <a:endParaRPr lang="en-US" altLang="zh-CN"/>
          </a:p>
        </p:txBody>
      </p:sp>
      <p:sp>
        <p:nvSpPr>
          <p:cNvPr id="143364"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eaLnBrk="1" hangingPunct="1">
              <a:defRPr sz="1200"/>
            </a:lvl1pPr>
          </a:lstStyle>
          <a:p>
            <a:pPr>
              <a:defRPr/>
            </a:pPr>
            <a:endParaRPr lang="en-US" altLang="zh-CN"/>
          </a:p>
        </p:txBody>
      </p:sp>
      <p:sp>
        <p:nvSpPr>
          <p:cNvPr id="143365"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eaLnBrk="1" hangingPunct="1">
              <a:defRPr sz="1200"/>
            </a:lvl1pPr>
          </a:lstStyle>
          <a:p>
            <a:pPr>
              <a:defRPr/>
            </a:pPr>
            <a:fld id="{F006FEE1-E02D-4032-9B0D-21CD347ED54B}" type="slidenum">
              <a:rPr lang="en-US" altLang="zh-CN"/>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hangingPunct="1">
              <a:defRPr sz="1200" noProof="1"/>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hangingPunct="1">
              <a:defRPr sz="1200" noProof="1"/>
            </a:lvl1pPr>
          </a:lstStyle>
          <a:p>
            <a:pPr>
              <a:defRPr/>
            </a:pPr>
            <a:fld id="{CF548250-2C00-4192-9656-E5958F37E5BE}" type="datetimeFigureOut">
              <a:rPr lang="zh-CN" altLang="en-US"/>
            </a:fld>
            <a:endParaRPr lang="zh-CN" altLang="en-US"/>
          </a:p>
        </p:txBody>
      </p:sp>
      <p:sp>
        <p:nvSpPr>
          <p:cNvPr id="17412" name="幻灯片图像占位符 3"/>
          <p:cNvSpPr>
            <a:spLocks noGrp="1" noRot="1" noChangeAspect="1" noChangeArrowheads="1"/>
          </p:cNvSpPr>
          <p:nvPr>
            <p:ph type="sldImg" idx="4294967295"/>
          </p:nvPr>
        </p:nvSpPr>
        <p:spPr bwMode="auto">
          <a:xfrm>
            <a:off x="685800" y="1143000"/>
            <a:ext cx="5486400" cy="3086100"/>
          </a:xfrm>
          <a:prstGeom prst="rect">
            <a:avLst/>
          </a:prstGeom>
          <a:noFill/>
          <a:ln w="12700">
            <a:solidFill>
              <a:srgbClr val="000000"/>
            </a:solidFill>
            <a:round/>
          </a:ln>
          <a:extLst>
            <a:ext uri="{909E8E84-426E-40DD-AFC4-6F175D3DCCD1}">
              <a14:hiddenFill xmlns:a14="http://schemas.microsoft.com/office/drawing/2010/main">
                <a:solidFill>
                  <a:srgbClr val="FFFFFF"/>
                </a:solidFill>
              </a14:hiddenFill>
            </a:ext>
          </a:extLst>
        </p:spPr>
      </p:sp>
      <p:sp>
        <p:nvSpPr>
          <p:cNvPr id="20485" name="备注占位符 4"/>
          <p:cNvSpPr>
            <a:spLocks noGrp="1" noChangeArrowheads="1"/>
          </p:cNvSpPr>
          <p:nvPr>
            <p:ph type="body" sz="quarter" idx="9"/>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hangingPunct="1">
              <a:defRPr sz="1200" noProof="1"/>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hangingPunct="1">
              <a:defRPr sz="1200" noProof="1"/>
            </a:lvl1pPr>
          </a:lstStyle>
          <a:p>
            <a:pPr>
              <a:defRPr/>
            </a:pPr>
            <a:fld id="{8B08C6A9-AC7D-4FE1-95D1-452E5E03D3D8}"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FA927EC-E87B-43F4-BA15-B760CB123B1B}"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FA927EC-E87B-43F4-BA15-B760CB123B1B}"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幻灯片图像占位符 1"/>
          <p:cNvSpPr>
            <a:spLocks noGrp="1" noRot="1" noChangeAspect="1" noTextEdit="1"/>
          </p:cNvSpPr>
          <p:nvPr>
            <p:ph type="sldImg"/>
          </p:nvPr>
        </p:nvSpPr>
        <p:spPr>
          <a:xfrm>
            <a:off x="685800" y="1143000"/>
            <a:ext cx="5486400" cy="3086100"/>
          </a:xfrm>
        </p:spPr>
      </p:sp>
      <p:sp>
        <p:nvSpPr>
          <p:cNvPr id="24579" name="备注占位符 2"/>
          <p:cNvSpPr>
            <a:spLocks noGrp="1"/>
          </p:cNvSpPr>
          <p:nvPr>
            <p:ph type="body" idx="1"/>
          </p:nvPr>
        </p:nvSpPr>
        <p:spPr>
          <a:noFill/>
        </p:spPr>
        <p:txBody>
          <a:bodyPr/>
          <a:lstStyle/>
          <a:p>
            <a:endParaRPr lang="zh-CN" altLang="en-US"/>
          </a:p>
        </p:txBody>
      </p:sp>
      <p:sp>
        <p:nvSpPr>
          <p:cNvPr id="2458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92A80572-D0D2-4559-99BC-9819F85E6515}" type="slidenum">
              <a:rPr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幻灯片图像占位符 1"/>
          <p:cNvSpPr>
            <a:spLocks noGrp="1" noRot="1" noChangeAspect="1" noTextEdit="1"/>
          </p:cNvSpPr>
          <p:nvPr>
            <p:ph type="sldImg"/>
          </p:nvPr>
        </p:nvSpPr>
        <p:spPr>
          <a:xfrm>
            <a:off x="685800" y="1143000"/>
            <a:ext cx="5486400" cy="3086100"/>
          </a:xfrm>
        </p:spPr>
      </p:sp>
      <p:sp>
        <p:nvSpPr>
          <p:cNvPr id="26627" name="备注占位符 2"/>
          <p:cNvSpPr>
            <a:spLocks noGrp="1"/>
          </p:cNvSpPr>
          <p:nvPr>
            <p:ph type="body" idx="1"/>
          </p:nvPr>
        </p:nvSpPr>
        <p:spPr>
          <a:noFill/>
        </p:spPr>
        <p:txBody>
          <a:bodyPr/>
          <a:lstStyle/>
          <a:p>
            <a:endParaRPr lang="zh-CN" altLang="en-US"/>
          </a:p>
        </p:txBody>
      </p:sp>
      <p:sp>
        <p:nvSpPr>
          <p:cNvPr id="2662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21F7694E-18E7-4631-B82B-9A2A1AD9F1B4}" type="slidenum">
              <a:rPr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1088390" rtl="0" eaLnBrk="1" fontAlgn="auto" latinLnBrk="0" hangingPunct="1">
              <a:lnSpc>
                <a:spcPct val="100000"/>
              </a:lnSpc>
              <a:spcBef>
                <a:spcPts val="0"/>
              </a:spcBef>
              <a:spcAft>
                <a:spcPts val="0"/>
              </a:spcAft>
              <a:buClrTx/>
              <a:buSzTx/>
              <a:buFontTx/>
              <a:buNone/>
              <a:defRPr/>
            </a:pPr>
            <a:fld id="{1FA927EC-E87B-43F4-BA15-B760CB123B1B}"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1088390" rtl="0" eaLnBrk="1" fontAlgn="auto" latinLnBrk="0" hangingPunct="1">
              <a:lnSpc>
                <a:spcPct val="100000"/>
              </a:lnSpc>
              <a:spcBef>
                <a:spcPts val="0"/>
              </a:spcBef>
              <a:spcAft>
                <a:spcPts val="0"/>
              </a:spcAft>
              <a:buClrTx/>
              <a:buSzTx/>
              <a:buFontTx/>
              <a:buNone/>
              <a:defRPr/>
            </a:pPr>
            <a:fld id="{1FA927EC-E87B-43F4-BA15-B760CB123B1B}"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tags" Target="../tags/tag2.xml"/><Relationship Id="rId2" Type="http://schemas.openxmlformats.org/officeDocument/2006/relationships/slide" Target="../slides/slide42.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slide" Target="../slides/slide42.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slide" Target="../slides/slide42.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tags" Target="../tags/tag5.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pPr>
              <a:defRPr/>
            </a:pPr>
            <a:fld id="{52526E70-02FC-4666-A862-E2F5834A852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6" name="日期占位符 1"/>
          <p:cNvSpPr>
            <a:spLocks noGrp="1"/>
          </p:cNvSpPr>
          <p:nvPr>
            <p:ph type="dt" sz="half" idx="10"/>
          </p:nvPr>
        </p:nvSpPr>
        <p:spPr/>
        <p:txBody>
          <a:bodyPr/>
          <a:lstStyle>
            <a:lvl1pPr>
              <a:defRPr/>
            </a:lvl1pPr>
          </a:lstStyle>
          <a:p>
            <a:pPr>
              <a:defRPr/>
            </a:pPr>
            <a:endParaRPr lang="zh-CN" altLang="en-US"/>
          </a:p>
        </p:txBody>
      </p:sp>
      <p:sp>
        <p:nvSpPr>
          <p:cNvPr id="8" name="灯片编号占位符 3"/>
          <p:cNvSpPr>
            <a:spLocks noGrp="1"/>
          </p:cNvSpPr>
          <p:nvPr>
            <p:ph type="sldNum" sz="quarter" idx="12"/>
          </p:nvPr>
        </p:nvSpPr>
        <p:spPr/>
        <p:txBody>
          <a:bodyPr/>
          <a:lstStyle>
            <a:lvl1pPr>
              <a:defRPr/>
            </a:lvl1pPr>
          </a:lstStyle>
          <a:p>
            <a:pPr>
              <a:defRPr/>
            </a:pPr>
            <a:fld id="{4DB808D4-1373-4CA6-8E46-7B9C3B8E8EBA}" type="slidenum">
              <a:rPr lang="zh-CN" altLang="en-US"/>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609600" y="6245225"/>
            <a:ext cx="2844800" cy="476250"/>
          </a:xfrm>
        </p:spPr>
        <p:txBody>
          <a:bodyPr/>
          <a:lstStyle>
            <a:lvl1pPr>
              <a:defRPr/>
            </a:lvl1pPr>
          </a:lstStyle>
          <a:p>
            <a:endParaRPr lang="en-US" altLang="zh-CN"/>
          </a:p>
        </p:txBody>
      </p:sp>
      <p:sp>
        <p:nvSpPr>
          <p:cNvPr id="5" name="灯片编号占位符 4"/>
          <p:cNvSpPr>
            <a:spLocks noGrp="1"/>
          </p:cNvSpPr>
          <p:nvPr>
            <p:ph type="sldNum" sz="quarter" idx="12"/>
          </p:nvPr>
        </p:nvSpPr>
        <p:spPr>
          <a:xfrm>
            <a:off x="8737600" y="6245225"/>
            <a:ext cx="2844800" cy="476250"/>
          </a:xfrm>
        </p:spPr>
        <p:txBody>
          <a:bodyPr/>
          <a:lstStyle>
            <a:lvl1pPr>
              <a:defRPr/>
            </a:lvl1pPr>
          </a:lstStyle>
          <a:p>
            <a:fld id="{4A3F606D-703A-4D63-A690-CF224A5ACE2E}" type="slidenum">
              <a:rPr lang="en-US" altLang="zh-CN"/>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训练">
    <p:spTree>
      <p:nvGrpSpPr>
        <p:cNvPr id="1" name=""/>
        <p:cNvGrpSpPr/>
        <p:nvPr/>
      </p:nvGrpSpPr>
      <p:grpSpPr>
        <a:xfrm>
          <a:off x="0" y="0"/>
          <a:ext cx="0" cy="0"/>
          <a:chOff x="0" y="0"/>
          <a:chExt cx="0" cy="0"/>
        </a:xfrm>
      </p:grpSpPr>
      <p:sp>
        <p:nvSpPr>
          <p:cNvPr id="23" name="矩形 22"/>
          <p:cNvSpPr/>
          <p:nvPr userDrawn="1"/>
        </p:nvSpPr>
        <p:spPr>
          <a:xfrm>
            <a:off x="0" y="0"/>
            <a:ext cx="1584382" cy="6858000"/>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24" name="组合 23"/>
          <p:cNvGrpSpPr/>
          <p:nvPr userDrawn="1"/>
        </p:nvGrpSpPr>
        <p:grpSpPr>
          <a:xfrm>
            <a:off x="118557" y="3771014"/>
            <a:ext cx="1609860" cy="935887"/>
            <a:chOff x="309092" y="1989634"/>
            <a:chExt cx="1609650" cy="936104"/>
          </a:xfrm>
        </p:grpSpPr>
        <p:sp>
          <p:nvSpPr>
            <p:cNvPr id="25" name="圆角矩形 24"/>
            <p:cNvSpPr/>
            <p:nvPr/>
          </p:nvSpPr>
          <p:spPr>
            <a:xfrm>
              <a:off x="309092" y="1989634"/>
              <a:ext cx="1609650"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6" name="矩形 30"/>
            <p:cNvSpPr/>
            <p:nvPr/>
          </p:nvSpPr>
          <p:spPr>
            <a:xfrm>
              <a:off x="1774726" y="2781722"/>
              <a:ext cx="72008" cy="144016"/>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8" name="组合 27"/>
          <p:cNvGrpSpPr/>
          <p:nvPr userDrawn="1"/>
        </p:nvGrpSpPr>
        <p:grpSpPr>
          <a:xfrm>
            <a:off x="216849" y="4684691"/>
            <a:ext cx="1208509" cy="669738"/>
            <a:chOff x="4331074" y="4120487"/>
            <a:chExt cx="1208352" cy="669893"/>
          </a:xfrm>
        </p:grpSpPr>
        <p:sp>
          <p:nvSpPr>
            <p:cNvPr id="29" name="文本框 38">
              <a:hlinkClick r:id="" action="ppaction://noaction"/>
            </p:cNvPr>
            <p:cNvSpPr>
              <a:spLocks noChangeArrowheads="1"/>
            </p:cNvSpPr>
            <p:nvPr/>
          </p:nvSpPr>
          <p:spPr bwMode="auto">
            <a:xfrm>
              <a:off x="4331074" y="4483604"/>
              <a:ext cx="1208352" cy="306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思政园地</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KSO_Shape"/>
            <p:cNvSpPr/>
            <p:nvPr/>
          </p:nvSpPr>
          <p:spPr bwMode="auto">
            <a:xfrm>
              <a:off x="4692074" y="4120487"/>
              <a:ext cx="486353" cy="368007"/>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1" name="组合 30"/>
          <p:cNvGrpSpPr/>
          <p:nvPr userDrawn="1"/>
        </p:nvGrpSpPr>
        <p:grpSpPr>
          <a:xfrm>
            <a:off x="216539" y="3084532"/>
            <a:ext cx="1209129" cy="618274"/>
            <a:chOff x="360040" y="3147601"/>
            <a:chExt cx="1208972" cy="618417"/>
          </a:xfrm>
        </p:grpSpPr>
        <p:sp>
          <p:nvSpPr>
            <p:cNvPr id="32" name="文本框 36">
              <a:hlinkClick r:id="" action="ppaction://noaction"/>
            </p:cNvPr>
            <p:cNvSpPr>
              <a:spLocks noChangeArrowheads="1"/>
            </p:cNvSpPr>
            <p:nvPr userDrawn="1"/>
          </p:nvSpPr>
          <p:spPr bwMode="auto">
            <a:xfrm>
              <a:off x="360040" y="3458241"/>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新课教学</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KSO_Shape"/>
            <p:cNvSpPr/>
            <p:nvPr userDrawn="1"/>
          </p:nvSpPr>
          <p:spPr>
            <a:xfrm>
              <a:off x="736720" y="3147601"/>
              <a:ext cx="415408" cy="319172"/>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a:solidFill>
                  <a:srgbClr val="FFFFFF"/>
                </a:solidFill>
              </a:endParaRPr>
            </a:p>
          </p:txBody>
        </p:sp>
      </p:grpSp>
      <p:grpSp>
        <p:nvGrpSpPr>
          <p:cNvPr id="34" name="组合 33"/>
          <p:cNvGrpSpPr/>
          <p:nvPr userDrawn="1"/>
        </p:nvGrpSpPr>
        <p:grpSpPr>
          <a:xfrm>
            <a:off x="216796" y="5529249"/>
            <a:ext cx="1208615" cy="671732"/>
            <a:chOff x="3862958" y="5302002"/>
            <a:chExt cx="1208458" cy="671888"/>
          </a:xfrm>
        </p:grpSpPr>
        <p:sp>
          <p:nvSpPr>
            <p:cNvPr id="35" name="文本框 38">
              <a:hlinkClick r:id="" action="ppaction://noaction"/>
            </p:cNvPr>
            <p:cNvSpPr>
              <a:spLocks noChangeArrowheads="1"/>
            </p:cNvSpPr>
            <p:nvPr/>
          </p:nvSpPr>
          <p:spPr bwMode="auto">
            <a:xfrm>
              <a:off x="3862958" y="5666113"/>
              <a:ext cx="120845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课程总结</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KSO_Shape"/>
            <p:cNvSpPr/>
            <p:nvPr/>
          </p:nvSpPr>
          <p:spPr bwMode="auto">
            <a:xfrm>
              <a:off x="4256402" y="5302002"/>
              <a:ext cx="421570" cy="389250"/>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7" name="组合 36"/>
          <p:cNvGrpSpPr/>
          <p:nvPr userDrawn="1"/>
        </p:nvGrpSpPr>
        <p:grpSpPr>
          <a:xfrm>
            <a:off x="83303" y="2205148"/>
            <a:ext cx="1475602" cy="705564"/>
            <a:chOff x="2004340" y="2072128"/>
            <a:chExt cx="1562950" cy="747600"/>
          </a:xfrm>
        </p:grpSpPr>
        <p:sp>
          <p:nvSpPr>
            <p:cNvPr id="38" name="KSO_Shape"/>
            <p:cNvSpPr/>
            <p:nvPr/>
          </p:nvSpPr>
          <p:spPr bwMode="auto">
            <a:xfrm>
              <a:off x="2556355" y="2072128"/>
              <a:ext cx="495680" cy="46263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sp>
          <p:nvSpPr>
            <p:cNvPr id="39" name="文本框 36">
              <a:hlinkClick r:id="" action="ppaction://noaction"/>
            </p:cNvPr>
            <p:cNvSpPr>
              <a:spLocks noChangeArrowheads="1"/>
            </p:cNvSpPr>
            <p:nvPr/>
          </p:nvSpPr>
          <p:spPr bwMode="auto">
            <a:xfrm>
              <a:off x="2004340" y="2493690"/>
              <a:ext cx="1562950" cy="32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学习目标</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userDrawn="1"/>
        </p:nvGrpSpPr>
        <p:grpSpPr>
          <a:xfrm>
            <a:off x="382885" y="859645"/>
            <a:ext cx="818613" cy="848361"/>
            <a:chOff x="405485" y="859844"/>
            <a:chExt cx="818506" cy="848557"/>
          </a:xfrm>
        </p:grpSpPr>
        <p:sp>
          <p:nvSpPr>
            <p:cNvPr id="41" name="等腰三角形 40"/>
            <p:cNvSpPr/>
            <p:nvPr userDrawn="1"/>
          </p:nvSpPr>
          <p:spPr>
            <a:xfrm rot="10800000">
              <a:off x="753484" y="1453923"/>
              <a:ext cx="154785" cy="133435"/>
            </a:xfrm>
            <a:prstGeom prst="triangle">
              <a:avLst>
                <a:gd name="adj" fmla="val 48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MH_SubTitle_1"/>
            <p:cNvSpPr/>
            <p:nvPr>
              <p:custDataLst>
                <p:tags r:id="rId2"/>
              </p:custDataLst>
            </p:nvPr>
          </p:nvSpPr>
          <p:spPr>
            <a:xfrm rot="3790348">
              <a:off x="390459" y="874870"/>
              <a:ext cx="848557" cy="818506"/>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400" b="1" dirty="0">
                <a:solidFill>
                  <a:schemeClr val="bg1"/>
                </a:solidFill>
                <a:latin typeface="Impact" panose="020B0806030902050204" pitchFamily="34" charset="0"/>
                <a:ea typeface="微软雅黑" panose="020B0503020204020204" pitchFamily="34" charset="-122"/>
              </a:endParaRPr>
            </a:p>
          </p:txBody>
        </p:sp>
        <p:sp>
          <p:nvSpPr>
            <p:cNvPr id="43" name="矩形 42"/>
            <p:cNvSpPr/>
            <p:nvPr userDrawn="1"/>
          </p:nvSpPr>
          <p:spPr>
            <a:xfrm>
              <a:off x="515618" y="954675"/>
              <a:ext cx="598242" cy="553998"/>
            </a:xfrm>
            <a:prstGeom prst="rect">
              <a:avLst/>
            </a:prstGeom>
          </p:spPr>
          <p:txBody>
            <a:bodyPr wrap="none">
              <a:spAutoFit/>
            </a:bodyPr>
            <a:lstStyle/>
            <a:p>
              <a:pPr algn="ctr">
                <a:defRPr/>
              </a:pPr>
              <a:r>
                <a:rPr lang="en-US" altLang="zh-CN" sz="3000" b="1" dirty="0">
                  <a:solidFill>
                    <a:schemeClr val="bg1"/>
                  </a:solidFill>
                  <a:latin typeface="Impact" panose="020B0806030902050204" pitchFamily="34" charset="0"/>
                  <a:ea typeface="微软雅黑" panose="020B0503020204020204" pitchFamily="34" charset="-122"/>
                </a:rPr>
                <a:t>03</a:t>
              </a:r>
              <a:endParaRPr lang="zh-CN" altLang="en-US" sz="3000" b="1" dirty="0">
                <a:solidFill>
                  <a:schemeClr val="bg1"/>
                </a:solidFill>
                <a:latin typeface="Impact" panose="020B0806030902050204" pitchFamily="34" charset="0"/>
                <a:ea typeface="微软雅黑" panose="020B0503020204020204" pitchFamily="34" charset="-122"/>
              </a:endParaRPr>
            </a:p>
          </p:txBody>
        </p:sp>
      </p:grpSp>
      <p:grpSp>
        <p:nvGrpSpPr>
          <p:cNvPr id="2" name="组合 1"/>
          <p:cNvGrpSpPr/>
          <p:nvPr userDrawn="1"/>
        </p:nvGrpSpPr>
        <p:grpSpPr>
          <a:xfrm>
            <a:off x="216539" y="3876627"/>
            <a:ext cx="1209129" cy="634244"/>
            <a:chOff x="-369083" y="3321313"/>
            <a:chExt cx="1208972" cy="634391"/>
          </a:xfrm>
        </p:grpSpPr>
        <p:sp>
          <p:nvSpPr>
            <p:cNvPr id="22" name="KSO_Shape"/>
            <p:cNvSpPr/>
            <p:nvPr userDrawn="1"/>
          </p:nvSpPr>
          <p:spPr bwMode="auto">
            <a:xfrm>
              <a:off x="92551" y="3321313"/>
              <a:ext cx="285704" cy="36241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lvl="0" algn="ctr"/>
              <a:endParaRPr lang="zh-CN" altLang="en-US" sz="1800" dirty="0">
                <a:solidFill>
                  <a:srgbClr val="FFFFFF"/>
                </a:solidFill>
              </a:endParaRPr>
            </a:p>
          </p:txBody>
        </p:sp>
        <p:sp>
          <p:nvSpPr>
            <p:cNvPr id="44" name="文本框 36">
              <a:hlinkClick r:id="" action="ppaction://noaction"/>
            </p:cNvPr>
            <p:cNvSpPr>
              <a:spLocks noChangeArrowheads="1"/>
            </p:cNvSpPr>
            <p:nvPr userDrawn="1"/>
          </p:nvSpPr>
          <p:spPr bwMode="auto">
            <a:xfrm>
              <a:off x="-369083" y="3647927"/>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任务训练</a:t>
              </a:r>
              <a:endPar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 name="直接连接符 26"/>
          <p:cNvCxnSpPr/>
          <p:nvPr userDrawn="1"/>
        </p:nvCxnSpPr>
        <p:spPr>
          <a:xfrm>
            <a:off x="10993181" y="6379725"/>
            <a:ext cx="0" cy="143983"/>
          </a:xfrm>
          <a:prstGeom prst="line">
            <a:avLst/>
          </a:prstGeom>
          <a:ln w="38100">
            <a:solidFill>
              <a:srgbClr val="183A6A"/>
            </a:solidFill>
          </a:ln>
        </p:spPr>
        <p:style>
          <a:lnRef idx="1">
            <a:schemeClr val="accent1"/>
          </a:lnRef>
          <a:fillRef idx="0">
            <a:schemeClr val="accent1"/>
          </a:fillRef>
          <a:effectRef idx="0">
            <a:schemeClr val="accent1"/>
          </a:effectRef>
          <a:fontRef idx="minor">
            <a:schemeClr val="tx1"/>
          </a:fontRef>
        </p:style>
      </p:cxnSp>
      <p:sp>
        <p:nvSpPr>
          <p:cNvPr id="47" name="矩形 4"/>
          <p:cNvSpPr>
            <a:spLocks noChangeArrowheads="1"/>
          </p:cNvSpPr>
          <p:nvPr userDrawn="1"/>
        </p:nvSpPr>
        <p:spPr bwMode="auto">
          <a:xfrm>
            <a:off x="10993181" y="6307733"/>
            <a:ext cx="749968" cy="21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dirty="0">
                <a:solidFill>
                  <a:schemeClr val="bg1">
                    <a:lumMod val="50000"/>
                  </a:schemeClr>
                </a:solidFill>
              </a:rPr>
              <a:t>Page. </a:t>
            </a:r>
            <a:endParaRPr lang="zh-CN" altLang="en-US" sz="1200" dirty="0">
              <a:solidFill>
                <a:schemeClr val="bg1">
                  <a:lumMod val="50000"/>
                </a:schemeClr>
              </a:solidFill>
            </a:endParaRPr>
          </a:p>
        </p:txBody>
      </p:sp>
      <p:sp>
        <p:nvSpPr>
          <p:cNvPr id="48" name="Rectangle 5"/>
          <p:cNvSpPr>
            <a:spLocks noChangeArrowheads="1"/>
          </p:cNvSpPr>
          <p:nvPr userDrawn="1"/>
        </p:nvSpPr>
        <p:spPr bwMode="gray">
          <a:xfrm>
            <a:off x="11419668" y="6309350"/>
            <a:ext cx="630335" cy="223861"/>
          </a:xfrm>
          <a:prstGeom prst="rect">
            <a:avLst/>
          </a:prstGeom>
          <a:noFill/>
          <a:ln w="9525">
            <a:noFill/>
            <a:miter lim="800000"/>
          </a:ln>
        </p:spPr>
        <p:txBody>
          <a:bodyPr/>
          <a:lstStyle/>
          <a:p>
            <a:fld id="{0B6D6995-4C9D-4B2B-8F70-F313D5F5D1FC}" type="slidenum">
              <a:rPr lang="de-DE" sz="1200" b="0" kern="1200" spc="0" baseline="0" smtClean="0">
                <a:solidFill>
                  <a:schemeClr val="tx1">
                    <a:lumMod val="50000"/>
                    <a:lumOff val="50000"/>
                  </a:schemeClr>
                </a:solidFill>
                <a:latin typeface="+mn-lt"/>
                <a:ea typeface="+mn-ea"/>
                <a:cs typeface="+mn-cs"/>
              </a:rPr>
            </a:fld>
            <a:endParaRPr lang="de-DE" sz="1200" b="0" kern="1200" spc="0" baseline="0" dirty="0">
              <a:solidFill>
                <a:schemeClr val="tx1">
                  <a:lumMod val="50000"/>
                  <a:lumOff val="50000"/>
                </a:schemeClr>
              </a:solidFill>
              <a:latin typeface="+mn-lt"/>
              <a:ea typeface="+mn-ea"/>
              <a:cs typeface="+mn-cs"/>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表格占位符 2"/>
          <p:cNvSpPr>
            <a:spLocks noGrp="1"/>
          </p:cNvSpPr>
          <p:nvPr>
            <p:ph type="tbl" idx="1"/>
          </p:nvPr>
        </p:nvSpPr>
        <p:spPr/>
        <p:txBody>
          <a:bodyPr/>
          <a:lstStyle/>
          <a:p>
            <a:endParaRPr lang="zh-CN" altLang="en-US"/>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3759102" y="304786"/>
            <a:ext cx="7822996" cy="685768"/>
          </a:xfrm>
        </p:spPr>
        <p:txBody>
          <a:bodyPr/>
          <a:lstStyle/>
          <a:p>
            <a:r>
              <a:rPr lang="zh-CN" altLang="en-US"/>
              <a:t>单击此处编辑母版标题样式</a:t>
            </a:r>
            <a:endParaRPr lang="zh-CN" altLang="en-US"/>
          </a:p>
        </p:txBody>
      </p:sp>
      <p:sp>
        <p:nvSpPr>
          <p:cNvPr id="3" name="文本占位符 2"/>
          <p:cNvSpPr>
            <a:spLocks noGrp="1"/>
          </p:cNvSpPr>
          <p:nvPr>
            <p:ph type="body" sz="half" idx="1"/>
          </p:nvPr>
        </p:nvSpPr>
        <p:spPr>
          <a:xfrm>
            <a:off x="609585" y="1295340"/>
            <a:ext cx="5384660" cy="4830539"/>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97439" y="1295340"/>
            <a:ext cx="5384660" cy="4830539"/>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Rectangle 9"/>
          <p:cNvSpPr>
            <a:spLocks noGrp="1" noChangeArrowheads="1"/>
          </p:cNvSpPr>
          <p:nvPr>
            <p:ph type="dt" sz="half" idx="11"/>
          </p:nvPr>
        </p:nvSpPr>
        <p:spPr/>
        <p:txBody>
          <a:bodyPr/>
          <a:lstStyle>
            <a:lvl1pPr>
              <a:defRPr/>
            </a:lvl1pPr>
          </a:lstStyle>
          <a:p>
            <a:pPr>
              <a:defRPr/>
            </a:pPr>
            <a:endParaRPr lang="en-US" altLang="zh-CN"/>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23" name="矩形 22"/>
          <p:cNvSpPr/>
          <p:nvPr userDrawn="1"/>
        </p:nvSpPr>
        <p:spPr>
          <a:xfrm>
            <a:off x="8808" y="0"/>
            <a:ext cx="1584382" cy="6858000"/>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24" name="组合 23"/>
          <p:cNvGrpSpPr/>
          <p:nvPr userDrawn="1"/>
        </p:nvGrpSpPr>
        <p:grpSpPr>
          <a:xfrm>
            <a:off x="88223" y="2008835"/>
            <a:ext cx="1609860" cy="1010931"/>
            <a:chOff x="277280" y="1914573"/>
            <a:chExt cx="1609650" cy="1011165"/>
          </a:xfrm>
        </p:grpSpPr>
        <p:sp>
          <p:nvSpPr>
            <p:cNvPr id="25" name="圆角矩形 24"/>
            <p:cNvSpPr/>
            <p:nvPr/>
          </p:nvSpPr>
          <p:spPr>
            <a:xfrm>
              <a:off x="277280" y="1914573"/>
              <a:ext cx="1609650"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6" name="矩形 30"/>
            <p:cNvSpPr/>
            <p:nvPr/>
          </p:nvSpPr>
          <p:spPr>
            <a:xfrm>
              <a:off x="1774726" y="2781722"/>
              <a:ext cx="72008" cy="144016"/>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8" name="组合 27"/>
          <p:cNvGrpSpPr/>
          <p:nvPr userDrawn="1"/>
        </p:nvGrpSpPr>
        <p:grpSpPr>
          <a:xfrm>
            <a:off x="229953" y="5723383"/>
            <a:ext cx="1208509" cy="796331"/>
            <a:chOff x="5489796" y="4545945"/>
            <a:chExt cx="1208352" cy="1127793"/>
          </a:xfrm>
        </p:grpSpPr>
        <p:sp>
          <p:nvSpPr>
            <p:cNvPr id="29" name="文本框 38">
              <a:hlinkClick r:id="" action="ppaction://noaction"/>
            </p:cNvPr>
            <p:cNvSpPr>
              <a:spLocks noChangeArrowheads="1"/>
            </p:cNvSpPr>
            <p:nvPr/>
          </p:nvSpPr>
          <p:spPr bwMode="auto">
            <a:xfrm>
              <a:off x="5489796" y="5237953"/>
              <a:ext cx="1208352" cy="435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课程总结</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KSO_Shape"/>
            <p:cNvSpPr/>
            <p:nvPr/>
          </p:nvSpPr>
          <p:spPr bwMode="auto">
            <a:xfrm>
              <a:off x="5812202" y="4545945"/>
              <a:ext cx="486353" cy="606745"/>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1" name="组合 30"/>
          <p:cNvGrpSpPr/>
          <p:nvPr userDrawn="1"/>
        </p:nvGrpSpPr>
        <p:grpSpPr>
          <a:xfrm>
            <a:off x="216539" y="3008704"/>
            <a:ext cx="1209129" cy="618274"/>
            <a:chOff x="360040" y="3147601"/>
            <a:chExt cx="1208972" cy="618417"/>
          </a:xfrm>
        </p:grpSpPr>
        <p:sp>
          <p:nvSpPr>
            <p:cNvPr id="32" name="文本框 36">
              <a:hlinkClick r:id="" action="ppaction://noaction"/>
            </p:cNvPr>
            <p:cNvSpPr>
              <a:spLocks noChangeArrowheads="1"/>
            </p:cNvSpPr>
            <p:nvPr userDrawn="1"/>
          </p:nvSpPr>
          <p:spPr bwMode="auto">
            <a:xfrm>
              <a:off x="360040" y="3458241"/>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新课教学</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KSO_Shape"/>
            <p:cNvSpPr/>
            <p:nvPr userDrawn="1"/>
          </p:nvSpPr>
          <p:spPr>
            <a:xfrm>
              <a:off x="736720" y="3147601"/>
              <a:ext cx="415408" cy="319172"/>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a:solidFill>
                  <a:srgbClr val="FFFFFF"/>
                </a:solidFill>
              </a:endParaRPr>
            </a:p>
          </p:txBody>
        </p:sp>
      </p:grpSp>
      <p:grpSp>
        <p:nvGrpSpPr>
          <p:cNvPr id="34" name="组合 33"/>
          <p:cNvGrpSpPr/>
          <p:nvPr userDrawn="1"/>
        </p:nvGrpSpPr>
        <p:grpSpPr>
          <a:xfrm>
            <a:off x="217053" y="4768707"/>
            <a:ext cx="1208615" cy="726968"/>
            <a:chOff x="3741439" y="5810237"/>
            <a:chExt cx="1208458" cy="727136"/>
          </a:xfrm>
        </p:grpSpPr>
        <p:sp>
          <p:nvSpPr>
            <p:cNvPr id="35" name="文本框 38">
              <a:hlinkClick r:id="rId2" action="ppaction://hlinksldjump"/>
            </p:cNvPr>
            <p:cNvSpPr>
              <a:spLocks noChangeArrowheads="1"/>
            </p:cNvSpPr>
            <p:nvPr/>
          </p:nvSpPr>
          <p:spPr bwMode="auto">
            <a:xfrm>
              <a:off x="3741439" y="6229596"/>
              <a:ext cx="120845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思政园地</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KSO_Shape"/>
            <p:cNvSpPr/>
            <p:nvPr/>
          </p:nvSpPr>
          <p:spPr bwMode="auto">
            <a:xfrm>
              <a:off x="4164398" y="5810237"/>
              <a:ext cx="421570" cy="389250"/>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7" name="组合 36"/>
          <p:cNvGrpSpPr/>
          <p:nvPr userDrawn="1"/>
        </p:nvGrpSpPr>
        <p:grpSpPr>
          <a:xfrm>
            <a:off x="83821" y="2054972"/>
            <a:ext cx="1475602" cy="777907"/>
            <a:chOff x="2771986" y="1993595"/>
            <a:chExt cx="1562950" cy="824254"/>
          </a:xfrm>
        </p:grpSpPr>
        <p:sp>
          <p:nvSpPr>
            <p:cNvPr id="38" name="KSO_Shape"/>
            <p:cNvSpPr/>
            <p:nvPr/>
          </p:nvSpPr>
          <p:spPr bwMode="auto">
            <a:xfrm>
              <a:off x="3290070" y="1993595"/>
              <a:ext cx="495680" cy="46263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accent5">
                <a:lumMod val="75000"/>
              </a:schemeClr>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sp>
          <p:nvSpPr>
            <p:cNvPr id="39" name="文本框 36">
              <a:hlinkClick r:id="" action="ppaction://noaction"/>
            </p:cNvPr>
            <p:cNvSpPr>
              <a:spLocks noChangeArrowheads="1"/>
            </p:cNvSpPr>
            <p:nvPr/>
          </p:nvSpPr>
          <p:spPr bwMode="auto">
            <a:xfrm>
              <a:off x="2771986" y="2491811"/>
              <a:ext cx="1562950" cy="3260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学习目标</a:t>
              </a:r>
              <a:endPar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userDrawn="1"/>
        </p:nvGrpSpPr>
        <p:grpSpPr>
          <a:xfrm>
            <a:off x="382885" y="859645"/>
            <a:ext cx="818613" cy="848361"/>
            <a:chOff x="405485" y="859844"/>
            <a:chExt cx="818506" cy="848557"/>
          </a:xfrm>
        </p:grpSpPr>
        <p:sp>
          <p:nvSpPr>
            <p:cNvPr id="41" name="等腰三角形 40"/>
            <p:cNvSpPr/>
            <p:nvPr userDrawn="1"/>
          </p:nvSpPr>
          <p:spPr>
            <a:xfrm rot="10800000">
              <a:off x="753484" y="1453923"/>
              <a:ext cx="154785" cy="133435"/>
            </a:xfrm>
            <a:prstGeom prst="triangle">
              <a:avLst>
                <a:gd name="adj" fmla="val 48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MH_SubTitle_1"/>
            <p:cNvSpPr/>
            <p:nvPr>
              <p:custDataLst>
                <p:tags r:id="rId3"/>
              </p:custDataLst>
            </p:nvPr>
          </p:nvSpPr>
          <p:spPr>
            <a:xfrm rot="3790348">
              <a:off x="390459" y="874870"/>
              <a:ext cx="848557" cy="818506"/>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400" b="1" dirty="0">
                <a:solidFill>
                  <a:schemeClr val="bg1"/>
                </a:solidFill>
                <a:latin typeface="Impact" panose="020B0806030902050204" pitchFamily="34" charset="0"/>
                <a:ea typeface="微软雅黑" panose="020B0503020204020204" pitchFamily="34" charset="-122"/>
              </a:endParaRPr>
            </a:p>
          </p:txBody>
        </p:sp>
        <p:sp>
          <p:nvSpPr>
            <p:cNvPr id="43" name="矩形 42"/>
            <p:cNvSpPr/>
            <p:nvPr userDrawn="1"/>
          </p:nvSpPr>
          <p:spPr>
            <a:xfrm>
              <a:off x="545274" y="954675"/>
              <a:ext cx="538930" cy="553998"/>
            </a:xfrm>
            <a:prstGeom prst="rect">
              <a:avLst/>
            </a:prstGeom>
          </p:spPr>
          <p:txBody>
            <a:bodyPr wrap="none">
              <a:spAutoFit/>
            </a:bodyPr>
            <a:lstStyle/>
            <a:p>
              <a:pPr algn="ctr">
                <a:defRPr/>
              </a:pPr>
              <a:r>
                <a:rPr lang="en-US" altLang="zh-CN" sz="3000" b="1" dirty="0">
                  <a:solidFill>
                    <a:schemeClr val="bg1"/>
                  </a:solidFill>
                  <a:latin typeface="Impact" panose="020B0806030902050204" pitchFamily="34" charset="0"/>
                  <a:ea typeface="微软雅黑" panose="020B0503020204020204" pitchFamily="34" charset="-122"/>
                </a:rPr>
                <a:t>01</a:t>
              </a:r>
              <a:endParaRPr lang="zh-CN" altLang="en-US" sz="3000" b="1" dirty="0">
                <a:solidFill>
                  <a:schemeClr val="bg1"/>
                </a:solidFill>
                <a:latin typeface="Impact" panose="020B0806030902050204" pitchFamily="34" charset="0"/>
                <a:ea typeface="微软雅黑" panose="020B0503020204020204" pitchFamily="34" charset="-122"/>
              </a:endParaRPr>
            </a:p>
          </p:txBody>
        </p:sp>
      </p:grpSp>
      <p:grpSp>
        <p:nvGrpSpPr>
          <p:cNvPr id="2" name="组合 1"/>
          <p:cNvGrpSpPr/>
          <p:nvPr userDrawn="1"/>
        </p:nvGrpSpPr>
        <p:grpSpPr>
          <a:xfrm>
            <a:off x="233892" y="3876627"/>
            <a:ext cx="1209129" cy="682930"/>
            <a:chOff x="-351733" y="3321313"/>
            <a:chExt cx="1208972" cy="683088"/>
          </a:xfrm>
        </p:grpSpPr>
        <p:sp>
          <p:nvSpPr>
            <p:cNvPr id="22" name="KSO_Shape"/>
            <p:cNvSpPr/>
            <p:nvPr userDrawn="1"/>
          </p:nvSpPr>
          <p:spPr bwMode="auto">
            <a:xfrm>
              <a:off x="92551" y="3321313"/>
              <a:ext cx="285704" cy="36241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lvl="0" algn="ctr"/>
              <a:endParaRPr lang="zh-CN" altLang="en-US" sz="1800">
                <a:solidFill>
                  <a:srgbClr val="FFFFFF"/>
                </a:solidFill>
              </a:endParaRPr>
            </a:p>
          </p:txBody>
        </p:sp>
        <p:sp>
          <p:nvSpPr>
            <p:cNvPr id="44" name="文本框 36">
              <a:hlinkClick r:id="" action="ppaction://noaction"/>
            </p:cNvPr>
            <p:cNvSpPr>
              <a:spLocks noChangeArrowheads="1"/>
            </p:cNvSpPr>
            <p:nvPr userDrawn="1"/>
          </p:nvSpPr>
          <p:spPr bwMode="auto">
            <a:xfrm>
              <a:off x="-351733" y="3697625"/>
              <a:ext cx="1208972" cy="306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任务训练</a:t>
              </a:r>
              <a:endPar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 name="直接连接符 26"/>
          <p:cNvCxnSpPr/>
          <p:nvPr userDrawn="1"/>
        </p:nvCxnSpPr>
        <p:spPr>
          <a:xfrm>
            <a:off x="10993181" y="6379725"/>
            <a:ext cx="0" cy="143983"/>
          </a:xfrm>
          <a:prstGeom prst="line">
            <a:avLst/>
          </a:prstGeom>
          <a:ln w="38100">
            <a:solidFill>
              <a:srgbClr val="183A6A"/>
            </a:solidFill>
          </a:ln>
        </p:spPr>
        <p:style>
          <a:lnRef idx="1">
            <a:schemeClr val="accent1"/>
          </a:lnRef>
          <a:fillRef idx="0">
            <a:schemeClr val="accent1"/>
          </a:fillRef>
          <a:effectRef idx="0">
            <a:schemeClr val="accent1"/>
          </a:effectRef>
          <a:fontRef idx="minor">
            <a:schemeClr val="tx1"/>
          </a:fontRef>
        </p:style>
      </p:cxnSp>
      <p:sp>
        <p:nvSpPr>
          <p:cNvPr id="47" name="矩形 4"/>
          <p:cNvSpPr>
            <a:spLocks noChangeArrowheads="1"/>
          </p:cNvSpPr>
          <p:nvPr userDrawn="1"/>
        </p:nvSpPr>
        <p:spPr bwMode="auto">
          <a:xfrm>
            <a:off x="10993181" y="6307733"/>
            <a:ext cx="749968" cy="21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dirty="0">
                <a:solidFill>
                  <a:schemeClr val="bg1">
                    <a:lumMod val="50000"/>
                  </a:schemeClr>
                </a:solidFill>
              </a:rPr>
              <a:t>Page. </a:t>
            </a:r>
            <a:endParaRPr lang="zh-CN" altLang="en-US" sz="1200" dirty="0">
              <a:solidFill>
                <a:schemeClr val="bg1">
                  <a:lumMod val="50000"/>
                </a:schemeClr>
              </a:solidFill>
            </a:endParaRPr>
          </a:p>
        </p:txBody>
      </p:sp>
      <p:sp>
        <p:nvSpPr>
          <p:cNvPr id="48" name="Rectangle 5"/>
          <p:cNvSpPr>
            <a:spLocks noChangeArrowheads="1"/>
          </p:cNvSpPr>
          <p:nvPr userDrawn="1"/>
        </p:nvSpPr>
        <p:spPr bwMode="gray">
          <a:xfrm>
            <a:off x="11419668" y="6309350"/>
            <a:ext cx="630335" cy="223861"/>
          </a:xfrm>
          <a:prstGeom prst="rect">
            <a:avLst/>
          </a:prstGeom>
          <a:noFill/>
          <a:ln w="9525">
            <a:noFill/>
            <a:miter lim="800000"/>
          </a:ln>
        </p:spPr>
        <p:txBody>
          <a:bodyPr/>
          <a:lstStyle/>
          <a:p>
            <a:fld id="{0B6D6995-4C9D-4B2B-8F70-F313D5F5D1FC}" type="slidenum">
              <a:rPr lang="de-DE" sz="1200" b="0" kern="1200" spc="0" baseline="0" smtClean="0">
                <a:solidFill>
                  <a:schemeClr val="tx1">
                    <a:lumMod val="50000"/>
                    <a:lumOff val="50000"/>
                  </a:schemeClr>
                </a:solidFill>
                <a:latin typeface="+mn-lt"/>
                <a:ea typeface="+mn-ea"/>
                <a:cs typeface="+mn-cs"/>
              </a:rPr>
            </a:fld>
            <a:endParaRPr lang="de-DE" sz="1200" b="0" kern="1200" spc="0" baseline="0" dirty="0">
              <a:solidFill>
                <a:schemeClr val="tx1">
                  <a:lumMod val="50000"/>
                  <a:lumOff val="50000"/>
                </a:schemeClr>
              </a:solidFill>
              <a:latin typeface="+mn-lt"/>
              <a:ea typeface="+mn-ea"/>
              <a:cs typeface="+mn-cs"/>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4_仅标题">
    <p:spTree>
      <p:nvGrpSpPr>
        <p:cNvPr id="1" name=""/>
        <p:cNvGrpSpPr/>
        <p:nvPr/>
      </p:nvGrpSpPr>
      <p:grpSpPr>
        <a:xfrm>
          <a:off x="0" y="0"/>
          <a:ext cx="0" cy="0"/>
          <a:chOff x="0" y="0"/>
          <a:chExt cx="0" cy="0"/>
        </a:xfrm>
      </p:grpSpPr>
      <p:sp>
        <p:nvSpPr>
          <p:cNvPr id="23" name="矩形 22"/>
          <p:cNvSpPr/>
          <p:nvPr userDrawn="1"/>
        </p:nvSpPr>
        <p:spPr>
          <a:xfrm>
            <a:off x="0" y="0"/>
            <a:ext cx="1584382" cy="6858000"/>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24" name="组合 23"/>
          <p:cNvGrpSpPr/>
          <p:nvPr userDrawn="1"/>
        </p:nvGrpSpPr>
        <p:grpSpPr>
          <a:xfrm>
            <a:off x="83821" y="2953470"/>
            <a:ext cx="1617069" cy="998847"/>
            <a:chOff x="229875" y="1926660"/>
            <a:chExt cx="1616859" cy="999078"/>
          </a:xfrm>
        </p:grpSpPr>
        <p:sp>
          <p:nvSpPr>
            <p:cNvPr id="25" name="圆角矩形 24"/>
            <p:cNvSpPr/>
            <p:nvPr/>
          </p:nvSpPr>
          <p:spPr>
            <a:xfrm>
              <a:off x="229875" y="1926660"/>
              <a:ext cx="1609650"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6" name="矩形 30"/>
            <p:cNvSpPr/>
            <p:nvPr/>
          </p:nvSpPr>
          <p:spPr>
            <a:xfrm>
              <a:off x="1774726" y="2781722"/>
              <a:ext cx="72008" cy="144016"/>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8" name="组合 27"/>
          <p:cNvGrpSpPr/>
          <p:nvPr userDrawn="1"/>
        </p:nvGrpSpPr>
        <p:grpSpPr>
          <a:xfrm>
            <a:off x="229953" y="5723383"/>
            <a:ext cx="1208509" cy="796331"/>
            <a:chOff x="5489796" y="4545945"/>
            <a:chExt cx="1208352" cy="1127793"/>
          </a:xfrm>
        </p:grpSpPr>
        <p:sp>
          <p:nvSpPr>
            <p:cNvPr id="29" name="文本框 38">
              <a:hlinkClick r:id="" action="ppaction://noaction"/>
            </p:cNvPr>
            <p:cNvSpPr>
              <a:spLocks noChangeArrowheads="1"/>
            </p:cNvSpPr>
            <p:nvPr/>
          </p:nvSpPr>
          <p:spPr bwMode="auto">
            <a:xfrm>
              <a:off x="5489796" y="5237953"/>
              <a:ext cx="1208352" cy="435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课程总结</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KSO_Shape"/>
            <p:cNvSpPr/>
            <p:nvPr/>
          </p:nvSpPr>
          <p:spPr bwMode="auto">
            <a:xfrm>
              <a:off x="5812202" y="4545945"/>
              <a:ext cx="486353" cy="606745"/>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1" name="组合 30"/>
          <p:cNvGrpSpPr/>
          <p:nvPr userDrawn="1"/>
        </p:nvGrpSpPr>
        <p:grpSpPr>
          <a:xfrm>
            <a:off x="187625" y="3014563"/>
            <a:ext cx="1209129" cy="618274"/>
            <a:chOff x="360040" y="3147601"/>
            <a:chExt cx="1208972" cy="618417"/>
          </a:xfrm>
        </p:grpSpPr>
        <p:sp>
          <p:nvSpPr>
            <p:cNvPr id="32" name="文本框 36">
              <a:hlinkClick r:id="" action="ppaction://noaction"/>
            </p:cNvPr>
            <p:cNvSpPr>
              <a:spLocks noChangeArrowheads="1"/>
            </p:cNvSpPr>
            <p:nvPr userDrawn="1"/>
          </p:nvSpPr>
          <p:spPr bwMode="auto">
            <a:xfrm>
              <a:off x="360040" y="3458241"/>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新课教学</a:t>
              </a:r>
              <a:endPar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KSO_Shape"/>
            <p:cNvSpPr/>
            <p:nvPr userDrawn="1"/>
          </p:nvSpPr>
          <p:spPr>
            <a:xfrm>
              <a:off x="736720" y="3147601"/>
              <a:ext cx="415408" cy="319172"/>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accent5">
                <a:lumMod val="75000"/>
              </a:schemeClr>
            </a:solidFill>
            <a:ln w="12700">
              <a:solidFill>
                <a:srgbClr val="183A6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a:solidFill>
                  <a:srgbClr val="FFFFFF"/>
                </a:solidFill>
              </a:endParaRPr>
            </a:p>
          </p:txBody>
        </p:sp>
      </p:grpSp>
      <p:grpSp>
        <p:nvGrpSpPr>
          <p:cNvPr id="34" name="组合 33"/>
          <p:cNvGrpSpPr/>
          <p:nvPr userDrawn="1"/>
        </p:nvGrpSpPr>
        <p:grpSpPr>
          <a:xfrm>
            <a:off x="217053" y="4768707"/>
            <a:ext cx="1208615" cy="726968"/>
            <a:chOff x="3741439" y="5810237"/>
            <a:chExt cx="1208458" cy="727136"/>
          </a:xfrm>
        </p:grpSpPr>
        <p:sp>
          <p:nvSpPr>
            <p:cNvPr id="35" name="文本框 38">
              <a:hlinkClick r:id="rId2" action="ppaction://hlinksldjump"/>
            </p:cNvPr>
            <p:cNvSpPr>
              <a:spLocks noChangeArrowheads="1"/>
            </p:cNvSpPr>
            <p:nvPr/>
          </p:nvSpPr>
          <p:spPr bwMode="auto">
            <a:xfrm>
              <a:off x="3741439" y="6229596"/>
              <a:ext cx="120845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思政园地</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KSO_Shape"/>
            <p:cNvSpPr/>
            <p:nvPr/>
          </p:nvSpPr>
          <p:spPr bwMode="auto">
            <a:xfrm>
              <a:off x="4164398" y="5810237"/>
              <a:ext cx="421570" cy="389250"/>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7" name="组合 36"/>
          <p:cNvGrpSpPr/>
          <p:nvPr userDrawn="1"/>
        </p:nvGrpSpPr>
        <p:grpSpPr>
          <a:xfrm>
            <a:off x="83821" y="2054972"/>
            <a:ext cx="1475602" cy="777907"/>
            <a:chOff x="2771986" y="1993595"/>
            <a:chExt cx="1562950" cy="824254"/>
          </a:xfrm>
        </p:grpSpPr>
        <p:sp>
          <p:nvSpPr>
            <p:cNvPr id="38" name="KSO_Shape"/>
            <p:cNvSpPr/>
            <p:nvPr/>
          </p:nvSpPr>
          <p:spPr bwMode="auto">
            <a:xfrm>
              <a:off x="3290070" y="1993595"/>
              <a:ext cx="495680" cy="46263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sp>
          <p:nvSpPr>
            <p:cNvPr id="39" name="文本框 36">
              <a:hlinkClick r:id="" action="ppaction://noaction"/>
            </p:cNvPr>
            <p:cNvSpPr>
              <a:spLocks noChangeArrowheads="1"/>
            </p:cNvSpPr>
            <p:nvPr/>
          </p:nvSpPr>
          <p:spPr bwMode="auto">
            <a:xfrm>
              <a:off x="2771986" y="2491811"/>
              <a:ext cx="1562950" cy="32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学习目标</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userDrawn="1"/>
        </p:nvGrpSpPr>
        <p:grpSpPr>
          <a:xfrm>
            <a:off x="382885" y="859645"/>
            <a:ext cx="818613" cy="848361"/>
            <a:chOff x="405485" y="859844"/>
            <a:chExt cx="818506" cy="848557"/>
          </a:xfrm>
        </p:grpSpPr>
        <p:sp>
          <p:nvSpPr>
            <p:cNvPr id="41" name="等腰三角形 40"/>
            <p:cNvSpPr/>
            <p:nvPr userDrawn="1"/>
          </p:nvSpPr>
          <p:spPr>
            <a:xfrm rot="10800000">
              <a:off x="753484" y="1453923"/>
              <a:ext cx="154785" cy="133435"/>
            </a:xfrm>
            <a:prstGeom prst="triangle">
              <a:avLst>
                <a:gd name="adj" fmla="val 48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MH_SubTitle_1"/>
            <p:cNvSpPr/>
            <p:nvPr>
              <p:custDataLst>
                <p:tags r:id="rId3"/>
              </p:custDataLst>
            </p:nvPr>
          </p:nvSpPr>
          <p:spPr>
            <a:xfrm rot="3790348">
              <a:off x="390459" y="874870"/>
              <a:ext cx="848557" cy="818506"/>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400" b="1" dirty="0">
                <a:solidFill>
                  <a:schemeClr val="bg1"/>
                </a:solidFill>
                <a:latin typeface="Impact" panose="020B0806030902050204" pitchFamily="34" charset="0"/>
                <a:ea typeface="微软雅黑" panose="020B0503020204020204" pitchFamily="34" charset="-122"/>
              </a:endParaRPr>
            </a:p>
          </p:txBody>
        </p:sp>
        <p:sp>
          <p:nvSpPr>
            <p:cNvPr id="43" name="矩形 42"/>
            <p:cNvSpPr/>
            <p:nvPr userDrawn="1"/>
          </p:nvSpPr>
          <p:spPr>
            <a:xfrm>
              <a:off x="522030" y="954675"/>
              <a:ext cx="585418" cy="553998"/>
            </a:xfrm>
            <a:prstGeom prst="rect">
              <a:avLst/>
            </a:prstGeom>
          </p:spPr>
          <p:txBody>
            <a:bodyPr wrap="none">
              <a:spAutoFit/>
            </a:bodyPr>
            <a:lstStyle/>
            <a:p>
              <a:pPr algn="ctr">
                <a:defRPr/>
              </a:pPr>
              <a:r>
                <a:rPr lang="en-US" altLang="zh-CN" sz="3000" b="1" dirty="0">
                  <a:solidFill>
                    <a:schemeClr val="bg1"/>
                  </a:solidFill>
                  <a:latin typeface="Impact" panose="020B0806030902050204" pitchFamily="34" charset="0"/>
                  <a:ea typeface="微软雅黑" panose="020B0503020204020204" pitchFamily="34" charset="-122"/>
                </a:rPr>
                <a:t>02</a:t>
              </a:r>
              <a:endParaRPr lang="zh-CN" altLang="en-US" sz="3000" b="1" dirty="0">
                <a:solidFill>
                  <a:schemeClr val="bg1"/>
                </a:solidFill>
                <a:latin typeface="Impact" panose="020B0806030902050204" pitchFamily="34" charset="0"/>
                <a:ea typeface="微软雅黑" panose="020B0503020204020204" pitchFamily="34" charset="-122"/>
              </a:endParaRPr>
            </a:p>
          </p:txBody>
        </p:sp>
      </p:grpSp>
      <p:grpSp>
        <p:nvGrpSpPr>
          <p:cNvPr id="2" name="组合 1"/>
          <p:cNvGrpSpPr/>
          <p:nvPr userDrawn="1"/>
        </p:nvGrpSpPr>
        <p:grpSpPr>
          <a:xfrm>
            <a:off x="233892" y="3876627"/>
            <a:ext cx="1209129" cy="683931"/>
            <a:chOff x="-351733" y="3321313"/>
            <a:chExt cx="1208972" cy="684089"/>
          </a:xfrm>
        </p:grpSpPr>
        <p:sp>
          <p:nvSpPr>
            <p:cNvPr id="22" name="KSO_Shape"/>
            <p:cNvSpPr/>
            <p:nvPr userDrawn="1"/>
          </p:nvSpPr>
          <p:spPr bwMode="auto">
            <a:xfrm>
              <a:off x="92551" y="3321313"/>
              <a:ext cx="285704" cy="36241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lvl="0" algn="ctr"/>
              <a:endParaRPr lang="zh-CN" altLang="en-US" sz="1800">
                <a:solidFill>
                  <a:srgbClr val="FFFFFF"/>
                </a:solidFill>
              </a:endParaRPr>
            </a:p>
          </p:txBody>
        </p:sp>
        <p:sp>
          <p:nvSpPr>
            <p:cNvPr id="44" name="文本框 36">
              <a:hlinkClick r:id="" action="ppaction://noaction"/>
            </p:cNvPr>
            <p:cNvSpPr>
              <a:spLocks noChangeArrowheads="1"/>
            </p:cNvSpPr>
            <p:nvPr userDrawn="1"/>
          </p:nvSpPr>
          <p:spPr bwMode="auto">
            <a:xfrm>
              <a:off x="-351733" y="3697625"/>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任务训练</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 name="直接连接符 26"/>
          <p:cNvCxnSpPr/>
          <p:nvPr userDrawn="1"/>
        </p:nvCxnSpPr>
        <p:spPr>
          <a:xfrm>
            <a:off x="10993181" y="6379725"/>
            <a:ext cx="0" cy="143983"/>
          </a:xfrm>
          <a:prstGeom prst="line">
            <a:avLst/>
          </a:prstGeom>
          <a:ln w="38100">
            <a:solidFill>
              <a:srgbClr val="183A6A"/>
            </a:solidFill>
          </a:ln>
        </p:spPr>
        <p:style>
          <a:lnRef idx="1">
            <a:schemeClr val="accent1"/>
          </a:lnRef>
          <a:fillRef idx="0">
            <a:schemeClr val="accent1"/>
          </a:fillRef>
          <a:effectRef idx="0">
            <a:schemeClr val="accent1"/>
          </a:effectRef>
          <a:fontRef idx="minor">
            <a:schemeClr val="tx1"/>
          </a:fontRef>
        </p:style>
      </p:cxnSp>
      <p:sp>
        <p:nvSpPr>
          <p:cNvPr id="47" name="矩形 4"/>
          <p:cNvSpPr>
            <a:spLocks noChangeArrowheads="1"/>
          </p:cNvSpPr>
          <p:nvPr userDrawn="1"/>
        </p:nvSpPr>
        <p:spPr bwMode="auto">
          <a:xfrm>
            <a:off x="10993181" y="6307733"/>
            <a:ext cx="749968" cy="21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dirty="0">
                <a:solidFill>
                  <a:schemeClr val="bg1">
                    <a:lumMod val="50000"/>
                  </a:schemeClr>
                </a:solidFill>
              </a:rPr>
              <a:t>Page. </a:t>
            </a:r>
            <a:endParaRPr lang="zh-CN" altLang="en-US" sz="1200" dirty="0">
              <a:solidFill>
                <a:schemeClr val="bg1">
                  <a:lumMod val="50000"/>
                </a:schemeClr>
              </a:solidFill>
            </a:endParaRPr>
          </a:p>
        </p:txBody>
      </p:sp>
      <p:sp>
        <p:nvSpPr>
          <p:cNvPr id="48" name="Rectangle 5"/>
          <p:cNvSpPr>
            <a:spLocks noChangeArrowheads="1"/>
          </p:cNvSpPr>
          <p:nvPr userDrawn="1"/>
        </p:nvSpPr>
        <p:spPr bwMode="gray">
          <a:xfrm>
            <a:off x="11419668" y="6309350"/>
            <a:ext cx="630335" cy="223861"/>
          </a:xfrm>
          <a:prstGeom prst="rect">
            <a:avLst/>
          </a:prstGeom>
          <a:noFill/>
          <a:ln w="9525">
            <a:noFill/>
            <a:miter lim="800000"/>
          </a:ln>
        </p:spPr>
        <p:txBody>
          <a:bodyPr/>
          <a:lstStyle/>
          <a:p>
            <a:fld id="{0B6D6995-4C9D-4B2B-8F70-F313D5F5D1FC}" type="slidenum">
              <a:rPr lang="de-DE" sz="1200" b="0" kern="1200" spc="0" baseline="0" smtClean="0">
                <a:solidFill>
                  <a:schemeClr val="tx1">
                    <a:lumMod val="50000"/>
                    <a:lumOff val="50000"/>
                  </a:schemeClr>
                </a:solidFill>
                <a:latin typeface="+mn-lt"/>
                <a:ea typeface="+mn-ea"/>
                <a:cs typeface="+mn-cs"/>
              </a:rPr>
            </a:fld>
            <a:endParaRPr lang="de-DE" sz="1200" b="0" kern="1200" spc="0" baseline="0" dirty="0">
              <a:solidFill>
                <a:schemeClr val="tx1">
                  <a:lumMod val="50000"/>
                  <a:lumOff val="50000"/>
                </a:schemeClr>
              </a:solidFill>
              <a:latin typeface="+mn-lt"/>
              <a:ea typeface="+mn-ea"/>
              <a:cs typeface="+mn-cs"/>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3_仅标题">
    <p:spTree>
      <p:nvGrpSpPr>
        <p:cNvPr id="1" name=""/>
        <p:cNvGrpSpPr/>
        <p:nvPr/>
      </p:nvGrpSpPr>
      <p:grpSpPr>
        <a:xfrm>
          <a:off x="0" y="0"/>
          <a:ext cx="0" cy="0"/>
          <a:chOff x="0" y="0"/>
          <a:chExt cx="0" cy="0"/>
        </a:xfrm>
      </p:grpSpPr>
      <p:sp>
        <p:nvSpPr>
          <p:cNvPr id="23" name="矩形 22"/>
          <p:cNvSpPr/>
          <p:nvPr userDrawn="1"/>
        </p:nvSpPr>
        <p:spPr>
          <a:xfrm>
            <a:off x="28912" y="-1869"/>
            <a:ext cx="1584382" cy="6858000"/>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24" name="组合 23"/>
          <p:cNvGrpSpPr/>
          <p:nvPr userDrawn="1"/>
        </p:nvGrpSpPr>
        <p:grpSpPr>
          <a:xfrm>
            <a:off x="156861" y="5723306"/>
            <a:ext cx="1609860" cy="1010931"/>
            <a:chOff x="277280" y="1914573"/>
            <a:chExt cx="1609650" cy="1011165"/>
          </a:xfrm>
        </p:grpSpPr>
        <p:sp>
          <p:nvSpPr>
            <p:cNvPr id="25" name="圆角矩形 24"/>
            <p:cNvSpPr/>
            <p:nvPr/>
          </p:nvSpPr>
          <p:spPr>
            <a:xfrm>
              <a:off x="277280" y="1914573"/>
              <a:ext cx="1609650"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6" name="矩形 30"/>
            <p:cNvSpPr/>
            <p:nvPr/>
          </p:nvSpPr>
          <p:spPr>
            <a:xfrm>
              <a:off x="1774726" y="2781722"/>
              <a:ext cx="72008" cy="144016"/>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8" name="组合 27"/>
          <p:cNvGrpSpPr/>
          <p:nvPr userDrawn="1"/>
        </p:nvGrpSpPr>
        <p:grpSpPr>
          <a:xfrm>
            <a:off x="299533" y="5773298"/>
            <a:ext cx="1208509" cy="758522"/>
            <a:chOff x="5507847" y="4545945"/>
            <a:chExt cx="1208352" cy="1074246"/>
          </a:xfrm>
        </p:grpSpPr>
        <p:sp>
          <p:nvSpPr>
            <p:cNvPr id="29" name="文本框 38">
              <a:hlinkClick r:id="" action="ppaction://noaction"/>
            </p:cNvPr>
            <p:cNvSpPr>
              <a:spLocks noChangeArrowheads="1"/>
            </p:cNvSpPr>
            <p:nvPr/>
          </p:nvSpPr>
          <p:spPr bwMode="auto">
            <a:xfrm>
              <a:off x="5507847" y="5184407"/>
              <a:ext cx="1208352" cy="435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课程总结</a:t>
              </a:r>
              <a:endPar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KSO_Shape"/>
            <p:cNvSpPr/>
            <p:nvPr/>
          </p:nvSpPr>
          <p:spPr bwMode="auto">
            <a:xfrm>
              <a:off x="5812202" y="4545945"/>
              <a:ext cx="486353" cy="606745"/>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accent5">
                <a:lumMod val="75000"/>
              </a:schemeClr>
            </a:solidFill>
            <a:ln>
              <a:solidFill>
                <a:srgbClr val="183A6A"/>
              </a:solid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1" name="组合 30"/>
          <p:cNvGrpSpPr/>
          <p:nvPr userDrawn="1"/>
        </p:nvGrpSpPr>
        <p:grpSpPr>
          <a:xfrm>
            <a:off x="216539" y="3008704"/>
            <a:ext cx="1209129" cy="618274"/>
            <a:chOff x="360040" y="3147601"/>
            <a:chExt cx="1208972" cy="618417"/>
          </a:xfrm>
        </p:grpSpPr>
        <p:sp>
          <p:nvSpPr>
            <p:cNvPr id="32" name="文本框 36">
              <a:hlinkClick r:id="" action="ppaction://noaction"/>
            </p:cNvPr>
            <p:cNvSpPr>
              <a:spLocks noChangeArrowheads="1"/>
            </p:cNvSpPr>
            <p:nvPr userDrawn="1"/>
          </p:nvSpPr>
          <p:spPr bwMode="auto">
            <a:xfrm>
              <a:off x="360040" y="3458241"/>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新课教学</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KSO_Shape"/>
            <p:cNvSpPr/>
            <p:nvPr userDrawn="1"/>
          </p:nvSpPr>
          <p:spPr>
            <a:xfrm>
              <a:off x="736720" y="3147601"/>
              <a:ext cx="415408" cy="319172"/>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a:solidFill>
                  <a:srgbClr val="FFFFFF"/>
                </a:solidFill>
              </a:endParaRPr>
            </a:p>
          </p:txBody>
        </p:sp>
      </p:grpSp>
      <p:grpSp>
        <p:nvGrpSpPr>
          <p:cNvPr id="34" name="组合 33"/>
          <p:cNvGrpSpPr/>
          <p:nvPr userDrawn="1"/>
        </p:nvGrpSpPr>
        <p:grpSpPr>
          <a:xfrm>
            <a:off x="217053" y="4768707"/>
            <a:ext cx="1208615" cy="726968"/>
            <a:chOff x="3741439" y="5810237"/>
            <a:chExt cx="1208458" cy="727136"/>
          </a:xfrm>
        </p:grpSpPr>
        <p:sp>
          <p:nvSpPr>
            <p:cNvPr id="35" name="文本框 38">
              <a:hlinkClick r:id="rId2" action="ppaction://hlinksldjump"/>
            </p:cNvPr>
            <p:cNvSpPr>
              <a:spLocks noChangeArrowheads="1"/>
            </p:cNvSpPr>
            <p:nvPr/>
          </p:nvSpPr>
          <p:spPr bwMode="auto">
            <a:xfrm>
              <a:off x="3741439" y="6229596"/>
              <a:ext cx="120845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思政园地</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KSO_Shape"/>
            <p:cNvSpPr/>
            <p:nvPr/>
          </p:nvSpPr>
          <p:spPr bwMode="auto">
            <a:xfrm>
              <a:off x="4164398" y="5810237"/>
              <a:ext cx="421570" cy="389250"/>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7" name="组合 36"/>
          <p:cNvGrpSpPr/>
          <p:nvPr userDrawn="1"/>
        </p:nvGrpSpPr>
        <p:grpSpPr>
          <a:xfrm>
            <a:off x="83302" y="2004785"/>
            <a:ext cx="1475602" cy="777907"/>
            <a:chOff x="2771986" y="1993595"/>
            <a:chExt cx="1562950" cy="824254"/>
          </a:xfrm>
        </p:grpSpPr>
        <p:sp>
          <p:nvSpPr>
            <p:cNvPr id="38" name="KSO_Shape"/>
            <p:cNvSpPr/>
            <p:nvPr/>
          </p:nvSpPr>
          <p:spPr bwMode="auto">
            <a:xfrm>
              <a:off x="3290070" y="1993595"/>
              <a:ext cx="495680" cy="46263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sp>
          <p:nvSpPr>
            <p:cNvPr id="39" name="文本框 36">
              <a:hlinkClick r:id="" action="ppaction://noaction"/>
            </p:cNvPr>
            <p:cNvSpPr>
              <a:spLocks noChangeArrowheads="1"/>
            </p:cNvSpPr>
            <p:nvPr/>
          </p:nvSpPr>
          <p:spPr bwMode="auto">
            <a:xfrm>
              <a:off x="2771986" y="2491811"/>
              <a:ext cx="1562950" cy="32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学习目标</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userDrawn="1"/>
        </p:nvGrpSpPr>
        <p:grpSpPr>
          <a:xfrm>
            <a:off x="382885" y="859645"/>
            <a:ext cx="818613" cy="848361"/>
            <a:chOff x="405485" y="859844"/>
            <a:chExt cx="818506" cy="848557"/>
          </a:xfrm>
        </p:grpSpPr>
        <p:sp>
          <p:nvSpPr>
            <p:cNvPr id="41" name="等腰三角形 40"/>
            <p:cNvSpPr/>
            <p:nvPr userDrawn="1"/>
          </p:nvSpPr>
          <p:spPr>
            <a:xfrm rot="10800000">
              <a:off x="753484" y="1453923"/>
              <a:ext cx="154785" cy="133435"/>
            </a:xfrm>
            <a:prstGeom prst="triangle">
              <a:avLst>
                <a:gd name="adj" fmla="val 48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MH_SubTitle_1"/>
            <p:cNvSpPr/>
            <p:nvPr>
              <p:custDataLst>
                <p:tags r:id="rId3"/>
              </p:custDataLst>
            </p:nvPr>
          </p:nvSpPr>
          <p:spPr>
            <a:xfrm rot="3790348">
              <a:off x="390459" y="874870"/>
              <a:ext cx="848557" cy="818506"/>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400" b="1" dirty="0">
                <a:solidFill>
                  <a:schemeClr val="bg1"/>
                </a:solidFill>
                <a:latin typeface="Impact" panose="020B0806030902050204" pitchFamily="34" charset="0"/>
                <a:ea typeface="微软雅黑" panose="020B0503020204020204" pitchFamily="34" charset="-122"/>
              </a:endParaRPr>
            </a:p>
          </p:txBody>
        </p:sp>
        <p:sp>
          <p:nvSpPr>
            <p:cNvPr id="43" name="矩形 42"/>
            <p:cNvSpPr/>
            <p:nvPr userDrawn="1"/>
          </p:nvSpPr>
          <p:spPr>
            <a:xfrm>
              <a:off x="515618" y="954675"/>
              <a:ext cx="598242" cy="553998"/>
            </a:xfrm>
            <a:prstGeom prst="rect">
              <a:avLst/>
            </a:prstGeom>
          </p:spPr>
          <p:txBody>
            <a:bodyPr wrap="none">
              <a:spAutoFit/>
            </a:bodyPr>
            <a:lstStyle/>
            <a:p>
              <a:pPr algn="ctr">
                <a:defRPr/>
              </a:pPr>
              <a:r>
                <a:rPr lang="en-US" altLang="zh-CN" sz="3000" b="1" dirty="0">
                  <a:solidFill>
                    <a:schemeClr val="bg1"/>
                  </a:solidFill>
                  <a:latin typeface="Impact" panose="020B0806030902050204" pitchFamily="34" charset="0"/>
                  <a:ea typeface="微软雅黑" panose="020B0503020204020204" pitchFamily="34" charset="-122"/>
                </a:rPr>
                <a:t>05</a:t>
              </a:r>
              <a:endParaRPr lang="zh-CN" altLang="en-US" sz="3000" b="1" dirty="0">
                <a:solidFill>
                  <a:schemeClr val="bg1"/>
                </a:solidFill>
                <a:latin typeface="Impact" panose="020B0806030902050204" pitchFamily="34" charset="0"/>
                <a:ea typeface="微软雅黑" panose="020B0503020204020204" pitchFamily="34" charset="-122"/>
              </a:endParaRPr>
            </a:p>
          </p:txBody>
        </p:sp>
      </p:grpSp>
      <p:grpSp>
        <p:nvGrpSpPr>
          <p:cNvPr id="2" name="组合 1"/>
          <p:cNvGrpSpPr/>
          <p:nvPr userDrawn="1"/>
        </p:nvGrpSpPr>
        <p:grpSpPr>
          <a:xfrm>
            <a:off x="233892" y="3876627"/>
            <a:ext cx="1209129" cy="683931"/>
            <a:chOff x="-351733" y="3321313"/>
            <a:chExt cx="1208972" cy="684089"/>
          </a:xfrm>
        </p:grpSpPr>
        <p:sp>
          <p:nvSpPr>
            <p:cNvPr id="22" name="KSO_Shape"/>
            <p:cNvSpPr/>
            <p:nvPr userDrawn="1"/>
          </p:nvSpPr>
          <p:spPr bwMode="auto">
            <a:xfrm>
              <a:off x="92551" y="3321313"/>
              <a:ext cx="285704" cy="36241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lvl="0" algn="ctr"/>
              <a:endParaRPr lang="zh-CN" altLang="en-US" sz="1800">
                <a:solidFill>
                  <a:srgbClr val="FFFFFF"/>
                </a:solidFill>
              </a:endParaRPr>
            </a:p>
          </p:txBody>
        </p:sp>
        <p:sp>
          <p:nvSpPr>
            <p:cNvPr id="44" name="文本框 36">
              <a:hlinkClick r:id="" action="ppaction://noaction"/>
            </p:cNvPr>
            <p:cNvSpPr>
              <a:spLocks noChangeArrowheads="1"/>
            </p:cNvSpPr>
            <p:nvPr userDrawn="1"/>
          </p:nvSpPr>
          <p:spPr bwMode="auto">
            <a:xfrm>
              <a:off x="-351733" y="3697625"/>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任务训练</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 name="直接连接符 26"/>
          <p:cNvCxnSpPr/>
          <p:nvPr userDrawn="1"/>
        </p:nvCxnSpPr>
        <p:spPr>
          <a:xfrm>
            <a:off x="10993181" y="6379725"/>
            <a:ext cx="0" cy="143983"/>
          </a:xfrm>
          <a:prstGeom prst="line">
            <a:avLst/>
          </a:prstGeom>
          <a:ln w="38100">
            <a:solidFill>
              <a:srgbClr val="183A6A"/>
            </a:solidFill>
          </a:ln>
        </p:spPr>
        <p:style>
          <a:lnRef idx="1">
            <a:schemeClr val="accent1"/>
          </a:lnRef>
          <a:fillRef idx="0">
            <a:schemeClr val="accent1"/>
          </a:fillRef>
          <a:effectRef idx="0">
            <a:schemeClr val="accent1"/>
          </a:effectRef>
          <a:fontRef idx="minor">
            <a:schemeClr val="tx1"/>
          </a:fontRef>
        </p:style>
      </p:cxnSp>
      <p:sp>
        <p:nvSpPr>
          <p:cNvPr id="47" name="矩形 4"/>
          <p:cNvSpPr>
            <a:spLocks noChangeArrowheads="1"/>
          </p:cNvSpPr>
          <p:nvPr userDrawn="1"/>
        </p:nvSpPr>
        <p:spPr bwMode="auto">
          <a:xfrm>
            <a:off x="10993181" y="6307733"/>
            <a:ext cx="749968" cy="21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dirty="0">
                <a:solidFill>
                  <a:schemeClr val="bg1">
                    <a:lumMod val="50000"/>
                  </a:schemeClr>
                </a:solidFill>
              </a:rPr>
              <a:t>Page. </a:t>
            </a:r>
            <a:endParaRPr lang="zh-CN" altLang="en-US" sz="1200" dirty="0">
              <a:solidFill>
                <a:schemeClr val="bg1">
                  <a:lumMod val="50000"/>
                </a:schemeClr>
              </a:solidFill>
            </a:endParaRPr>
          </a:p>
        </p:txBody>
      </p:sp>
      <p:sp>
        <p:nvSpPr>
          <p:cNvPr id="48" name="Rectangle 5"/>
          <p:cNvSpPr>
            <a:spLocks noChangeArrowheads="1"/>
          </p:cNvSpPr>
          <p:nvPr userDrawn="1"/>
        </p:nvSpPr>
        <p:spPr bwMode="gray">
          <a:xfrm>
            <a:off x="11419668" y="6309350"/>
            <a:ext cx="630335" cy="223861"/>
          </a:xfrm>
          <a:prstGeom prst="rect">
            <a:avLst/>
          </a:prstGeom>
          <a:noFill/>
          <a:ln w="9525">
            <a:noFill/>
            <a:miter lim="800000"/>
          </a:ln>
        </p:spPr>
        <p:txBody>
          <a:bodyPr/>
          <a:lstStyle/>
          <a:p>
            <a:fld id="{0B6D6995-4C9D-4B2B-8F70-F313D5F5D1FC}" type="slidenum">
              <a:rPr lang="de-DE" sz="1200" b="0" kern="1200" spc="0" baseline="0" smtClean="0">
                <a:solidFill>
                  <a:schemeClr val="tx1">
                    <a:lumMod val="50000"/>
                    <a:lumOff val="50000"/>
                  </a:schemeClr>
                </a:solidFill>
                <a:latin typeface="+mn-lt"/>
                <a:ea typeface="+mn-ea"/>
                <a:cs typeface="+mn-cs"/>
              </a:rPr>
            </a:fld>
            <a:endParaRPr lang="de-DE" sz="1200" b="0" kern="1200" spc="0" baseline="0" dirty="0">
              <a:solidFill>
                <a:schemeClr val="tx1">
                  <a:lumMod val="50000"/>
                  <a:lumOff val="50000"/>
                </a:schemeClr>
              </a:solidFill>
              <a:latin typeface="+mn-lt"/>
              <a:ea typeface="+mn-ea"/>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pPr>
              <a:defRPr/>
            </a:pPr>
            <a:fld id="{52526E70-02FC-4666-A862-E2F5834A8529}"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r>
              <a:rPr lang="zh-CN" altLang="en-US" noProof="1"/>
              <a:t>单击此处编辑母版标题样式</a:t>
            </a:r>
            <a:endParaRPr lang="zh-CN" altLang="en-US"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a:t>单击此处编辑母版副标题样式</a:t>
            </a:r>
            <a:endParaRPr lang="zh-CN" altLang="en-US" noProof="1"/>
          </a:p>
        </p:txBody>
      </p:sp>
      <p:sp>
        <p:nvSpPr>
          <p:cNvPr id="4" name="日期占位符 3"/>
          <p:cNvSpPr>
            <a:spLocks noGrp="1"/>
          </p:cNvSpPr>
          <p:nvPr>
            <p:ph type="dt" sz="half" idx="10"/>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1FA9AC57-B496-42B2-95A0-CFBE20E3BF2C}" type="slidenum">
              <a:rPr lang="zh-CN" altLang="en-US"/>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a:xfrm>
            <a:off x="4165601" y="6356350"/>
            <a:ext cx="3860800" cy="365125"/>
          </a:xfrm>
          <a:prstGeom prst="rect">
            <a:avLst/>
          </a:prstGeom>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dgm" preserve="1">
  <p:cSld name="标题和图示或组织结构图">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SmartArt 占位符 2"/>
          <p:cNvSpPr>
            <a:spLocks noGrp="1"/>
          </p:cNvSpPr>
          <p:nvPr>
            <p:ph type="pic" idx="1"/>
          </p:nvPr>
        </p:nvSpPr>
        <p:spPr/>
        <p:txBody>
          <a:bodyPr/>
          <a:lstStyle/>
          <a:p>
            <a:endParaRPr lang="zh-CN" altLang="en-US"/>
          </a:p>
        </p:txBody>
      </p:sp>
      <p:sp>
        <p:nvSpPr>
          <p:cNvPr id="4" name="日期占位符 3"/>
          <p:cNvSpPr>
            <a:spLocks noGrp="1"/>
          </p:cNvSpPr>
          <p:nvPr>
            <p:ph type="dt" sz="half" idx="10"/>
          </p:nvPr>
        </p:nvSpPr>
        <p:spPr/>
        <p:txBody>
          <a:bodyPr/>
          <a:lstStyle/>
          <a:p>
            <a:pPr lvl="0"/>
            <a:endParaRPr lang="zh-CN" altLang="en-US" dirty="0">
              <a:effectLst>
                <a:outerShdw blurRad="38100" dist="38100" dir="2700000">
                  <a:srgbClr val="C0C0C0"/>
                </a:outerShdw>
              </a:effectLst>
              <a:latin typeface="Arial" panose="020B0604020202020204" pitchFamily="34" charset="0"/>
            </a:endParaRPr>
          </a:p>
        </p:txBody>
      </p:sp>
      <p:sp>
        <p:nvSpPr>
          <p:cNvPr id="5" name="页脚占位符 4"/>
          <p:cNvSpPr>
            <a:spLocks noGrp="1"/>
          </p:cNvSpPr>
          <p:nvPr>
            <p:ph type="ftr" sz="quarter" idx="11"/>
          </p:nvPr>
        </p:nvSpPr>
        <p:spPr>
          <a:xfrm>
            <a:off x="4165601" y="6356350"/>
            <a:ext cx="3860800" cy="365125"/>
          </a:xfrm>
          <a:prstGeom prst="rect">
            <a:avLst/>
          </a:prstGeom>
        </p:spPr>
        <p:txBody>
          <a:bodyPr/>
          <a:lstStyle/>
          <a:p>
            <a:pPr lvl="0"/>
            <a:endParaRPr lang="zh-CN" altLang="en-US" dirty="0">
              <a:effectLst>
                <a:outerShdw blurRad="38100" dist="38100" dir="2700000">
                  <a:srgbClr val="C0C0C0"/>
                </a:outerShdw>
              </a:effectLst>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effectLst>
                  <a:outerShdw blurRad="38100" dist="38100" dir="2700000">
                    <a:srgbClr val="C0C0C0"/>
                  </a:outerShdw>
                </a:effectLst>
                <a:latin typeface="Arial" panose="020B0604020202020204" pitchFamily="34" charset="0"/>
              </a:rPr>
            </a:fld>
            <a:endParaRPr lang="zh-CN" altLang="en-US" dirty="0">
              <a:effectLst>
                <a:outerShdw blurRad="38100" dist="38100" dir="2700000">
                  <a:srgbClr val="C0C0C0"/>
                </a:outerShdw>
              </a:effectLst>
              <a:latin typeface="Arial" panose="020B0604020202020204" pitchFamily="34" charset="0"/>
            </a:endParaRPr>
          </a:p>
        </p:txBody>
      </p:sp>
    </p:spTree>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2_仅标题">
    <p:spTree>
      <p:nvGrpSpPr>
        <p:cNvPr id="1" name=""/>
        <p:cNvGrpSpPr/>
        <p:nvPr/>
      </p:nvGrpSpPr>
      <p:grpSpPr>
        <a:xfrm>
          <a:off x="0" y="0"/>
          <a:ext cx="0" cy="0"/>
          <a:chOff x="0" y="0"/>
          <a:chExt cx="0" cy="0"/>
        </a:xfrm>
      </p:grpSpPr>
      <p:sp>
        <p:nvSpPr>
          <p:cNvPr id="23" name="矩形 22"/>
          <p:cNvSpPr/>
          <p:nvPr userDrawn="1"/>
        </p:nvSpPr>
        <p:spPr>
          <a:xfrm>
            <a:off x="16140" y="0"/>
            <a:ext cx="1584382" cy="6858000"/>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24" name="组合 23"/>
          <p:cNvGrpSpPr/>
          <p:nvPr userDrawn="1"/>
        </p:nvGrpSpPr>
        <p:grpSpPr>
          <a:xfrm>
            <a:off x="104303" y="4708883"/>
            <a:ext cx="2513953" cy="2163011"/>
            <a:chOff x="-666892" y="1003706"/>
            <a:chExt cx="2513626" cy="1922032"/>
          </a:xfrm>
        </p:grpSpPr>
        <p:sp>
          <p:nvSpPr>
            <p:cNvPr id="25" name="圆角矩形 24"/>
            <p:cNvSpPr/>
            <p:nvPr/>
          </p:nvSpPr>
          <p:spPr>
            <a:xfrm>
              <a:off x="-666892" y="1003706"/>
              <a:ext cx="1609650"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6" name="矩形 30"/>
            <p:cNvSpPr/>
            <p:nvPr/>
          </p:nvSpPr>
          <p:spPr>
            <a:xfrm>
              <a:off x="1774726" y="2781722"/>
              <a:ext cx="72008" cy="144016"/>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8" name="组合 27"/>
          <p:cNvGrpSpPr/>
          <p:nvPr userDrawn="1"/>
        </p:nvGrpSpPr>
        <p:grpSpPr>
          <a:xfrm>
            <a:off x="233892" y="5898861"/>
            <a:ext cx="1208509" cy="735879"/>
            <a:chOff x="5360566" y="4006824"/>
            <a:chExt cx="1208352" cy="784787"/>
          </a:xfrm>
        </p:grpSpPr>
        <p:sp>
          <p:nvSpPr>
            <p:cNvPr id="29" name="文本框 38">
              <a:hlinkClick r:id="" action="ppaction://noaction"/>
            </p:cNvPr>
            <p:cNvSpPr>
              <a:spLocks noChangeArrowheads="1"/>
            </p:cNvSpPr>
            <p:nvPr/>
          </p:nvSpPr>
          <p:spPr bwMode="auto">
            <a:xfrm>
              <a:off x="5360566" y="4463455"/>
              <a:ext cx="1208352" cy="328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课程总结</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KSO_Shape"/>
            <p:cNvSpPr/>
            <p:nvPr/>
          </p:nvSpPr>
          <p:spPr bwMode="auto">
            <a:xfrm>
              <a:off x="5668701" y="4006824"/>
              <a:ext cx="486353" cy="368007"/>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1" name="组合 30"/>
          <p:cNvGrpSpPr/>
          <p:nvPr userDrawn="1"/>
        </p:nvGrpSpPr>
        <p:grpSpPr>
          <a:xfrm>
            <a:off x="216539" y="3008704"/>
            <a:ext cx="1209129" cy="618274"/>
            <a:chOff x="360040" y="3147601"/>
            <a:chExt cx="1208972" cy="618417"/>
          </a:xfrm>
        </p:grpSpPr>
        <p:sp>
          <p:nvSpPr>
            <p:cNvPr id="32" name="文本框 36">
              <a:hlinkClick r:id="" action="ppaction://noaction"/>
            </p:cNvPr>
            <p:cNvSpPr>
              <a:spLocks noChangeArrowheads="1"/>
            </p:cNvSpPr>
            <p:nvPr userDrawn="1"/>
          </p:nvSpPr>
          <p:spPr bwMode="auto">
            <a:xfrm>
              <a:off x="360040" y="3458241"/>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新课教学</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KSO_Shape"/>
            <p:cNvSpPr/>
            <p:nvPr userDrawn="1"/>
          </p:nvSpPr>
          <p:spPr>
            <a:xfrm>
              <a:off x="736720" y="3147601"/>
              <a:ext cx="415408" cy="319172"/>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a:solidFill>
                  <a:srgbClr val="FFFFFF"/>
                </a:solidFill>
              </a:endParaRPr>
            </a:p>
          </p:txBody>
        </p:sp>
      </p:grpSp>
      <p:grpSp>
        <p:nvGrpSpPr>
          <p:cNvPr id="34" name="组合 33"/>
          <p:cNvGrpSpPr/>
          <p:nvPr userDrawn="1"/>
        </p:nvGrpSpPr>
        <p:grpSpPr>
          <a:xfrm>
            <a:off x="234406" y="4868487"/>
            <a:ext cx="1208615" cy="696866"/>
            <a:chOff x="3881593" y="5824558"/>
            <a:chExt cx="1208458" cy="697027"/>
          </a:xfrm>
        </p:grpSpPr>
        <p:sp>
          <p:nvSpPr>
            <p:cNvPr id="35" name="文本框 38">
              <a:hlinkClick r:id="" action="ppaction://noaction"/>
            </p:cNvPr>
            <p:cNvSpPr>
              <a:spLocks noChangeArrowheads="1"/>
            </p:cNvSpPr>
            <p:nvPr/>
          </p:nvSpPr>
          <p:spPr bwMode="auto">
            <a:xfrm>
              <a:off x="3881593" y="6213808"/>
              <a:ext cx="120845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思政园地</a:t>
              </a:r>
              <a:endPar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KSO_Shape"/>
            <p:cNvSpPr/>
            <p:nvPr/>
          </p:nvSpPr>
          <p:spPr bwMode="auto">
            <a:xfrm>
              <a:off x="4227492" y="5824558"/>
              <a:ext cx="421570" cy="389250"/>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accent5">
                <a:lumMod val="75000"/>
              </a:schemeClr>
            </a:solidFill>
            <a:ln>
              <a:noFill/>
            </a:ln>
          </p:spPr>
          <p:txBody>
            <a:bodyPr anchor="ctr">
              <a:scene3d>
                <a:camera prst="orthographicFront"/>
                <a:lightRig rig="threePt" dir="t"/>
              </a:scene3d>
              <a:sp3d>
                <a:contourClr>
                  <a:srgbClr val="FFFFFF"/>
                </a:contourClr>
              </a:sp3d>
            </a:bodyPr>
            <a:lstStyle/>
            <a:p>
              <a:pPr algn="ctr">
                <a:defRPr/>
              </a:pPr>
              <a:endParaRPr lang="zh-CN" altLang="en-US" sz="1800" dirty="0">
                <a:solidFill>
                  <a:srgbClr val="FFFFFF"/>
                </a:solidFill>
              </a:endParaRPr>
            </a:p>
          </p:txBody>
        </p:sp>
      </p:grpSp>
      <p:grpSp>
        <p:nvGrpSpPr>
          <p:cNvPr id="37" name="组合 36"/>
          <p:cNvGrpSpPr/>
          <p:nvPr userDrawn="1"/>
        </p:nvGrpSpPr>
        <p:grpSpPr>
          <a:xfrm>
            <a:off x="83303" y="2205148"/>
            <a:ext cx="1475602" cy="705564"/>
            <a:chOff x="2004340" y="2072128"/>
            <a:chExt cx="1562950" cy="747600"/>
          </a:xfrm>
        </p:grpSpPr>
        <p:sp>
          <p:nvSpPr>
            <p:cNvPr id="38" name="KSO_Shape"/>
            <p:cNvSpPr/>
            <p:nvPr/>
          </p:nvSpPr>
          <p:spPr bwMode="auto">
            <a:xfrm>
              <a:off x="2556355" y="2072128"/>
              <a:ext cx="495680" cy="46263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sp>
          <p:nvSpPr>
            <p:cNvPr id="39" name="文本框 36">
              <a:hlinkClick r:id="" action="ppaction://noaction"/>
            </p:cNvPr>
            <p:cNvSpPr>
              <a:spLocks noChangeArrowheads="1"/>
            </p:cNvSpPr>
            <p:nvPr/>
          </p:nvSpPr>
          <p:spPr bwMode="auto">
            <a:xfrm>
              <a:off x="2004340" y="2493690"/>
              <a:ext cx="1562950" cy="32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学习目标</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userDrawn="1"/>
        </p:nvGrpSpPr>
        <p:grpSpPr>
          <a:xfrm>
            <a:off x="382885" y="859645"/>
            <a:ext cx="818613" cy="848361"/>
            <a:chOff x="405485" y="859844"/>
            <a:chExt cx="818506" cy="848557"/>
          </a:xfrm>
        </p:grpSpPr>
        <p:sp>
          <p:nvSpPr>
            <p:cNvPr id="41" name="等腰三角形 40"/>
            <p:cNvSpPr/>
            <p:nvPr userDrawn="1"/>
          </p:nvSpPr>
          <p:spPr>
            <a:xfrm rot="10800000">
              <a:off x="753484" y="1453923"/>
              <a:ext cx="154785" cy="133435"/>
            </a:xfrm>
            <a:prstGeom prst="triangle">
              <a:avLst>
                <a:gd name="adj" fmla="val 48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MH_SubTitle_1"/>
            <p:cNvSpPr/>
            <p:nvPr>
              <p:custDataLst>
                <p:tags r:id="rId2"/>
              </p:custDataLst>
            </p:nvPr>
          </p:nvSpPr>
          <p:spPr>
            <a:xfrm rot="3790348">
              <a:off x="390459" y="874870"/>
              <a:ext cx="848557" cy="818506"/>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400" b="1" dirty="0">
                <a:solidFill>
                  <a:schemeClr val="bg1"/>
                </a:solidFill>
                <a:latin typeface="Impact" panose="020B0806030902050204" pitchFamily="34" charset="0"/>
                <a:ea typeface="微软雅黑" panose="020B0503020204020204" pitchFamily="34" charset="-122"/>
              </a:endParaRPr>
            </a:p>
          </p:txBody>
        </p:sp>
        <p:sp>
          <p:nvSpPr>
            <p:cNvPr id="43" name="矩形 42"/>
            <p:cNvSpPr/>
            <p:nvPr userDrawn="1"/>
          </p:nvSpPr>
          <p:spPr>
            <a:xfrm>
              <a:off x="522832" y="954675"/>
              <a:ext cx="583814" cy="553998"/>
            </a:xfrm>
            <a:prstGeom prst="rect">
              <a:avLst/>
            </a:prstGeom>
          </p:spPr>
          <p:txBody>
            <a:bodyPr wrap="none">
              <a:spAutoFit/>
            </a:bodyPr>
            <a:lstStyle/>
            <a:p>
              <a:pPr algn="ctr">
                <a:defRPr/>
              </a:pPr>
              <a:r>
                <a:rPr lang="en-US" altLang="zh-CN" sz="3000" b="1" dirty="0">
                  <a:solidFill>
                    <a:schemeClr val="bg1"/>
                  </a:solidFill>
                  <a:latin typeface="Impact" panose="020B0806030902050204" pitchFamily="34" charset="0"/>
                  <a:ea typeface="微软雅黑" panose="020B0503020204020204" pitchFamily="34" charset="-122"/>
                </a:rPr>
                <a:t>04</a:t>
              </a:r>
              <a:endParaRPr lang="zh-CN" altLang="en-US" sz="3000" b="1" dirty="0">
                <a:solidFill>
                  <a:schemeClr val="bg1"/>
                </a:solidFill>
                <a:latin typeface="Impact" panose="020B0806030902050204" pitchFamily="34" charset="0"/>
                <a:ea typeface="微软雅黑" panose="020B0503020204020204" pitchFamily="34" charset="-122"/>
              </a:endParaRPr>
            </a:p>
          </p:txBody>
        </p:sp>
      </p:grpSp>
      <p:grpSp>
        <p:nvGrpSpPr>
          <p:cNvPr id="2" name="组合 1"/>
          <p:cNvGrpSpPr/>
          <p:nvPr userDrawn="1"/>
        </p:nvGrpSpPr>
        <p:grpSpPr>
          <a:xfrm>
            <a:off x="233892" y="3876627"/>
            <a:ext cx="1209129" cy="683931"/>
            <a:chOff x="-351733" y="3321313"/>
            <a:chExt cx="1208972" cy="684089"/>
          </a:xfrm>
        </p:grpSpPr>
        <p:sp>
          <p:nvSpPr>
            <p:cNvPr id="22" name="KSO_Shape"/>
            <p:cNvSpPr/>
            <p:nvPr userDrawn="1"/>
          </p:nvSpPr>
          <p:spPr bwMode="auto">
            <a:xfrm>
              <a:off x="92551" y="3321313"/>
              <a:ext cx="285704" cy="36241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lvl="0" algn="ctr"/>
              <a:endParaRPr lang="zh-CN" altLang="en-US" sz="1800">
                <a:solidFill>
                  <a:srgbClr val="FFFFFF"/>
                </a:solidFill>
              </a:endParaRPr>
            </a:p>
          </p:txBody>
        </p:sp>
        <p:sp>
          <p:nvSpPr>
            <p:cNvPr id="44" name="文本框 36">
              <a:hlinkClick r:id="" action="ppaction://noaction"/>
            </p:cNvPr>
            <p:cNvSpPr>
              <a:spLocks noChangeArrowheads="1"/>
            </p:cNvSpPr>
            <p:nvPr userDrawn="1"/>
          </p:nvSpPr>
          <p:spPr bwMode="auto">
            <a:xfrm>
              <a:off x="-351733" y="3697625"/>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任务训练</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 name="直接连接符 26"/>
          <p:cNvCxnSpPr/>
          <p:nvPr userDrawn="1"/>
        </p:nvCxnSpPr>
        <p:spPr>
          <a:xfrm>
            <a:off x="10993181" y="6379725"/>
            <a:ext cx="0" cy="143983"/>
          </a:xfrm>
          <a:prstGeom prst="line">
            <a:avLst/>
          </a:prstGeom>
          <a:ln w="38100">
            <a:solidFill>
              <a:srgbClr val="183A6A"/>
            </a:solidFill>
          </a:ln>
        </p:spPr>
        <p:style>
          <a:lnRef idx="1">
            <a:schemeClr val="accent1"/>
          </a:lnRef>
          <a:fillRef idx="0">
            <a:schemeClr val="accent1"/>
          </a:fillRef>
          <a:effectRef idx="0">
            <a:schemeClr val="accent1"/>
          </a:effectRef>
          <a:fontRef idx="minor">
            <a:schemeClr val="tx1"/>
          </a:fontRef>
        </p:style>
      </p:cxnSp>
      <p:sp>
        <p:nvSpPr>
          <p:cNvPr id="47" name="矩形 4"/>
          <p:cNvSpPr>
            <a:spLocks noChangeArrowheads="1"/>
          </p:cNvSpPr>
          <p:nvPr userDrawn="1"/>
        </p:nvSpPr>
        <p:spPr bwMode="auto">
          <a:xfrm>
            <a:off x="10993181" y="6307733"/>
            <a:ext cx="749968" cy="21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dirty="0">
                <a:solidFill>
                  <a:schemeClr val="bg1">
                    <a:lumMod val="50000"/>
                  </a:schemeClr>
                </a:solidFill>
              </a:rPr>
              <a:t>Page. </a:t>
            </a:r>
            <a:endParaRPr lang="zh-CN" altLang="en-US" sz="1200" dirty="0">
              <a:solidFill>
                <a:schemeClr val="bg1">
                  <a:lumMod val="50000"/>
                </a:schemeClr>
              </a:solidFill>
            </a:endParaRPr>
          </a:p>
        </p:txBody>
      </p:sp>
      <p:sp>
        <p:nvSpPr>
          <p:cNvPr id="48" name="Rectangle 5"/>
          <p:cNvSpPr>
            <a:spLocks noChangeArrowheads="1"/>
          </p:cNvSpPr>
          <p:nvPr userDrawn="1"/>
        </p:nvSpPr>
        <p:spPr bwMode="gray">
          <a:xfrm>
            <a:off x="11419668" y="6309350"/>
            <a:ext cx="630335" cy="223861"/>
          </a:xfrm>
          <a:prstGeom prst="rect">
            <a:avLst/>
          </a:prstGeom>
          <a:noFill/>
          <a:ln w="9525">
            <a:noFill/>
            <a:miter lim="800000"/>
          </a:ln>
        </p:spPr>
        <p:txBody>
          <a:bodyPr/>
          <a:lstStyle/>
          <a:p>
            <a:fld id="{0B6D6995-4C9D-4B2B-8F70-F313D5F5D1FC}" type="slidenum">
              <a:rPr lang="de-DE" sz="1200" b="0" kern="1200" spc="0" baseline="0" smtClean="0">
                <a:solidFill>
                  <a:schemeClr val="tx1">
                    <a:lumMod val="50000"/>
                    <a:lumOff val="50000"/>
                  </a:schemeClr>
                </a:solidFill>
                <a:latin typeface="+mn-lt"/>
                <a:ea typeface="+mn-ea"/>
                <a:cs typeface="+mn-cs"/>
              </a:rPr>
            </a:fld>
            <a:endParaRPr lang="de-DE" sz="1200" b="0" kern="1200" spc="0" baseline="0" dirty="0">
              <a:solidFill>
                <a:schemeClr val="tx1">
                  <a:lumMod val="50000"/>
                  <a:lumOff val="50000"/>
                </a:schemeClr>
              </a:solidFill>
              <a:latin typeface="+mn-lt"/>
              <a:ea typeface="+mn-ea"/>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Date Placeholder 3"/>
          <p:cNvSpPr>
            <a:spLocks noGrp="1"/>
          </p:cNvSpPr>
          <p:nvPr>
            <p:ph type="dt" sz="half" idx="10"/>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pPr>
              <a:defRPr/>
            </a:pPr>
            <a:fld id="{52526E70-02FC-4666-A862-E2F5834A852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1_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5" name="Date Placeholder 4"/>
          <p:cNvSpPr>
            <a:spLocks noGrp="1"/>
          </p:cNvSpPr>
          <p:nvPr>
            <p:ph type="dt" sz="half" idx="10"/>
          </p:nvPr>
        </p:nvSpPr>
        <p:spPr/>
        <p:txBody>
          <a:bodyPr/>
          <a:lstStyle/>
          <a:p>
            <a:pPr>
              <a:defRPr/>
            </a:pPr>
            <a:endParaRPr lang="zh-CN" alt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pPr>
              <a:defRPr/>
            </a:pPr>
            <a:r>
              <a:rPr lang="zh-CN" altLang="en-US"/>
              <a:t>马翔 宁波职业技术学院</a:t>
            </a:r>
            <a:endParaRPr lang="zh-CN" altLang="en-US"/>
          </a:p>
        </p:txBody>
      </p:sp>
      <p:sp>
        <p:nvSpPr>
          <p:cNvPr id="7" name="Slide Number Placeholder 6"/>
          <p:cNvSpPr>
            <a:spLocks noGrp="1"/>
          </p:cNvSpPr>
          <p:nvPr>
            <p:ph type="sldNum" sz="quarter" idx="12"/>
          </p:nvPr>
        </p:nvSpPr>
        <p:spPr/>
        <p:txBody>
          <a:bodyPr/>
          <a:lstStyle/>
          <a:p>
            <a:pPr>
              <a:defRPr/>
            </a:pPr>
            <a:fld id="{52526E70-02FC-4666-A862-E2F5834A852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pPr>
              <a:defRPr/>
            </a:pPr>
            <a:endParaRPr lang="zh-CN" altLang="en-US"/>
          </a:p>
        </p:txBody>
      </p:sp>
      <p:sp>
        <p:nvSpPr>
          <p:cNvPr id="5" name="Slide Number Placeholder 4"/>
          <p:cNvSpPr>
            <a:spLocks noGrp="1"/>
          </p:cNvSpPr>
          <p:nvPr>
            <p:ph type="sldNum" sz="quarter" idx="12"/>
          </p:nvPr>
        </p:nvSpPr>
        <p:spPr/>
        <p:txBody>
          <a:bodyPr/>
          <a:lstStyle/>
          <a:p>
            <a:pPr>
              <a:defRPr/>
            </a:pPr>
            <a:fld id="{52526E70-02FC-4666-A862-E2F5834A852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zh-CN" altLang="zh-CN"/>
          </a:p>
        </p:txBody>
      </p:sp>
      <p:sp>
        <p:nvSpPr>
          <p:cNvPr id="4" name="Slide Number Placeholder 3"/>
          <p:cNvSpPr>
            <a:spLocks noGrp="1"/>
          </p:cNvSpPr>
          <p:nvPr>
            <p:ph type="sldNum" sz="quarter" idx="12"/>
          </p:nvPr>
        </p:nvSpPr>
        <p:spPr/>
        <p:txBody>
          <a:bodyPr/>
          <a:lstStyle/>
          <a:p>
            <a:pPr>
              <a:defRPr/>
            </a:pPr>
            <a:fld id="{9F6FDC23-2166-45A4-AB4E-56A498B05EFF}" type="slidenum">
              <a:rPr lang="en-US" altLang="zh-CN" smtClean="0"/>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pPr>
              <a:defRPr/>
            </a:pPr>
            <a:endParaRPr lang="zh-CN" altLang="en-US"/>
          </a:p>
        </p:txBody>
      </p:sp>
      <p:sp>
        <p:nvSpPr>
          <p:cNvPr id="7" name="Slide Number Placeholder 6"/>
          <p:cNvSpPr>
            <a:spLocks noGrp="1"/>
          </p:cNvSpPr>
          <p:nvPr>
            <p:ph type="sldNum" sz="quarter" idx="12"/>
          </p:nvPr>
        </p:nvSpPr>
        <p:spPr/>
        <p:txBody>
          <a:bodyPr/>
          <a:lstStyle/>
          <a:p>
            <a:pPr>
              <a:defRPr/>
            </a:pPr>
            <a:fld id="{52526E70-02FC-4666-A862-E2F5834A852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pPr>
              <a:defRPr/>
            </a:pPr>
            <a:fld id="{52526E70-02FC-4666-A862-E2F5834A852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pPr>
              <a:defRPr/>
            </a:pPr>
            <a:fld id="{52526E70-02FC-4666-A862-E2F5834A852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52526E70-02FC-4666-A862-E2F5834A852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1" y="274638"/>
            <a:ext cx="10972800" cy="1143000"/>
          </a:xfrm>
          <a:prstGeom prst="rect">
            <a:avLst/>
          </a:prstGeom>
        </p:spPr>
        <p:txBody>
          <a:bodyPr vert="horz" lIns="108850" tIns="54425" rIns="108850" bIns="54425"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09601" y="1600201"/>
            <a:ext cx="10972800" cy="4525963"/>
          </a:xfrm>
          <a:prstGeom prst="rect">
            <a:avLst/>
          </a:prstGeom>
        </p:spPr>
        <p:txBody>
          <a:bodyPr vert="horz" lIns="108850" tIns="54425" rIns="108850" bIns="54425" rtlCol="0">
            <a:normAutofit/>
          </a:bodyPr>
          <a:lstStyle/>
          <a:p>
            <a:pPr lvl="0"/>
            <a:r>
              <a:rPr lang="zh-CN" altLang="en-US" dirty="0"/>
              <a:t>单击此处编辑母版文本样式</a:t>
            </a:r>
            <a:endParaRPr lang="zh-CN" altLang="en-US" dirty="0"/>
          </a:p>
          <a:p>
            <a:pPr lvl="1"/>
            <a:r>
              <a:rPr lang="zh-CN" altLang="en-US" dirty="0"/>
              <a:t>第级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609601" y="6356350"/>
            <a:ext cx="2844800" cy="365125"/>
          </a:xfrm>
          <a:prstGeom prst="rect">
            <a:avLst/>
          </a:prstGeom>
        </p:spPr>
        <p:txBody>
          <a:bodyPr vert="horz" lIns="108850" tIns="54425" rIns="108850" bIns="54425" rtlCol="0" anchor="ctr"/>
          <a:lstStyle>
            <a:lvl1pPr algn="l">
              <a:defRPr sz="14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1" y="6356350"/>
            <a:ext cx="2844800" cy="365125"/>
          </a:xfrm>
          <a:prstGeom prst="rect">
            <a:avLst/>
          </a:prstGeom>
        </p:spPr>
        <p:txBody>
          <a:bodyPr vert="horz" lIns="108850" tIns="54425" rIns="108850" bIns="54425" rtlCol="0" anchor="ctr"/>
          <a:lstStyle>
            <a:lvl1pPr algn="r">
              <a:defRPr sz="1400">
                <a:solidFill>
                  <a:schemeClr val="tx1">
                    <a:tint val="75000"/>
                  </a:schemeClr>
                </a:solidFill>
              </a:defRPr>
            </a:lvl1pPr>
          </a:lstStyle>
          <a:p>
            <a:fld id="{930597BB-1EF2-4138-8CCF-ADC53EDE40B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sldNum="0" hdr="0" dt="0"/>
  <p:txStyles>
    <p:titleStyle>
      <a:lvl1pPr algn="ctr" defTabSz="1088390" rtl="0" eaLnBrk="1" latinLnBrk="0" hangingPunct="1">
        <a:spcBef>
          <a:spcPct val="0"/>
        </a:spcBef>
        <a:buNone/>
        <a:defRPr sz="5200" kern="1200">
          <a:solidFill>
            <a:schemeClr val="tx1"/>
          </a:solidFill>
          <a:latin typeface="+mj-lt"/>
          <a:ea typeface="+mj-ea"/>
          <a:cs typeface="+mj-cs"/>
        </a:defRPr>
      </a:lvl1pPr>
    </p:titleStyle>
    <p:bodyStyle>
      <a:lvl1pPr marL="408305" indent="-408305" algn="l" defTabSz="1088390"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1pPr>
      <a:lvl2pPr marL="884555" indent="-340360" algn="l" defTabSz="1088390" rtl="0" eaLnBrk="1" latinLnBrk="0" hangingPunct="1">
        <a:spcBef>
          <a:spcPct val="20000"/>
        </a:spcBef>
        <a:buFont typeface="Arial" panose="020B0604020202020204" pitchFamily="34" charset="0"/>
        <a:buChar char="–"/>
        <a:defRPr sz="3300" kern="1200">
          <a:solidFill>
            <a:schemeClr val="tx1"/>
          </a:solidFill>
          <a:latin typeface="+mn-lt"/>
          <a:ea typeface="+mn-ea"/>
          <a:cs typeface="+mn-cs"/>
        </a:defRPr>
      </a:lvl2pPr>
      <a:lvl3pPr marL="1360805" indent="-272415" algn="l" defTabSz="1088390"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3pPr>
      <a:lvl4pPr marL="190436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4856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9275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3695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114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2534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088390" rtl="0" eaLnBrk="1" latinLnBrk="0" hangingPunct="1">
        <a:defRPr sz="2100" kern="1200">
          <a:solidFill>
            <a:schemeClr val="tx1"/>
          </a:solidFill>
          <a:latin typeface="+mn-lt"/>
          <a:ea typeface="+mn-ea"/>
          <a:cs typeface="+mn-cs"/>
        </a:defRPr>
      </a:lvl1pPr>
      <a:lvl2pPr marL="544195" algn="l" defTabSz="1088390" rtl="0" eaLnBrk="1" latinLnBrk="0" hangingPunct="1">
        <a:defRPr sz="2100" kern="1200">
          <a:solidFill>
            <a:schemeClr val="tx1"/>
          </a:solidFill>
          <a:latin typeface="+mn-lt"/>
          <a:ea typeface="+mn-ea"/>
          <a:cs typeface="+mn-cs"/>
        </a:defRPr>
      </a:lvl2pPr>
      <a:lvl3pPr marL="1088390" algn="l" defTabSz="1088390" rtl="0" eaLnBrk="1" latinLnBrk="0" hangingPunct="1">
        <a:defRPr sz="2100" kern="1200">
          <a:solidFill>
            <a:schemeClr val="tx1"/>
          </a:solidFill>
          <a:latin typeface="+mn-lt"/>
          <a:ea typeface="+mn-ea"/>
          <a:cs typeface="+mn-cs"/>
        </a:defRPr>
      </a:lvl3pPr>
      <a:lvl4pPr marL="1631950" algn="l" defTabSz="1088390" rtl="0" eaLnBrk="1" latinLnBrk="0" hangingPunct="1">
        <a:defRPr sz="2100" kern="1200">
          <a:solidFill>
            <a:schemeClr val="tx1"/>
          </a:solidFill>
          <a:latin typeface="+mn-lt"/>
          <a:ea typeface="+mn-ea"/>
          <a:cs typeface="+mn-cs"/>
        </a:defRPr>
      </a:lvl4pPr>
      <a:lvl5pPr marL="2176145" algn="l" defTabSz="1088390" rtl="0" eaLnBrk="1" latinLnBrk="0" hangingPunct="1">
        <a:defRPr sz="2100" kern="1200">
          <a:solidFill>
            <a:schemeClr val="tx1"/>
          </a:solidFill>
          <a:latin typeface="+mn-lt"/>
          <a:ea typeface="+mn-ea"/>
          <a:cs typeface="+mn-cs"/>
        </a:defRPr>
      </a:lvl5pPr>
      <a:lvl6pPr marL="2720340" algn="l" defTabSz="1088390" rtl="0" eaLnBrk="1" latinLnBrk="0" hangingPunct="1">
        <a:defRPr sz="2100" kern="1200">
          <a:solidFill>
            <a:schemeClr val="tx1"/>
          </a:solidFill>
          <a:latin typeface="+mn-lt"/>
          <a:ea typeface="+mn-ea"/>
          <a:cs typeface="+mn-cs"/>
        </a:defRPr>
      </a:lvl6pPr>
      <a:lvl7pPr marL="3265170" algn="l" defTabSz="1088390" rtl="0" eaLnBrk="1" latinLnBrk="0" hangingPunct="1">
        <a:defRPr sz="2100" kern="1200">
          <a:solidFill>
            <a:schemeClr val="tx1"/>
          </a:solidFill>
          <a:latin typeface="+mn-lt"/>
          <a:ea typeface="+mn-ea"/>
          <a:cs typeface="+mn-cs"/>
        </a:defRPr>
      </a:lvl7pPr>
      <a:lvl8pPr marL="3809365" algn="l" defTabSz="1088390" rtl="0" eaLnBrk="1" latinLnBrk="0" hangingPunct="1">
        <a:defRPr sz="2100" kern="1200">
          <a:solidFill>
            <a:schemeClr val="tx1"/>
          </a:solidFill>
          <a:latin typeface="+mn-lt"/>
          <a:ea typeface="+mn-ea"/>
          <a:cs typeface="+mn-cs"/>
        </a:defRPr>
      </a:lvl8pPr>
      <a:lvl9pPr marL="4353560" algn="l" defTabSz="1088390"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 Id="rId3" Type="http://schemas.openxmlformats.org/officeDocument/2006/relationships/tags" Target="../tags/tag18.xml"/><Relationship Id="rId2" Type="http://schemas.microsoft.com/office/2007/relationships/hdphoto" Target="../media/image4.wdp"/><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tags" Target="../tags/tag22.xml"/></Relationships>
</file>

<file path=ppt/slides/_rels/slide12.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microsoft.com/office/2007/relationships/diagramDrawing" Target="../diagrams/drawing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 Id="rId3" Type="http://schemas.openxmlformats.org/officeDocument/2006/relationships/diagramData" Target="../diagrams/data2.xml"/><Relationship Id="rId2" Type="http://schemas.openxmlformats.org/officeDocument/2006/relationships/tags" Target="../tags/tag24.xml"/><Relationship Id="rId1" Type="http://schemas.openxmlformats.org/officeDocument/2006/relationships/tags" Target="../tags/tag23.xml"/></Relationships>
</file>

<file path=ppt/slides/_rels/slide13.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tags" Target="../tags/tag25.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26.xml"/></Relationships>
</file>

<file path=ppt/slides/_rels/slide15.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microsoft.com/office/2007/relationships/diagramDrawing" Target="../diagrams/drawing4.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 Id="rId3" Type="http://schemas.openxmlformats.org/officeDocument/2006/relationships/diagramData" Target="../diagrams/data4.xml"/><Relationship Id="rId2" Type="http://schemas.openxmlformats.org/officeDocument/2006/relationships/tags" Target="../tags/tag28.xml"/><Relationship Id="rId1" Type="http://schemas.openxmlformats.org/officeDocument/2006/relationships/tags" Target="../tags/tag27.xml"/></Relationships>
</file>

<file path=ppt/slides/_rels/slide16.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tags" Target="../tags/tag29.xml"/></Relationships>
</file>

<file path=ppt/slides/_rels/slide17.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3" Type="http://schemas.openxmlformats.org/officeDocument/2006/relationships/tags" Target="../tags/tag30.xml"/><Relationship Id="rId2" Type="http://schemas.microsoft.com/office/2007/relationships/hdphoto" Target="../media/image4.wdp"/><Relationship Id="rId1"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35.xml"/><Relationship Id="rId1" Type="http://schemas.openxmlformats.org/officeDocument/2006/relationships/tags" Target="../tags/tag34.xml"/></Relationships>
</file>

<file path=ppt/slides/_rels/slide19.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microsoft.com/office/2007/relationships/diagramDrawing" Target="../diagrams/drawing6.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 Id="rId3" Type="http://schemas.openxmlformats.org/officeDocument/2006/relationships/diagramData" Target="../diagrams/data6.xml"/><Relationship Id="rId2" Type="http://schemas.openxmlformats.org/officeDocument/2006/relationships/tags" Target="../tags/tag37.xml"/><Relationship Id="rId1" Type="http://schemas.openxmlformats.org/officeDocument/2006/relationships/tags" Target="../tags/tag3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7" Type="http://schemas.openxmlformats.org/officeDocument/2006/relationships/vmlDrawing" Target="../drawings/vmlDrawing1.vml"/><Relationship Id="rId6" Type="http://schemas.openxmlformats.org/officeDocument/2006/relationships/slideLayout" Target="../slideLayouts/slideLayout18.xml"/><Relationship Id="rId5" Type="http://schemas.openxmlformats.org/officeDocument/2006/relationships/image" Target="../media/image7.jpeg"/><Relationship Id="rId4" Type="http://schemas.openxmlformats.org/officeDocument/2006/relationships/image" Target="../media/image6.png"/><Relationship Id="rId3" Type="http://schemas.openxmlformats.org/officeDocument/2006/relationships/oleObject" Target="../embeddings/oleObject1.bin"/><Relationship Id="rId2" Type="http://schemas.openxmlformats.org/officeDocument/2006/relationships/tags" Target="../tags/tag39.xml"/><Relationship Id="rId1" Type="http://schemas.openxmlformats.org/officeDocument/2006/relationships/tags" Target="../tags/tag38.xml"/></Relationships>
</file>

<file path=ppt/slides/_rels/slide21.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microsoft.com/office/2007/relationships/diagramDrawing" Target="../diagrams/drawing7.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 Id="rId3" Type="http://schemas.openxmlformats.org/officeDocument/2006/relationships/diagramData" Target="../diagrams/data7.xml"/><Relationship Id="rId2" Type="http://schemas.openxmlformats.org/officeDocument/2006/relationships/tags" Target="../tags/tag41.xml"/><Relationship Id="rId1" Type="http://schemas.openxmlformats.org/officeDocument/2006/relationships/tags" Target="../tags/tag40.xml"/></Relationships>
</file>

<file path=ppt/slides/_rels/slide22.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microsoft.com/office/2007/relationships/diagramDrawing" Target="../diagrams/drawing8.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 Id="rId3" Type="http://schemas.openxmlformats.org/officeDocument/2006/relationships/diagramData" Target="../diagrams/data8.xml"/><Relationship Id="rId2" Type="http://schemas.openxmlformats.org/officeDocument/2006/relationships/tags" Target="../tags/tag43.xml"/><Relationship Id="rId1" Type="http://schemas.openxmlformats.org/officeDocument/2006/relationships/tags" Target="../tags/tag42.xml"/></Relationships>
</file>

<file path=ppt/slides/_rels/slide23.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microsoft.com/office/2007/relationships/diagramDrawing" Target="../diagrams/drawing9.xml"/><Relationship Id="rId6" Type="http://schemas.openxmlformats.org/officeDocument/2006/relationships/diagramColors" Target="../diagrams/colors9.xml"/><Relationship Id="rId5" Type="http://schemas.openxmlformats.org/officeDocument/2006/relationships/diagramQuickStyle" Target="../diagrams/quickStyle9.xml"/><Relationship Id="rId4" Type="http://schemas.openxmlformats.org/officeDocument/2006/relationships/diagramLayout" Target="../diagrams/layout9.xml"/><Relationship Id="rId3" Type="http://schemas.openxmlformats.org/officeDocument/2006/relationships/diagramData" Target="../diagrams/data9.xml"/><Relationship Id="rId2" Type="http://schemas.openxmlformats.org/officeDocument/2006/relationships/tags" Target="../tags/tag45.xml"/><Relationship Id="rId1" Type="http://schemas.openxmlformats.org/officeDocument/2006/relationships/tags" Target="../tags/tag44.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47.xml"/><Relationship Id="rId1" Type="http://schemas.openxmlformats.org/officeDocument/2006/relationships/tags" Target="../tags/tag46.xml"/></Relationships>
</file>

<file path=ppt/slides/_rels/slide25.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microsoft.com/office/2007/relationships/diagramDrawing" Target="../diagrams/drawing10.xml"/><Relationship Id="rId6" Type="http://schemas.openxmlformats.org/officeDocument/2006/relationships/diagramColors" Target="../diagrams/colors10.xml"/><Relationship Id="rId5" Type="http://schemas.openxmlformats.org/officeDocument/2006/relationships/diagramQuickStyle" Target="../diagrams/quickStyle10.xml"/><Relationship Id="rId4" Type="http://schemas.openxmlformats.org/officeDocument/2006/relationships/diagramLayout" Target="../diagrams/layout10.xml"/><Relationship Id="rId3" Type="http://schemas.openxmlformats.org/officeDocument/2006/relationships/diagramData" Target="../diagrams/data10.xml"/><Relationship Id="rId2" Type="http://schemas.openxmlformats.org/officeDocument/2006/relationships/tags" Target="../tags/tag49.xml"/><Relationship Id="rId1" Type="http://schemas.openxmlformats.org/officeDocument/2006/relationships/tags" Target="../tags/tag48.xml"/></Relationships>
</file>

<file path=ppt/slides/_rels/slide26.xml.rels><?xml version="1.0" encoding="UTF-8" standalone="yes"?>
<Relationships xmlns="http://schemas.openxmlformats.org/package/2006/relationships"><Relationship Id="rId9" Type="http://schemas.openxmlformats.org/officeDocument/2006/relationships/tags" Target="../tags/tag57.xml"/><Relationship Id="rId8" Type="http://schemas.openxmlformats.org/officeDocument/2006/relationships/tags" Target="../tags/tag56.xml"/><Relationship Id="rId7" Type="http://schemas.openxmlformats.org/officeDocument/2006/relationships/tags" Target="../tags/tag55.xml"/><Relationship Id="rId6" Type="http://schemas.openxmlformats.org/officeDocument/2006/relationships/tags" Target="../tags/tag54.xml"/><Relationship Id="rId5" Type="http://schemas.openxmlformats.org/officeDocument/2006/relationships/tags" Target="../tags/tag53.xml"/><Relationship Id="rId4" Type="http://schemas.openxmlformats.org/officeDocument/2006/relationships/image" Target="../media/image8.jpeg"/><Relationship Id="rId3" Type="http://schemas.openxmlformats.org/officeDocument/2006/relationships/tags" Target="../tags/tag52.xml"/><Relationship Id="rId2" Type="http://schemas.openxmlformats.org/officeDocument/2006/relationships/tags" Target="../tags/tag51.xml"/><Relationship Id="rId13" Type="http://schemas.openxmlformats.org/officeDocument/2006/relationships/slideLayout" Target="../slideLayouts/slideLayout18.xml"/><Relationship Id="rId12" Type="http://schemas.openxmlformats.org/officeDocument/2006/relationships/tags" Target="../tags/tag60.xml"/><Relationship Id="rId11" Type="http://schemas.openxmlformats.org/officeDocument/2006/relationships/tags" Target="../tags/tag59.xml"/><Relationship Id="rId10" Type="http://schemas.openxmlformats.org/officeDocument/2006/relationships/tags" Target="../tags/tag58.xml"/><Relationship Id="rId1" Type="http://schemas.openxmlformats.org/officeDocument/2006/relationships/tags" Target="../tags/tag50.xml"/></Relationships>
</file>

<file path=ppt/slides/_rels/slide27.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64.xml"/><Relationship Id="rId5" Type="http://schemas.openxmlformats.org/officeDocument/2006/relationships/tags" Target="../tags/tag63.xml"/><Relationship Id="rId4" Type="http://schemas.openxmlformats.org/officeDocument/2006/relationships/tags" Target="../tags/tag62.xml"/><Relationship Id="rId3" Type="http://schemas.openxmlformats.org/officeDocument/2006/relationships/tags" Target="../tags/tag61.xml"/><Relationship Id="rId2" Type="http://schemas.microsoft.com/office/2007/relationships/hdphoto" Target="../media/image4.wdp"/><Relationship Id="rId1" Type="http://schemas.openxmlformats.org/officeDocument/2006/relationships/image" Target="../media/image3.png"/></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9.wmf"/><Relationship Id="rId2" Type="http://schemas.openxmlformats.org/officeDocument/2006/relationships/tags" Target="../tags/tag66.xml"/><Relationship Id="rId1" Type="http://schemas.openxmlformats.org/officeDocument/2006/relationships/tags" Target="../tags/tag65.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67.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7.xml"/><Relationship Id="rId2" Type="http://schemas.openxmlformats.org/officeDocument/2006/relationships/image" Target="../media/image1.jpeg"/><Relationship Id="rId1" Type="http://schemas.openxmlformats.org/officeDocument/2006/relationships/tags" Target="../tags/tag6.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10.png"/><Relationship Id="rId1" Type="http://schemas.openxmlformats.org/officeDocument/2006/relationships/tags" Target="../tags/tag68.xml"/></Relationships>
</file>

<file path=ppt/slides/_rels/slide31.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tags" Target="../tags/tag69.xml"/></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11.png"/><Relationship Id="rId2" Type="http://schemas.openxmlformats.org/officeDocument/2006/relationships/tags" Target="../tags/tag71.xml"/><Relationship Id="rId1" Type="http://schemas.openxmlformats.org/officeDocument/2006/relationships/tags" Target="../tags/tag70.xml"/></Relationships>
</file>

<file path=ppt/slides/_rels/slide33.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tags" Target="../tags/tag72.xml"/></Relationships>
</file>

<file path=ppt/slides/_rels/slide34.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image" Target="../media/image12.png"/><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tags" Target="../tags/tag73.xml"/></Relationships>
</file>

<file path=ppt/slides/_rels/slide35.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image" Target="../media/image14.jpeg"/><Relationship Id="rId7" Type="http://schemas.openxmlformats.org/officeDocument/2006/relationships/image" Target="../media/image13.jpeg"/><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tags" Target="../tags/tag74.xml"/></Relationships>
</file>

<file path=ppt/slides/_rels/slide36.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microsoft.com/office/2007/relationships/diagramDrawing" Target="../diagrams/drawing15.xml"/><Relationship Id="rId5" Type="http://schemas.openxmlformats.org/officeDocument/2006/relationships/diagramColors" Target="../diagrams/colors15.xml"/><Relationship Id="rId4" Type="http://schemas.openxmlformats.org/officeDocument/2006/relationships/diagramQuickStyle" Target="../diagrams/quickStyle15.xml"/><Relationship Id="rId3" Type="http://schemas.openxmlformats.org/officeDocument/2006/relationships/diagramLayout" Target="../diagrams/layout15.xml"/><Relationship Id="rId2" Type="http://schemas.openxmlformats.org/officeDocument/2006/relationships/diagramData" Target="../diagrams/data15.xml"/><Relationship Id="rId1" Type="http://schemas.openxmlformats.org/officeDocument/2006/relationships/tags" Target="../tags/tag75.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5.png"/></Relationships>
</file>

<file path=ppt/slides/_rels/slide38.xml.rels><?xml version="1.0" encoding="UTF-8" standalone="yes"?>
<Relationships xmlns="http://schemas.openxmlformats.org/package/2006/relationships"><Relationship Id="rId6" Type="http://schemas.openxmlformats.org/officeDocument/2006/relationships/slideLayout" Target="../slideLayouts/slideLayout18.xml"/><Relationship Id="rId5" Type="http://schemas.microsoft.com/office/2007/relationships/diagramDrawing" Target="../diagrams/drawing16.xml"/><Relationship Id="rId4" Type="http://schemas.openxmlformats.org/officeDocument/2006/relationships/diagramColors" Target="../diagrams/colors16.xml"/><Relationship Id="rId3" Type="http://schemas.openxmlformats.org/officeDocument/2006/relationships/diagramQuickStyle" Target="../diagrams/quickStyle16.xml"/><Relationship Id="rId2" Type="http://schemas.openxmlformats.org/officeDocument/2006/relationships/diagramLayout" Target="../diagrams/layout16.xml"/><Relationship Id="rId1" Type="http://schemas.openxmlformats.org/officeDocument/2006/relationships/diagramData" Target="../diagrams/data16.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16.png"/><Relationship Id="rId1" Type="http://schemas.openxmlformats.org/officeDocument/2006/relationships/tags" Target="../tags/tag76.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7.xml"/><Relationship Id="rId1" Type="http://schemas.openxmlformats.org/officeDocument/2006/relationships/image" Target="../media/image2.jpeg"/></Relationships>
</file>

<file path=ppt/slides/_rels/slide40.xml.rels><?xml version="1.0" encoding="UTF-8" standalone="yes"?>
<Relationships xmlns="http://schemas.openxmlformats.org/package/2006/relationships"><Relationship Id="rId6" Type="http://schemas.openxmlformats.org/officeDocument/2006/relationships/slideLayout" Target="../slideLayouts/slideLayout18.xml"/><Relationship Id="rId5" Type="http://schemas.microsoft.com/office/2007/relationships/diagramDrawing" Target="../diagrams/drawing17.xml"/><Relationship Id="rId4" Type="http://schemas.openxmlformats.org/officeDocument/2006/relationships/diagramColors" Target="../diagrams/colors17.xml"/><Relationship Id="rId3" Type="http://schemas.openxmlformats.org/officeDocument/2006/relationships/diagramQuickStyle" Target="../diagrams/quickStyle17.xml"/><Relationship Id="rId2" Type="http://schemas.openxmlformats.org/officeDocument/2006/relationships/diagramLayout" Target="../diagrams/layout17.xml"/><Relationship Id="rId1" Type="http://schemas.openxmlformats.org/officeDocument/2006/relationships/diagramData" Target="../diagrams/data17.xml"/></Relationships>
</file>

<file path=ppt/slides/_rels/slide41.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microsoft.com/office/2007/relationships/diagramDrawing" Target="../diagrams/drawing18.xml"/><Relationship Id="rId5" Type="http://schemas.openxmlformats.org/officeDocument/2006/relationships/diagramColors" Target="../diagrams/colors18.xml"/><Relationship Id="rId4" Type="http://schemas.openxmlformats.org/officeDocument/2006/relationships/diagramQuickStyle" Target="../diagrams/quickStyle18.xml"/><Relationship Id="rId3" Type="http://schemas.openxmlformats.org/officeDocument/2006/relationships/diagramLayout" Target="../diagrams/layout18.xml"/><Relationship Id="rId2" Type="http://schemas.openxmlformats.org/officeDocument/2006/relationships/diagramData" Target="../diagrams/data18.xml"/><Relationship Id="rId1" Type="http://schemas.openxmlformats.org/officeDocument/2006/relationships/tags" Target="../tags/tag77.xml"/></Relationships>
</file>

<file path=ppt/slides/_rels/slide42.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80.xml"/><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image" Target="../media/image17.jpeg"/></Relationships>
</file>

<file path=ppt/slides/_rels/slide43.xml.rels><?xml version="1.0" encoding="UTF-8" standalone="yes"?>
<Relationships xmlns="http://schemas.openxmlformats.org/package/2006/relationships"><Relationship Id="rId6" Type="http://schemas.openxmlformats.org/officeDocument/2006/relationships/slideLayout" Target="../slideLayouts/slideLayout23.xml"/><Relationship Id="rId5" Type="http://schemas.openxmlformats.org/officeDocument/2006/relationships/tags" Target="../tags/tag82.xml"/><Relationship Id="rId4" Type="http://schemas.openxmlformats.org/officeDocument/2006/relationships/tags" Target="../tags/tag81.xml"/><Relationship Id="rId3" Type="http://schemas.openxmlformats.org/officeDocument/2006/relationships/hyperlink" Target="http://baike.sogou.com/lemma/ShowInnerLink.htm?lemmaId=119751&amp;ss_c=ssc.citiao.link" TargetMode="External"/><Relationship Id="rId2" Type="http://schemas.openxmlformats.org/officeDocument/2006/relationships/hyperlink" Target="https://baike.baidu.com/item/%E4%BE%9B%E5%BA%94%E5%95%86/8431806?fromModule=lemma_inlink" TargetMode="External"/><Relationship Id="rId1" Type="http://schemas.openxmlformats.org/officeDocument/2006/relationships/hyperlink" Target="https://baike.baidu.com/item/%E4%BF%A1%E6%81%AF%E4%B8%8E%E9%80%9A%E4%BF%A1%E6%8A%80%E6%9C%AF/18492416?fromModule=lemma_inlink" TargetMode="External"/></Relationships>
</file>

<file path=ppt/slides/_rels/slide44.xml.rels><?xml version="1.0" encoding="UTF-8" standalone="yes"?>
<Relationships xmlns="http://schemas.openxmlformats.org/package/2006/relationships"><Relationship Id="rId7" Type="http://schemas.openxmlformats.org/officeDocument/2006/relationships/notesSlide" Target="../notesSlides/notesSlide5.xml"/><Relationship Id="rId6" Type="http://schemas.openxmlformats.org/officeDocument/2006/relationships/slideLayout" Target="../slideLayouts/slideLayout23.xml"/><Relationship Id="rId5" Type="http://schemas.openxmlformats.org/officeDocument/2006/relationships/image" Target="../media/image19.jpeg"/><Relationship Id="rId4" Type="http://schemas.openxmlformats.org/officeDocument/2006/relationships/tags" Target="../tags/tag85.xml"/><Relationship Id="rId3" Type="http://schemas.openxmlformats.org/officeDocument/2006/relationships/image" Target="../media/image18.jpeg"/><Relationship Id="rId2" Type="http://schemas.openxmlformats.org/officeDocument/2006/relationships/tags" Target="../tags/tag84.xml"/><Relationship Id="rId1" Type="http://schemas.openxmlformats.org/officeDocument/2006/relationships/tags" Target="../tags/tag83.xml"/></Relationships>
</file>

<file path=ppt/slides/_rels/slide45.xml.rels><?xml version="1.0" encoding="UTF-8" standalone="yes"?>
<Relationships xmlns="http://schemas.openxmlformats.org/package/2006/relationships"><Relationship Id="rId5" Type="http://schemas.openxmlformats.org/officeDocument/2006/relationships/slideLayout" Target="../slideLayouts/slideLayout19.xml"/><Relationship Id="rId4" Type="http://schemas.openxmlformats.org/officeDocument/2006/relationships/image" Target="../media/image20.png"/><Relationship Id="rId3" Type="http://schemas.openxmlformats.org/officeDocument/2006/relationships/tags" Target="../tags/tag88.xml"/><Relationship Id="rId2" Type="http://schemas.openxmlformats.org/officeDocument/2006/relationships/tags" Target="../tags/tag87.xml"/><Relationship Id="rId1" Type="http://schemas.openxmlformats.org/officeDocument/2006/relationships/tags" Target="../tags/tag86.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2.xml"/><Relationship Id="rId1" Type="http://schemas.openxmlformats.org/officeDocument/2006/relationships/image" Target="../media/image21.jpeg"/></Relationships>
</file>

<file path=ppt/slides/_rels/slide5.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microsoft.com/office/2007/relationships/hdphoto" Target="../media/image4.wdp"/><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6" Type="http://schemas.openxmlformats.org/officeDocument/2006/relationships/slideLayout" Target="../slideLayouts/slideLayout18.xml"/><Relationship Id="rId5" Type="http://schemas.openxmlformats.org/officeDocument/2006/relationships/image" Target="../media/image5.png"/><Relationship Id="rId4" Type="http://schemas.openxmlformats.org/officeDocument/2006/relationships/tags" Target="../tags/tag14.xml"/><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16.xml"/><Relationship Id="rId1" Type="http://schemas.openxmlformats.org/officeDocument/2006/relationships/tags" Target="../tags/tag15.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1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extBox 32"/>
          <p:cNvSpPr>
            <a:spLocks noChangeArrowheads="1"/>
          </p:cNvSpPr>
          <p:nvPr/>
        </p:nvSpPr>
        <p:spPr bwMode="auto">
          <a:xfrm>
            <a:off x="4122407" y="2276505"/>
            <a:ext cx="3992880" cy="8604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lgn="l">
              <a:defRPr/>
            </a:pPr>
            <a:r>
              <a:rPr lang="zh-CN" altLang="en-US" sz="5000" b="1" dirty="0">
                <a:solidFill>
                  <a:srgbClr val="2A8EA2"/>
                </a:solidFill>
                <a:latin typeface="微软雅黑" panose="020B0503020204020204" pitchFamily="34" charset="-122"/>
                <a:ea typeface="微软雅黑" panose="020B0503020204020204" pitchFamily="34" charset="-122"/>
                <a:sym typeface="经典特黑简" pitchFamily="1" charset="-122"/>
              </a:rPr>
              <a:t>企业管理基础</a:t>
            </a:r>
            <a:endParaRPr lang="zh-CN" altLang="en-US" sz="5000" b="1" dirty="0">
              <a:solidFill>
                <a:srgbClr val="2A8EA2"/>
              </a:solidFill>
              <a:latin typeface="微软雅黑" panose="020B0503020204020204" pitchFamily="34" charset="-122"/>
              <a:ea typeface="微软雅黑" panose="020B0503020204020204" pitchFamily="34" charset="-122"/>
              <a:sym typeface="经典特黑简" pitchFamily="1" charset="-122"/>
            </a:endParaRPr>
          </a:p>
        </p:txBody>
      </p:sp>
      <p:cxnSp>
        <p:nvCxnSpPr>
          <p:cNvPr id="44" name="直接连接符 43"/>
          <p:cNvCxnSpPr/>
          <p:nvPr/>
        </p:nvCxnSpPr>
        <p:spPr>
          <a:xfrm>
            <a:off x="3647243" y="4220862"/>
            <a:ext cx="1727792" cy="0"/>
          </a:xfrm>
          <a:prstGeom prst="line">
            <a:avLst/>
          </a:prstGeom>
          <a:ln w="19050">
            <a:solidFill>
              <a:srgbClr val="2A8EA2"/>
            </a:solidFill>
          </a:ln>
        </p:spPr>
        <p:style>
          <a:lnRef idx="1">
            <a:schemeClr val="accent1"/>
          </a:lnRef>
          <a:fillRef idx="0">
            <a:schemeClr val="accent1"/>
          </a:fillRef>
          <a:effectRef idx="0">
            <a:schemeClr val="accent1"/>
          </a:effectRef>
          <a:fontRef idx="minor">
            <a:schemeClr val="tx1"/>
          </a:fontRef>
        </p:style>
      </p:cxnSp>
      <p:sp>
        <p:nvSpPr>
          <p:cNvPr id="101" name="等腰三角形 100"/>
          <p:cNvSpPr/>
          <p:nvPr/>
        </p:nvSpPr>
        <p:spPr>
          <a:xfrm rot="10800000" flipV="1">
            <a:off x="5951961" y="4077000"/>
            <a:ext cx="232620" cy="133893"/>
          </a:xfrm>
          <a:prstGeom prst="triangle">
            <a:avLst>
              <a:gd name="adj" fmla="val 48955"/>
            </a:avLst>
          </a:prstGeom>
          <a:solidFill>
            <a:srgbClr val="2A8E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3" name="直接连接符 102"/>
          <p:cNvCxnSpPr/>
          <p:nvPr/>
        </p:nvCxnSpPr>
        <p:spPr>
          <a:xfrm>
            <a:off x="6743865" y="4210702"/>
            <a:ext cx="1727792" cy="0"/>
          </a:xfrm>
          <a:prstGeom prst="line">
            <a:avLst/>
          </a:prstGeom>
          <a:ln w="19050">
            <a:solidFill>
              <a:srgbClr val="2A8EA2"/>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2205" y="4652853"/>
            <a:ext cx="3884180" cy="2248521"/>
            <a:chOff x="0" y="4653930"/>
            <a:chExt cx="3885079" cy="2249041"/>
          </a:xfrm>
          <a:solidFill>
            <a:srgbClr val="2A8EA2"/>
          </a:solidFill>
        </p:grpSpPr>
        <p:grpSp>
          <p:nvGrpSpPr>
            <p:cNvPr id="16" name="组合 15"/>
            <p:cNvGrpSpPr/>
            <p:nvPr/>
          </p:nvGrpSpPr>
          <p:grpSpPr>
            <a:xfrm>
              <a:off x="0" y="4653930"/>
              <a:ext cx="3885079" cy="2249041"/>
              <a:chOff x="0" y="4653930"/>
              <a:chExt cx="3885079" cy="2249041"/>
            </a:xfrm>
            <a:grpFill/>
          </p:grpSpPr>
          <p:sp>
            <p:nvSpPr>
              <p:cNvPr id="18" name="椭圆 17"/>
              <p:cNvSpPr/>
              <p:nvPr/>
            </p:nvSpPr>
            <p:spPr>
              <a:xfrm>
                <a:off x="2062758" y="465393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3291483" y="57302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1729383" y="62128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319683" y="67589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1424583" y="53873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761643" y="657607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2575203" y="589789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3741063" y="654559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 name="直接连接符 25"/>
              <p:cNvCxnSpPr>
                <a:endCxn id="22" idx="2"/>
              </p:cNvCxnSpPr>
              <p:nvPr/>
            </p:nvCxnSpPr>
            <p:spPr>
              <a:xfrm>
                <a:off x="0" y="5229994"/>
                <a:ext cx="1424583" cy="229369"/>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22" idx="6"/>
                <a:endCxn id="24" idx="1"/>
              </p:cNvCxnSpPr>
              <p:nvPr/>
            </p:nvCxnSpPr>
            <p:spPr>
              <a:xfrm>
                <a:off x="1568599" y="5459363"/>
                <a:ext cx="1027695" cy="45962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24" idx="6"/>
                <a:endCxn id="25" idx="1"/>
              </p:cNvCxnSpPr>
              <p:nvPr/>
            </p:nvCxnSpPr>
            <p:spPr>
              <a:xfrm>
                <a:off x="2719219" y="5969903"/>
                <a:ext cx="1042935" cy="59678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22" idx="3"/>
                <a:endCxn id="23" idx="0"/>
              </p:cNvCxnSpPr>
              <p:nvPr/>
            </p:nvCxnSpPr>
            <p:spPr>
              <a:xfrm flipH="1">
                <a:off x="833651" y="5510280"/>
                <a:ext cx="612023" cy="106579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endCxn id="23" idx="2"/>
              </p:cNvCxnSpPr>
              <p:nvPr/>
            </p:nvCxnSpPr>
            <p:spPr>
              <a:xfrm flipV="1">
                <a:off x="0" y="6648083"/>
                <a:ext cx="761643" cy="22071"/>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23" idx="6"/>
                <a:endCxn id="20" idx="3"/>
              </p:cNvCxnSpPr>
              <p:nvPr/>
            </p:nvCxnSpPr>
            <p:spPr>
              <a:xfrm flipV="1">
                <a:off x="905659" y="6335780"/>
                <a:ext cx="844815" cy="31230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20" idx="4"/>
              </p:cNvCxnSpPr>
              <p:nvPr/>
            </p:nvCxnSpPr>
            <p:spPr>
              <a:xfrm flipH="1">
                <a:off x="1486694" y="6356871"/>
                <a:ext cx="314697" cy="502717"/>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endCxn id="23" idx="5"/>
              </p:cNvCxnSpPr>
              <p:nvPr/>
            </p:nvCxnSpPr>
            <p:spPr>
              <a:xfrm flipH="1" flipV="1">
                <a:off x="884568" y="6699000"/>
                <a:ext cx="602126" cy="16058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25" idx="2"/>
              </p:cNvCxnSpPr>
              <p:nvPr/>
            </p:nvCxnSpPr>
            <p:spPr>
              <a:xfrm flipH="1">
                <a:off x="2782838" y="6617603"/>
                <a:ext cx="958225" cy="24198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V="1">
                <a:off x="0" y="4725938"/>
                <a:ext cx="694606" cy="504056"/>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a:endCxn id="20" idx="1"/>
              </p:cNvCxnSpPr>
              <p:nvPr/>
            </p:nvCxnSpPr>
            <p:spPr>
              <a:xfrm>
                <a:off x="694606" y="4725938"/>
                <a:ext cx="1055868" cy="150800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endCxn id="18" idx="1"/>
              </p:cNvCxnSpPr>
              <p:nvPr/>
            </p:nvCxnSpPr>
            <p:spPr>
              <a:xfrm flipV="1">
                <a:off x="694606" y="4675021"/>
                <a:ext cx="1389243" cy="5091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18" idx="5"/>
                <a:endCxn id="19" idx="1"/>
              </p:cNvCxnSpPr>
              <p:nvPr/>
            </p:nvCxnSpPr>
            <p:spPr>
              <a:xfrm>
                <a:off x="2185683" y="4776855"/>
                <a:ext cx="1126891" cy="974491"/>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a:stCxn id="19" idx="2"/>
                <a:endCxn id="24" idx="7"/>
              </p:cNvCxnSpPr>
              <p:nvPr/>
            </p:nvCxnSpPr>
            <p:spPr>
              <a:xfrm flipH="1">
                <a:off x="2698128" y="5802263"/>
                <a:ext cx="593355" cy="11672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a:stCxn id="19" idx="4"/>
              </p:cNvCxnSpPr>
              <p:nvPr/>
            </p:nvCxnSpPr>
            <p:spPr>
              <a:xfrm flipH="1">
                <a:off x="3286894" y="5874271"/>
                <a:ext cx="76597" cy="98531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20" idx="5"/>
              </p:cNvCxnSpPr>
              <p:nvPr/>
            </p:nvCxnSpPr>
            <p:spPr>
              <a:xfrm>
                <a:off x="1852308" y="6335780"/>
                <a:ext cx="426474" cy="52380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a:stCxn id="18" idx="4"/>
                <a:endCxn id="20" idx="0"/>
              </p:cNvCxnSpPr>
              <p:nvPr/>
            </p:nvCxnSpPr>
            <p:spPr>
              <a:xfrm flipH="1">
                <a:off x="1801391" y="4797946"/>
                <a:ext cx="333375" cy="141490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a:stCxn id="20" idx="2"/>
              </p:cNvCxnSpPr>
              <p:nvPr/>
            </p:nvCxnSpPr>
            <p:spPr>
              <a:xfrm flipH="1" flipV="1">
                <a:off x="0" y="5662042"/>
                <a:ext cx="1729383" cy="622821"/>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21" idx="1"/>
              </p:cNvCxnSpPr>
              <p:nvPr/>
            </p:nvCxnSpPr>
            <p:spPr>
              <a:xfrm flipH="1" flipV="1">
                <a:off x="0" y="6166098"/>
                <a:ext cx="340774" cy="61394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cxnSp>
          <p:nvCxnSpPr>
            <p:cNvPr id="3" name="直接连接符 2"/>
            <p:cNvCxnSpPr>
              <a:stCxn id="20" idx="6"/>
              <a:endCxn id="24" idx="2"/>
            </p:cNvCxnSpPr>
            <p:nvPr/>
          </p:nvCxnSpPr>
          <p:spPr>
            <a:xfrm flipV="1">
              <a:off x="1873399" y="5969903"/>
              <a:ext cx="701804" cy="314960"/>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a:xfrm>
            <a:off x="8976320" y="144429"/>
            <a:ext cx="3145491" cy="2906742"/>
            <a:chOff x="9119542" y="0"/>
            <a:chExt cx="3146219" cy="2907415"/>
          </a:xfrm>
          <a:solidFill>
            <a:srgbClr val="2A8EA2"/>
          </a:solidFill>
        </p:grpSpPr>
        <p:sp>
          <p:nvSpPr>
            <p:cNvPr id="55" name="椭圆 54"/>
            <p:cNvSpPr/>
            <p:nvPr/>
          </p:nvSpPr>
          <p:spPr>
            <a:xfrm>
              <a:off x="9119542" y="909514"/>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10948342" y="212828"/>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10396799" y="15045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11615999" y="19109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9407574" y="141357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10539688" y="2603742"/>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12121745" y="27633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11062203" y="978142"/>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3" name="直接连接符 62"/>
            <p:cNvCxnSpPr>
              <a:stCxn id="59" idx="0"/>
            </p:cNvCxnSpPr>
            <p:nvPr/>
          </p:nvCxnSpPr>
          <p:spPr>
            <a:xfrm flipV="1">
              <a:off x="9479582" y="1"/>
              <a:ext cx="216024" cy="1413569"/>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a:stCxn id="59" idx="5"/>
              <a:endCxn id="60" idx="1"/>
            </p:cNvCxnSpPr>
            <p:nvPr/>
          </p:nvCxnSpPr>
          <p:spPr>
            <a:xfrm>
              <a:off x="9530499" y="1536495"/>
              <a:ext cx="1030280" cy="108833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a:stCxn id="60" idx="6"/>
              <a:endCxn id="61" idx="2"/>
            </p:cNvCxnSpPr>
            <p:nvPr/>
          </p:nvCxnSpPr>
          <p:spPr>
            <a:xfrm>
              <a:off x="10683704" y="2675750"/>
              <a:ext cx="1438041" cy="159657"/>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a:stCxn id="62" idx="1"/>
            </p:cNvCxnSpPr>
            <p:nvPr/>
          </p:nvCxnSpPr>
          <p:spPr>
            <a:xfrm flipH="1" flipV="1">
              <a:off x="10343678" y="0"/>
              <a:ext cx="739616" cy="99923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a:stCxn id="62" idx="7"/>
            </p:cNvCxnSpPr>
            <p:nvPr/>
          </p:nvCxnSpPr>
          <p:spPr>
            <a:xfrm flipV="1">
              <a:off x="11185128" y="0"/>
              <a:ext cx="670718" cy="999233"/>
            </a:xfrm>
            <a:prstGeom prst="line">
              <a:avLst/>
            </a:prstGeom>
            <a:grpFill/>
            <a:ln>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a:stCxn id="59" idx="6"/>
              <a:endCxn id="62" idx="2"/>
            </p:cNvCxnSpPr>
            <p:nvPr/>
          </p:nvCxnSpPr>
          <p:spPr>
            <a:xfrm flipV="1">
              <a:off x="9551590" y="1050150"/>
              <a:ext cx="1510613" cy="435428"/>
            </a:xfrm>
            <a:prstGeom prst="line">
              <a:avLst/>
            </a:prstGeom>
            <a:grpFill/>
            <a:ln>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62" idx="3"/>
              <a:endCxn id="60" idx="7"/>
            </p:cNvCxnSpPr>
            <p:nvPr/>
          </p:nvCxnSpPr>
          <p:spPr>
            <a:xfrm flipH="1">
              <a:off x="10662613" y="1101067"/>
              <a:ext cx="420681" cy="1523766"/>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stCxn id="58" idx="4"/>
              <a:endCxn id="61" idx="1"/>
            </p:cNvCxnSpPr>
            <p:nvPr/>
          </p:nvCxnSpPr>
          <p:spPr>
            <a:xfrm>
              <a:off x="11688007" y="2055015"/>
              <a:ext cx="454829" cy="72947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58" idx="1"/>
              <a:endCxn id="62" idx="5"/>
            </p:cNvCxnSpPr>
            <p:nvPr/>
          </p:nvCxnSpPr>
          <p:spPr>
            <a:xfrm flipH="1" flipV="1">
              <a:off x="11185128" y="1101067"/>
              <a:ext cx="451962" cy="83102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a:stCxn id="62" idx="6"/>
            </p:cNvCxnSpPr>
            <p:nvPr/>
          </p:nvCxnSpPr>
          <p:spPr>
            <a:xfrm>
              <a:off x="11206219" y="1050150"/>
              <a:ext cx="984194" cy="43542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a:endCxn id="55" idx="1"/>
            </p:cNvCxnSpPr>
            <p:nvPr/>
          </p:nvCxnSpPr>
          <p:spPr>
            <a:xfrm flipH="1">
              <a:off x="9140633" y="0"/>
              <a:ext cx="122925" cy="930605"/>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stCxn id="55" idx="5"/>
              <a:endCxn id="57" idx="2"/>
            </p:cNvCxnSpPr>
            <p:nvPr/>
          </p:nvCxnSpPr>
          <p:spPr>
            <a:xfrm>
              <a:off x="9242467" y="1032439"/>
              <a:ext cx="1154332" cy="54416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57" idx="4"/>
              <a:endCxn id="60" idx="0"/>
            </p:cNvCxnSpPr>
            <p:nvPr/>
          </p:nvCxnSpPr>
          <p:spPr>
            <a:xfrm>
              <a:off x="10468807" y="1648615"/>
              <a:ext cx="142889" cy="95512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stCxn id="55" idx="6"/>
              <a:endCxn id="56" idx="3"/>
            </p:cNvCxnSpPr>
            <p:nvPr/>
          </p:nvCxnSpPr>
          <p:spPr>
            <a:xfrm flipV="1">
              <a:off x="9263558" y="335753"/>
              <a:ext cx="1705875" cy="64576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a:stCxn id="57" idx="5"/>
              <a:endCxn id="58" idx="2"/>
            </p:cNvCxnSpPr>
            <p:nvPr/>
          </p:nvCxnSpPr>
          <p:spPr>
            <a:xfrm>
              <a:off x="10519724" y="1627524"/>
              <a:ext cx="1096275" cy="35548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a:stCxn id="58" idx="3"/>
              <a:endCxn id="60" idx="6"/>
            </p:cNvCxnSpPr>
            <p:nvPr/>
          </p:nvCxnSpPr>
          <p:spPr>
            <a:xfrm flipH="1">
              <a:off x="10683704" y="2033924"/>
              <a:ext cx="953386" cy="641826"/>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a:stCxn id="58" idx="6"/>
            </p:cNvCxnSpPr>
            <p:nvPr/>
          </p:nvCxnSpPr>
          <p:spPr>
            <a:xfrm>
              <a:off x="11760015" y="1983007"/>
              <a:ext cx="430398" cy="662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a:stCxn id="56" idx="1"/>
            </p:cNvCxnSpPr>
            <p:nvPr/>
          </p:nvCxnSpPr>
          <p:spPr>
            <a:xfrm flipH="1" flipV="1">
              <a:off x="10703718" y="0"/>
              <a:ext cx="265715" cy="23391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a:stCxn id="56" idx="7"/>
            </p:cNvCxnSpPr>
            <p:nvPr/>
          </p:nvCxnSpPr>
          <p:spPr>
            <a:xfrm flipV="1">
              <a:off x="11071267" y="0"/>
              <a:ext cx="136507" cy="23391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a:stCxn id="56" idx="5"/>
            </p:cNvCxnSpPr>
            <p:nvPr/>
          </p:nvCxnSpPr>
          <p:spPr>
            <a:xfrm>
              <a:off x="11071267" y="335753"/>
              <a:ext cx="1119146" cy="28572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a:endCxn id="58" idx="0"/>
            </p:cNvCxnSpPr>
            <p:nvPr/>
          </p:nvCxnSpPr>
          <p:spPr>
            <a:xfrm flipH="1">
              <a:off x="11688007" y="837506"/>
              <a:ext cx="502406" cy="107349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a:stCxn id="55" idx="6"/>
              <a:endCxn id="56" idx="3"/>
            </p:cNvCxnSpPr>
            <p:nvPr/>
          </p:nvCxnSpPr>
          <p:spPr>
            <a:xfrm flipV="1">
              <a:off x="9263558" y="335753"/>
              <a:ext cx="1705875" cy="64576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a:stCxn id="55" idx="7"/>
            </p:cNvCxnSpPr>
            <p:nvPr/>
          </p:nvCxnSpPr>
          <p:spPr>
            <a:xfrm flipV="1">
              <a:off x="9242467" y="0"/>
              <a:ext cx="669163" cy="930605"/>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nvSpPr>
        <p:spPr>
          <a:xfrm>
            <a:off x="3742690" y="4674235"/>
            <a:ext cx="4465955" cy="856615"/>
          </a:xfrm>
          <a:prstGeom prst="rect">
            <a:avLst/>
          </a:prstGeom>
          <a:noFill/>
        </p:spPr>
        <p:txBody>
          <a:bodyPr wrap="square" rtlCol="0">
            <a:noAutofit/>
          </a:bodyPr>
          <a:p>
            <a:r>
              <a:rPr lang="en-US" altLang="zh-CN"/>
              <a:t>           </a:t>
            </a:r>
            <a:r>
              <a:rPr lang="zh-CN" altLang="en-US" sz="2400" b="1" dirty="0">
                <a:solidFill>
                  <a:srgbClr val="2A8EA2"/>
                </a:solidFill>
                <a:latin typeface="微软雅黑" panose="020B0503020204020204" pitchFamily="34" charset="-122"/>
                <a:ea typeface="微软雅黑" panose="020B0503020204020204" pitchFamily="34" charset="-122"/>
              </a:rPr>
              <a:t>      </a:t>
            </a:r>
            <a:r>
              <a:rPr lang="en-US" altLang="zh-CN" sz="2400" b="1" dirty="0">
                <a:solidFill>
                  <a:srgbClr val="2A8EA2"/>
                </a:solidFill>
                <a:latin typeface="微软雅黑" panose="020B0503020204020204" pitchFamily="34" charset="-122"/>
                <a:ea typeface="微软雅黑" panose="020B0503020204020204" pitchFamily="34" charset="-122"/>
              </a:rPr>
              <a:t>   </a:t>
            </a:r>
            <a:r>
              <a:rPr lang="zh-CN" altLang="en-US" sz="2400" b="1" dirty="0">
                <a:solidFill>
                  <a:srgbClr val="2A8EA2"/>
                </a:solidFill>
                <a:latin typeface="微软雅黑" panose="020B0503020204020204" pitchFamily="34" charset="-122"/>
                <a:ea typeface="微软雅黑" panose="020B0503020204020204" pitchFamily="34" charset="-122"/>
              </a:rPr>
              <a:t>高等教育出版社</a:t>
            </a:r>
            <a:r>
              <a:rPr lang="zh-CN" altLang="en-US" sz="2400" b="1" dirty="0">
                <a:solidFill>
                  <a:srgbClr val="2A8EA2"/>
                </a:solidFill>
                <a:latin typeface="微软雅黑" panose="020B0503020204020204" pitchFamily="34" charset="-122"/>
                <a:ea typeface="微软雅黑" panose="020B0503020204020204" pitchFamily="34" charset="-122"/>
              </a:rPr>
              <a:t>      </a:t>
            </a:r>
            <a:endParaRPr lang="zh-CN" altLang="en-US" sz="2400" b="1" dirty="0">
              <a:solidFill>
                <a:srgbClr val="2A8EA2"/>
              </a:solidFill>
              <a:latin typeface="微软雅黑" panose="020B0503020204020204" pitchFamily="34" charset="-122"/>
              <a:ea typeface="微软雅黑" panose="020B0503020204020204" pitchFamily="34" charset="-122"/>
            </a:endParaRPr>
          </a:p>
          <a:p>
            <a:r>
              <a:rPr lang="zh-CN" altLang="en-US" sz="2400" b="1" dirty="0">
                <a:solidFill>
                  <a:srgbClr val="2A8EA2"/>
                </a:solidFill>
                <a:latin typeface="微软雅黑" panose="020B0503020204020204" pitchFamily="34" charset="-122"/>
                <a:ea typeface="微软雅黑" panose="020B0503020204020204" pitchFamily="34" charset="-122"/>
              </a:rPr>
              <a:t>          </a:t>
            </a:r>
            <a:r>
              <a:rPr lang="en-US" altLang="zh-CN" sz="2400" b="1" dirty="0">
                <a:solidFill>
                  <a:srgbClr val="2A8EA2"/>
                </a:solidFill>
                <a:latin typeface="微软雅黑" panose="020B0503020204020204" pitchFamily="34" charset="-122"/>
                <a:ea typeface="微软雅黑" panose="020B0503020204020204" pitchFamily="34" charset="-122"/>
              </a:rPr>
              <a:t> </a:t>
            </a:r>
            <a:r>
              <a:rPr lang="zh-CN" altLang="en-US" sz="2400" b="1" dirty="0">
                <a:solidFill>
                  <a:srgbClr val="2A8EA2"/>
                </a:solidFill>
                <a:latin typeface="微软雅黑" panose="020B0503020204020204" pitchFamily="34" charset="-122"/>
                <a:ea typeface="微软雅黑" panose="020B0503020204020204" pitchFamily="34" charset="-122"/>
              </a:rPr>
              <a:t>主编：马</a:t>
            </a:r>
            <a:r>
              <a:rPr lang="en-US" altLang="zh-CN" sz="2400" b="1" dirty="0">
                <a:solidFill>
                  <a:srgbClr val="2A8EA2"/>
                </a:solidFill>
                <a:latin typeface="微软雅黑" panose="020B0503020204020204" pitchFamily="34" charset="-122"/>
                <a:ea typeface="微软雅黑" panose="020B0503020204020204" pitchFamily="34" charset="-122"/>
              </a:rPr>
              <a:t>  </a:t>
            </a:r>
            <a:r>
              <a:rPr lang="zh-CN" altLang="en-US" sz="2400" b="1" dirty="0">
                <a:solidFill>
                  <a:srgbClr val="2A8EA2"/>
                </a:solidFill>
                <a:latin typeface="微软雅黑" panose="020B0503020204020204" pitchFamily="34" charset="-122"/>
                <a:ea typeface="微软雅黑" panose="020B0503020204020204" pitchFamily="34" charset="-122"/>
              </a:rPr>
              <a:t>翔</a:t>
            </a:r>
            <a:r>
              <a:rPr lang="en-US" altLang="zh-CN" sz="2400" b="1" dirty="0">
                <a:solidFill>
                  <a:srgbClr val="2A8EA2"/>
                </a:solidFill>
                <a:latin typeface="微软雅黑" panose="020B0503020204020204" pitchFamily="34" charset="-122"/>
                <a:ea typeface="微软雅黑" panose="020B0503020204020204" pitchFamily="34" charset="-122"/>
              </a:rPr>
              <a:t>  </a:t>
            </a:r>
            <a:r>
              <a:rPr lang="zh-CN" altLang="en-US" sz="2400" b="1" dirty="0">
                <a:solidFill>
                  <a:srgbClr val="2A8EA2"/>
                </a:solidFill>
                <a:latin typeface="微软雅黑" panose="020B0503020204020204" pitchFamily="34" charset="-122"/>
                <a:ea typeface="微软雅黑" panose="020B0503020204020204" pitchFamily="34" charset="-122"/>
              </a:rPr>
              <a:t>魏国平</a:t>
            </a:r>
            <a:endParaRPr lang="zh-CN" altLang="en-US" sz="2400" b="1" dirty="0">
              <a:solidFill>
                <a:srgbClr val="2A8EA2"/>
              </a:solidFill>
              <a:latin typeface="微软雅黑" panose="020B0503020204020204" pitchFamily="34" charset="-122"/>
              <a:ea typeface="微软雅黑" panose="020B0503020204020204" pitchFamily="34" charset="-122"/>
            </a:endParaRPr>
          </a:p>
          <a:p>
            <a:r>
              <a:rPr lang="zh-CN" altLang="en-US" sz="2400" b="1" dirty="0">
                <a:solidFill>
                  <a:srgbClr val="2A8EA2"/>
                </a:solidFill>
                <a:latin typeface="微软雅黑" panose="020B0503020204020204" pitchFamily="34" charset="-122"/>
                <a:ea typeface="微软雅黑" panose="020B0503020204020204" pitchFamily="34" charset="-122"/>
              </a:rPr>
              <a:t>  </a:t>
            </a:r>
            <a:endParaRPr lang="zh-CN" altLang="en-US" sz="2400" b="1" dirty="0">
              <a:solidFill>
                <a:srgbClr val="2A8EA2"/>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500"/>
                                        <p:tgtEl>
                                          <p:spTgt spid="54"/>
                                        </p:tgtEl>
                                      </p:cBhvr>
                                    </p:animEffect>
                                  </p:childTnLst>
                                </p:cTn>
                              </p:par>
                              <p:par>
                                <p:cTn id="8" presetID="10"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par>
                                <p:cTn id="11" presetID="2" presetClass="entr" presetSubtype="8" fill="hold" grpId="0" nodeType="withEffect">
                                  <p:stCondLst>
                                    <p:cond delay="500"/>
                                  </p:stCondLst>
                                  <p:childTnLst>
                                    <p:set>
                                      <p:cBhvr>
                                        <p:cTn id="12" dur="1" fill="hold">
                                          <p:stCondLst>
                                            <p:cond delay="0"/>
                                          </p:stCondLst>
                                        </p:cTn>
                                        <p:tgtEl>
                                          <p:spTgt spid="42"/>
                                        </p:tgtEl>
                                        <p:attrNameLst>
                                          <p:attrName>style.visibility</p:attrName>
                                        </p:attrNameLst>
                                      </p:cBhvr>
                                      <p:to>
                                        <p:strVal val="visible"/>
                                      </p:to>
                                    </p:set>
                                    <p:anim calcmode="lin" valueType="num">
                                      <p:cBhvr additive="base">
                                        <p:cTn id="13" dur="500" fill="hold"/>
                                        <p:tgtEl>
                                          <p:spTgt spid="42"/>
                                        </p:tgtEl>
                                        <p:attrNameLst>
                                          <p:attrName>ppt_x</p:attrName>
                                        </p:attrNameLst>
                                      </p:cBhvr>
                                      <p:tavLst>
                                        <p:tav tm="0">
                                          <p:val>
                                            <p:strVal val="0-#ppt_w/2"/>
                                          </p:val>
                                        </p:tav>
                                        <p:tav tm="100000">
                                          <p:val>
                                            <p:strVal val="#ppt_x"/>
                                          </p:val>
                                        </p:tav>
                                      </p:tavLst>
                                    </p:anim>
                                    <p:anim calcmode="lin" valueType="num">
                                      <p:cBhvr additive="base">
                                        <p:cTn id="14" dur="500" fill="hold"/>
                                        <p:tgtEl>
                                          <p:spTgt spid="42"/>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22" presetClass="entr" presetSubtype="8" fill="hold" nodeType="afterEffect">
                                  <p:stCondLst>
                                    <p:cond delay="0"/>
                                  </p:stCondLst>
                                  <p:childTnLst>
                                    <p:set>
                                      <p:cBhvr>
                                        <p:cTn id="17" dur="1" fill="hold">
                                          <p:stCondLst>
                                            <p:cond delay="0"/>
                                          </p:stCondLst>
                                        </p:cTn>
                                        <p:tgtEl>
                                          <p:spTgt spid="44"/>
                                        </p:tgtEl>
                                        <p:attrNameLst>
                                          <p:attrName>style.visibility</p:attrName>
                                        </p:attrNameLst>
                                      </p:cBhvr>
                                      <p:to>
                                        <p:strVal val="visible"/>
                                      </p:to>
                                    </p:set>
                                    <p:animEffect transition="in" filter="wipe(left)">
                                      <p:cBhvr>
                                        <p:cTn id="18" dur="500"/>
                                        <p:tgtEl>
                                          <p:spTgt spid="44"/>
                                        </p:tgtEl>
                                      </p:cBhvr>
                                    </p:animEffect>
                                  </p:childTnLst>
                                </p:cTn>
                              </p:par>
                              <p:par>
                                <p:cTn id="19" presetID="22" presetClass="entr" presetSubtype="2" fill="hold" nodeType="withEffect">
                                  <p:stCondLst>
                                    <p:cond delay="0"/>
                                  </p:stCondLst>
                                  <p:childTnLst>
                                    <p:set>
                                      <p:cBhvr>
                                        <p:cTn id="20" dur="1" fill="hold">
                                          <p:stCondLst>
                                            <p:cond delay="0"/>
                                          </p:stCondLst>
                                        </p:cTn>
                                        <p:tgtEl>
                                          <p:spTgt spid="103"/>
                                        </p:tgtEl>
                                        <p:attrNameLst>
                                          <p:attrName>style.visibility</p:attrName>
                                        </p:attrNameLst>
                                      </p:cBhvr>
                                      <p:to>
                                        <p:strVal val="visible"/>
                                      </p:to>
                                    </p:set>
                                    <p:animEffect transition="in" filter="wipe(right)">
                                      <p:cBhvr>
                                        <p:cTn id="21" dur="500"/>
                                        <p:tgtEl>
                                          <p:spTgt spid="103"/>
                                        </p:tgtEl>
                                      </p:cBhvr>
                                    </p:animEffect>
                                  </p:childTnLst>
                                </p:cTn>
                              </p:par>
                            </p:childTnLst>
                          </p:cTn>
                        </p:par>
                        <p:par>
                          <p:cTn id="22" fill="hold">
                            <p:stCondLst>
                              <p:cond delay="1000"/>
                            </p:stCondLst>
                            <p:childTnLst>
                              <p:par>
                                <p:cTn id="23" presetID="31" presetClass="entr" presetSubtype="0" fill="hold" grpId="0" nodeType="afterEffect">
                                  <p:stCondLst>
                                    <p:cond delay="0"/>
                                  </p:stCondLst>
                                  <p:childTnLst>
                                    <p:set>
                                      <p:cBhvr>
                                        <p:cTn id="24" dur="1" fill="hold">
                                          <p:stCondLst>
                                            <p:cond delay="0"/>
                                          </p:stCondLst>
                                        </p:cTn>
                                        <p:tgtEl>
                                          <p:spTgt spid="101"/>
                                        </p:tgtEl>
                                        <p:attrNameLst>
                                          <p:attrName>style.visibility</p:attrName>
                                        </p:attrNameLst>
                                      </p:cBhvr>
                                      <p:to>
                                        <p:strVal val="visible"/>
                                      </p:to>
                                    </p:set>
                                    <p:anim calcmode="lin" valueType="num">
                                      <p:cBhvr>
                                        <p:cTn id="25" dur="500" fill="hold"/>
                                        <p:tgtEl>
                                          <p:spTgt spid="101"/>
                                        </p:tgtEl>
                                        <p:attrNameLst>
                                          <p:attrName>ppt_w</p:attrName>
                                        </p:attrNameLst>
                                      </p:cBhvr>
                                      <p:tavLst>
                                        <p:tav tm="0">
                                          <p:val>
                                            <p:fltVal val="0"/>
                                          </p:val>
                                        </p:tav>
                                        <p:tav tm="100000">
                                          <p:val>
                                            <p:strVal val="#ppt_w"/>
                                          </p:val>
                                        </p:tav>
                                      </p:tavLst>
                                    </p:anim>
                                    <p:anim calcmode="lin" valueType="num">
                                      <p:cBhvr>
                                        <p:cTn id="26" dur="500" fill="hold"/>
                                        <p:tgtEl>
                                          <p:spTgt spid="101"/>
                                        </p:tgtEl>
                                        <p:attrNameLst>
                                          <p:attrName>ppt_h</p:attrName>
                                        </p:attrNameLst>
                                      </p:cBhvr>
                                      <p:tavLst>
                                        <p:tav tm="0">
                                          <p:val>
                                            <p:fltVal val="0"/>
                                          </p:val>
                                        </p:tav>
                                        <p:tav tm="100000">
                                          <p:val>
                                            <p:strVal val="#ppt_h"/>
                                          </p:val>
                                        </p:tav>
                                      </p:tavLst>
                                    </p:anim>
                                    <p:anim calcmode="lin" valueType="num">
                                      <p:cBhvr>
                                        <p:cTn id="27" dur="500" fill="hold"/>
                                        <p:tgtEl>
                                          <p:spTgt spid="101"/>
                                        </p:tgtEl>
                                        <p:attrNameLst>
                                          <p:attrName>style.rotation</p:attrName>
                                        </p:attrNameLst>
                                      </p:cBhvr>
                                      <p:tavLst>
                                        <p:tav tm="0">
                                          <p:val>
                                            <p:fltVal val="90"/>
                                          </p:val>
                                        </p:tav>
                                        <p:tav tm="100000">
                                          <p:val>
                                            <p:fltVal val="0"/>
                                          </p:val>
                                        </p:tav>
                                      </p:tavLst>
                                    </p:anim>
                                    <p:animEffect transition="in" filter="fade">
                                      <p:cBhvr>
                                        <p:cTn id="28"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ldLvl="0" animBg="1"/>
      <p:bldP spid="101"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duotone>
              <a:schemeClr val="bg2">
                <a:shade val="45000"/>
                <a:satMod val="135000"/>
              </a:schemeClr>
              <a:prstClr val="white"/>
            </a:duotone>
            <a:extLst>
              <a:ext uri="{BEBA8EAE-BF5A-486C-A8C5-ECC9F3942E4B}">
                <a14:imgProps xmlns:a14="http://schemas.microsoft.com/office/drawing/2010/main">
                  <a14:imgLayer r:embed="rId2">
                    <a14:imgEffect>
                      <a14:artisticBlur/>
                    </a14:imgEffect>
                  </a14:imgLayer>
                </a14:imgProps>
              </a:ext>
              <a:ext uri="{28A0092B-C50C-407E-A947-70E740481C1C}">
                <a14:useLocalDpi xmlns:a14="http://schemas.microsoft.com/office/drawing/2010/main" val="0"/>
              </a:ext>
            </a:extLst>
          </a:blip>
          <a:srcRect r="258" b="3088"/>
          <a:stretch>
            <a:fillRect/>
          </a:stretch>
        </p:blipFill>
        <p:spPr>
          <a:xfrm>
            <a:off x="1566276" y="-1"/>
            <a:ext cx="10596085" cy="6863669"/>
          </a:xfrm>
          <a:prstGeom prst="rect">
            <a:avLst/>
          </a:prstGeom>
        </p:spPr>
      </p:pic>
      <p:sp>
        <p:nvSpPr>
          <p:cNvPr id="7" name="矩形 6"/>
          <p:cNvSpPr/>
          <p:nvPr/>
        </p:nvSpPr>
        <p:spPr>
          <a:xfrm>
            <a:off x="1596541" y="0"/>
            <a:ext cx="10629250" cy="6872512"/>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5" name="文本框 14"/>
          <p:cNvSpPr txBox="1"/>
          <p:nvPr>
            <p:custDataLst>
              <p:tags r:id="rId3"/>
            </p:custDataLst>
          </p:nvPr>
        </p:nvSpPr>
        <p:spPr>
          <a:xfrm>
            <a:off x="7827181" y="3726339"/>
            <a:ext cx="2053767" cy="646331"/>
          </a:xfrm>
          <a:prstGeom prst="rect">
            <a:avLst/>
          </a:prstGeom>
          <a:noFill/>
        </p:spPr>
        <p:txBody>
          <a:bodyPr vert="horz" wrap="none" rtlCol="0">
            <a:noAutofit/>
          </a:bodyPr>
          <a:lstStyle/>
          <a:p>
            <a:pPr defTabSz="1088390"/>
            <a:r>
              <a:rPr lang="en-US" altLang="zh-CN" sz="3600"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rPr>
              <a:t>Chapter</a:t>
            </a:r>
            <a:endParaRPr lang="zh-CN" altLang="en-US" sz="3600"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endParaRPr>
          </a:p>
        </p:txBody>
      </p:sp>
      <p:sp>
        <p:nvSpPr>
          <p:cNvPr id="16" name="文本框 15"/>
          <p:cNvSpPr txBox="1"/>
          <p:nvPr>
            <p:custDataLst>
              <p:tags r:id="rId4"/>
            </p:custDataLst>
          </p:nvPr>
        </p:nvSpPr>
        <p:spPr>
          <a:xfrm>
            <a:off x="3503712" y="4654510"/>
            <a:ext cx="7437761" cy="1294767"/>
          </a:xfrm>
          <a:prstGeom prst="rect">
            <a:avLst/>
          </a:prstGeom>
          <a:noFill/>
        </p:spPr>
        <p:txBody>
          <a:bodyPr wrap="square" rtlCol="0">
            <a:noAutofit/>
            <a:scene3d>
              <a:camera prst="orthographicFront"/>
              <a:lightRig rig="threePt" dir="t"/>
            </a:scene3d>
          </a:bodyPr>
          <a:lstStyle/>
          <a:p>
            <a:pPr algn="r" defTabSz="1088390">
              <a:lnSpc>
                <a:spcPct val="150000"/>
              </a:lnSpc>
            </a:pPr>
            <a:r>
              <a:rPr lang="zh-CN" altLang="en-US" sz="5400" b="1" dirty="0">
                <a:solidFill>
                  <a:schemeClr val="accent5">
                    <a:lumMod val="75000"/>
                  </a:schemeClr>
                </a:solidFill>
                <a:effectLst>
                  <a:outerShdw blurRad="38100" dist="19050" dir="2700000" algn="tl" rotWithShape="0">
                    <a:prstClr val="black">
                      <a:alpha val="40000"/>
                    </a:prstClr>
                  </a:outerShdw>
                </a:effectLst>
                <a:latin typeface="Bodoni MT Black" panose="02070A03080606020203" pitchFamily="18" charset="0"/>
                <a:ea typeface="微软雅黑" panose="020B0503020204020204" pitchFamily="34" charset="-122"/>
                <a:sym typeface="+mn-ea"/>
              </a:rPr>
              <a:t>营销机会分析</a:t>
            </a:r>
            <a:endParaRPr lang="en-US" altLang="zh-CN" sz="5400" b="1" dirty="0">
              <a:solidFill>
                <a:schemeClr val="accent5">
                  <a:lumMod val="75000"/>
                </a:schemeClr>
              </a:solidFill>
              <a:effectLst>
                <a:outerShdw blurRad="38100" dist="19050" dir="2700000" algn="tl" rotWithShape="0">
                  <a:prstClr val="black">
                    <a:alpha val="40000"/>
                  </a:prstClr>
                </a:outerShdw>
              </a:effectLst>
              <a:latin typeface="Bodoni MT Black" panose="02070A03080606020203" pitchFamily="18" charset="0"/>
              <a:ea typeface="微软雅黑" panose="020B0503020204020204" pitchFamily="34" charset="-122"/>
              <a:sym typeface="+mn-ea"/>
            </a:endParaRPr>
          </a:p>
        </p:txBody>
      </p:sp>
      <p:cxnSp>
        <p:nvCxnSpPr>
          <p:cNvPr id="17" name="直接连接符 16"/>
          <p:cNvCxnSpPr/>
          <p:nvPr>
            <p:custDataLst>
              <p:tags r:id="rId5"/>
            </p:custDataLst>
          </p:nvPr>
        </p:nvCxnSpPr>
        <p:spPr>
          <a:xfrm>
            <a:off x="7362828" y="4540172"/>
            <a:ext cx="3578645" cy="0"/>
          </a:xfrm>
          <a:prstGeom prst="line">
            <a:avLst/>
          </a:prstGeom>
          <a:noFill/>
          <a:ln w="38100" cap="flat" cmpd="sng" algn="ctr">
            <a:solidFill>
              <a:schemeClr val="bg1">
                <a:lumMod val="75000"/>
              </a:schemeClr>
            </a:solidFill>
            <a:prstDash val="solid"/>
            <a:miter lim="800000"/>
          </a:ln>
          <a:effectLst/>
        </p:spPr>
      </p:cxnSp>
      <p:sp>
        <p:nvSpPr>
          <p:cNvPr id="18" name="矩形 30"/>
          <p:cNvSpPr/>
          <p:nvPr/>
        </p:nvSpPr>
        <p:spPr>
          <a:xfrm>
            <a:off x="1560546" y="3953522"/>
            <a:ext cx="71991" cy="143983"/>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9" name="文本框 18"/>
          <p:cNvSpPr txBox="1"/>
          <p:nvPr>
            <p:custDataLst>
              <p:tags r:id="rId6"/>
            </p:custDataLst>
          </p:nvPr>
        </p:nvSpPr>
        <p:spPr>
          <a:xfrm>
            <a:off x="9623575" y="1701208"/>
            <a:ext cx="1943766" cy="2879653"/>
          </a:xfrm>
          <a:prstGeom prst="rect">
            <a:avLst/>
          </a:prstGeom>
          <a:solidFill>
            <a:schemeClr val="bg1"/>
          </a:solidFill>
        </p:spPr>
        <p:txBody>
          <a:bodyPr vert="horz" wrap="none" rtlCol="0">
            <a:noAutofit/>
          </a:bodyPr>
          <a:lstStyle/>
          <a:p>
            <a:pPr defTabSz="1088390"/>
            <a:r>
              <a:rPr lang="en-US" altLang="zh-CN" sz="19995"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rPr>
              <a:t>2</a:t>
            </a:r>
            <a:endParaRPr lang="zh-CN" altLang="en-US" sz="19995"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500"/>
                                        <p:tgtEl>
                                          <p:spTgt spid="17"/>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5" grpId="0"/>
      <p:bldP spid="16" grpId="0"/>
      <p:bldP spid="19"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5714" name="Rectangle 2"/>
          <p:cNvSpPr>
            <a:spLocks noGrp="1" noChangeArrowheads="1"/>
          </p:cNvSpPr>
          <p:nvPr>
            <p:custDataLst>
              <p:tags r:id="rId1"/>
            </p:custDataLst>
          </p:nvPr>
        </p:nvSpPr>
        <p:spPr>
          <a:xfrm>
            <a:off x="1847528" y="332656"/>
            <a:ext cx="5703887" cy="698820"/>
          </a:xfrm>
          <a:prstGeom prst="rect">
            <a:avLst/>
          </a:prstGeom>
        </p:spPr>
        <p:txBody>
          <a:bodyPr vert="horz" lIns="108850" tIns="54425" rIns="108850" bIns="54425" rtlCol="0" anchor="ctr">
            <a:normAutofit/>
          </a:bodyPr>
          <a:lstStyle>
            <a:lvl1pPr algn="ctr" defTabSz="1088390" rtl="0" eaLnBrk="1" latinLnBrk="0" hangingPunct="1">
              <a:spcBef>
                <a:spcPct val="0"/>
              </a:spcBef>
              <a:buNone/>
              <a:defRPr sz="5200" kern="1200">
                <a:solidFill>
                  <a:schemeClr val="tx1"/>
                </a:solidFill>
                <a:latin typeface="+mj-lt"/>
                <a:ea typeface="+mj-ea"/>
                <a:cs typeface="+mj-cs"/>
              </a:defRPr>
            </a:lvl1pPr>
          </a:lstStyle>
          <a:p>
            <a:pPr algn="l"/>
            <a:r>
              <a:rPr lang="zh-CN" altLang="en-US" sz="3200" b="1" dirty="0">
                <a:solidFill>
                  <a:srgbClr val="0070C0"/>
                </a:solidFill>
                <a:latin typeface="+mj-ea"/>
              </a:rPr>
              <a:t>一、</a:t>
            </a:r>
            <a:r>
              <a:rPr lang="zh-CN" altLang="en-US" sz="3200" b="1" dirty="0">
                <a:solidFill>
                  <a:srgbClr val="0070C0"/>
                </a:solidFill>
                <a:sym typeface="+mn-ea"/>
              </a:rPr>
              <a:t>营销环境分析</a:t>
            </a:r>
            <a:endParaRPr lang="en-US" altLang="zh-CN" sz="3200" b="1" dirty="0">
              <a:solidFill>
                <a:srgbClr val="0070C0"/>
              </a:solidFill>
              <a:latin typeface="+mj-ea"/>
              <a:sym typeface="+mn-ea"/>
            </a:endParaRPr>
          </a:p>
        </p:txBody>
      </p:sp>
      <p:sp>
        <p:nvSpPr>
          <p:cNvPr id="5" name="文本框 4"/>
          <p:cNvSpPr txBox="1"/>
          <p:nvPr/>
        </p:nvSpPr>
        <p:spPr>
          <a:xfrm>
            <a:off x="2135560" y="1031476"/>
            <a:ext cx="8568952" cy="2242409"/>
          </a:xfrm>
          <a:prstGeom prst="rect">
            <a:avLst/>
          </a:prstGeom>
          <a:noFill/>
        </p:spPr>
        <p:txBody>
          <a:bodyPr wrap="square">
            <a:spAutoFit/>
          </a:bodyPr>
          <a:lstStyle/>
          <a:p>
            <a:pPr indent="457200" algn="just">
              <a:lnSpc>
                <a:spcPct val="150000"/>
              </a:lnSpc>
            </a:pPr>
            <a:r>
              <a:rPr lang="zh-CN" altLang="en-US" sz="2400" b="1" dirty="0">
                <a:solidFill>
                  <a:srgbClr val="0070C0"/>
                </a:solidFill>
              </a:rPr>
              <a:t>营销环境是指影响企业营销活动及其目标实现，而企业营销部门又难以控制的各种因素和动向。根据营销环境对企业营销活动发生影响的方式和程度的不同，可以将营销环境分为两大类，即营销的</a:t>
            </a:r>
            <a:r>
              <a:rPr lang="zh-CN" altLang="en-US" sz="2400" b="1" dirty="0">
                <a:solidFill>
                  <a:srgbClr val="FF0000"/>
                </a:solidFill>
              </a:rPr>
              <a:t>微观环境</a:t>
            </a:r>
            <a:r>
              <a:rPr lang="zh-CN" altLang="en-US" sz="2400" b="1" dirty="0">
                <a:solidFill>
                  <a:srgbClr val="0070C0"/>
                </a:solidFill>
              </a:rPr>
              <a:t>和营销的</a:t>
            </a:r>
            <a:r>
              <a:rPr lang="zh-CN" altLang="en-US" sz="2400" b="1" dirty="0">
                <a:solidFill>
                  <a:srgbClr val="FF0000"/>
                </a:solidFill>
              </a:rPr>
              <a:t>宏观环境。 </a:t>
            </a:r>
            <a:endParaRPr lang="zh-CN" altLang="en-US" sz="2400" b="1" dirty="0">
              <a:solidFill>
                <a:srgbClr val="FF0000"/>
              </a:solidFill>
            </a:endParaRPr>
          </a:p>
        </p:txBody>
      </p:sp>
      <p:graphicFrame>
        <p:nvGraphicFramePr>
          <p:cNvPr id="7" name="图示 6"/>
          <p:cNvGraphicFramePr/>
          <p:nvPr/>
        </p:nvGraphicFramePr>
        <p:xfrm>
          <a:off x="2711624" y="1988840"/>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矩形 2"/>
          <p:cNvSpPr/>
          <p:nvPr/>
        </p:nvSpPr>
        <p:spPr>
          <a:xfrm>
            <a:off x="4046855" y="6165467"/>
            <a:ext cx="4902200" cy="337185"/>
          </a:xfrm>
          <a:prstGeom prst="rect">
            <a:avLst/>
          </a:prstGeom>
          <a:noFill/>
          <a:ln w="9525">
            <a:noFill/>
          </a:ln>
        </p:spPr>
        <p:txBody>
          <a:bodyPr>
            <a:spAutoFit/>
          </a:bodyPr>
          <a:lstStyle/>
          <a:p>
            <a:pPr algn="ctr"/>
            <a:r>
              <a:rPr lang="zh-CN" altLang="en-US" sz="1600" b="1" dirty="0">
                <a:solidFill>
                  <a:srgbClr val="0070C0"/>
                </a:solidFill>
                <a:latin typeface="Times New Roman" panose="02020603050405020304" pitchFamily="18" charset="0"/>
                <a:cs typeface="Times New Roman" panose="02020603050405020304" pitchFamily="18" charset="0"/>
              </a:rPr>
              <a:t>营销环境的构成</a:t>
            </a:r>
            <a:endParaRPr lang="zh-CN" altLang="en-US" sz="1600" b="1" dirty="0">
              <a:solidFill>
                <a:srgbClr val="0070C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5714" name="Rectangle 2"/>
          <p:cNvSpPr>
            <a:spLocks noGrp="1" noChangeArrowheads="1"/>
          </p:cNvSpPr>
          <p:nvPr>
            <p:custDataLst>
              <p:tags r:id="rId1"/>
            </p:custDataLst>
          </p:nvPr>
        </p:nvSpPr>
        <p:spPr>
          <a:xfrm>
            <a:off x="1775460" y="562954"/>
            <a:ext cx="5703887" cy="698820"/>
          </a:xfrm>
          <a:prstGeom prst="rect">
            <a:avLst/>
          </a:prstGeom>
        </p:spPr>
        <p:txBody>
          <a:bodyPr vert="horz" lIns="108850" tIns="54425" rIns="108850" bIns="54425" rtlCol="0" anchor="ctr">
            <a:normAutofit/>
          </a:bodyPr>
          <a:lstStyle>
            <a:lvl1pPr algn="ctr" defTabSz="1088390" rtl="0" eaLnBrk="1" latinLnBrk="0" hangingPunct="1">
              <a:spcBef>
                <a:spcPct val="0"/>
              </a:spcBef>
              <a:buNone/>
              <a:defRPr sz="5200" kern="1200">
                <a:solidFill>
                  <a:schemeClr val="tx1"/>
                </a:solidFill>
                <a:latin typeface="+mj-lt"/>
                <a:ea typeface="+mj-ea"/>
                <a:cs typeface="+mj-cs"/>
              </a:defRPr>
            </a:lvl1pPr>
          </a:lstStyle>
          <a:p>
            <a:pPr algn="l"/>
            <a:r>
              <a:rPr lang="zh-CN" altLang="en-US" sz="3200" b="1" dirty="0">
                <a:solidFill>
                  <a:srgbClr val="0070C0"/>
                </a:solidFill>
                <a:latin typeface="+mj-ea"/>
              </a:rPr>
              <a:t>一、</a:t>
            </a:r>
            <a:r>
              <a:rPr lang="zh-CN" altLang="en-US" sz="3200" b="1" dirty="0">
                <a:solidFill>
                  <a:srgbClr val="0070C0"/>
                </a:solidFill>
                <a:sym typeface="+mn-ea"/>
              </a:rPr>
              <a:t>营销环境分析</a:t>
            </a:r>
            <a:endParaRPr lang="en-US" altLang="zh-CN" sz="3200" b="1" dirty="0">
              <a:solidFill>
                <a:srgbClr val="0070C0"/>
              </a:solidFill>
              <a:latin typeface="+mj-ea"/>
              <a:sym typeface="+mn-ea"/>
            </a:endParaRPr>
          </a:p>
        </p:txBody>
      </p:sp>
      <p:sp>
        <p:nvSpPr>
          <p:cNvPr id="100" name="文本框 99"/>
          <p:cNvSpPr txBox="1"/>
          <p:nvPr>
            <p:custDataLst>
              <p:tags r:id="rId2"/>
            </p:custDataLst>
          </p:nvPr>
        </p:nvSpPr>
        <p:spPr>
          <a:xfrm>
            <a:off x="1775460" y="1662329"/>
            <a:ext cx="5080000" cy="583565"/>
          </a:xfrm>
          <a:prstGeom prst="rect">
            <a:avLst/>
          </a:prstGeom>
          <a:noFill/>
          <a:ln w="9525">
            <a:noFill/>
          </a:ln>
        </p:spPr>
        <p:txBody>
          <a:bodyPr>
            <a:spAutoFit/>
          </a:bodyPr>
          <a:lstStyle/>
          <a:p>
            <a:pPr indent="0"/>
            <a:r>
              <a:rPr lang="zh-CN" sz="3200" b="1" dirty="0">
                <a:solidFill>
                  <a:srgbClr val="FF0000"/>
                </a:solidFill>
                <a:latin typeface="微软雅黑" panose="020B0503020204020204" pitchFamily="34" charset="-122"/>
                <a:ea typeface="微软雅黑" panose="020B0503020204020204" pitchFamily="34" charset="-122"/>
              </a:rPr>
              <a:t>（一）宏观</a:t>
            </a:r>
            <a:r>
              <a:rPr lang="zh-CN" altLang="en-US" sz="3200" b="1" dirty="0">
                <a:solidFill>
                  <a:srgbClr val="FF0000"/>
                </a:solidFill>
                <a:latin typeface="微软雅黑" panose="020B0503020204020204" pitchFamily="34" charset="-122"/>
                <a:ea typeface="微软雅黑" panose="020B0503020204020204" pitchFamily="34" charset="-122"/>
              </a:rPr>
              <a:t>营销环境</a:t>
            </a:r>
            <a:endParaRPr lang="zh-CN" sz="3200" b="1" dirty="0">
              <a:solidFill>
                <a:srgbClr val="FF0000"/>
              </a:solidFill>
              <a:latin typeface="微软雅黑" panose="020B0503020204020204" pitchFamily="34" charset="-122"/>
              <a:ea typeface="微软雅黑" panose="020B0503020204020204" pitchFamily="34" charset="-122"/>
            </a:endParaRPr>
          </a:p>
        </p:txBody>
      </p:sp>
      <p:sp>
        <p:nvSpPr>
          <p:cNvPr id="5" name="矩形 2"/>
          <p:cNvSpPr/>
          <p:nvPr/>
        </p:nvSpPr>
        <p:spPr>
          <a:xfrm>
            <a:off x="4151784" y="5442143"/>
            <a:ext cx="4902200" cy="521970"/>
          </a:xfrm>
          <a:prstGeom prst="rect">
            <a:avLst/>
          </a:prstGeom>
          <a:noFill/>
          <a:ln w="9525">
            <a:noFill/>
          </a:ln>
        </p:spPr>
        <p:txBody>
          <a:bodyPr>
            <a:spAutoFit/>
          </a:bodyPr>
          <a:lstStyle/>
          <a:p>
            <a:pPr algn="ctr"/>
            <a:r>
              <a:rPr lang="zh-CN" altLang="en-US" sz="2800" b="1" dirty="0">
                <a:solidFill>
                  <a:srgbClr val="0070C0"/>
                </a:solidFill>
                <a:latin typeface="Times New Roman" panose="02020603050405020304" pitchFamily="18" charset="0"/>
                <a:cs typeface="Times New Roman" panose="02020603050405020304" pitchFamily="18" charset="0"/>
              </a:rPr>
              <a:t>宏观环境构成要素</a:t>
            </a:r>
            <a:endParaRPr lang="zh-CN" altLang="en-US" sz="2800" b="1" dirty="0">
              <a:solidFill>
                <a:srgbClr val="0070C0"/>
              </a:solidFill>
              <a:latin typeface="Times New Roman" panose="02020603050405020304" pitchFamily="18" charset="0"/>
              <a:cs typeface="Times New Roman" panose="02020603050405020304" pitchFamily="18" charset="0"/>
            </a:endParaRPr>
          </a:p>
        </p:txBody>
      </p:sp>
      <p:graphicFrame>
        <p:nvGraphicFramePr>
          <p:cNvPr id="6" name="图示 5"/>
          <p:cNvGraphicFramePr/>
          <p:nvPr/>
        </p:nvGraphicFramePr>
        <p:xfrm>
          <a:off x="1775460" y="2245894"/>
          <a:ext cx="10225196" cy="336484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775520" y="572673"/>
            <a:ext cx="5080000" cy="584775"/>
          </a:xfrm>
          <a:prstGeom prst="rect">
            <a:avLst/>
          </a:prstGeom>
          <a:noFill/>
          <a:ln w="9525">
            <a:noFill/>
          </a:ln>
        </p:spPr>
        <p:txBody>
          <a:bodyPr>
            <a:spAutoFit/>
          </a:bodyPr>
          <a:lstStyle/>
          <a:p>
            <a:pPr indent="0"/>
            <a:r>
              <a:rPr lang="zh-CN" sz="3200" b="1" dirty="0">
                <a:solidFill>
                  <a:srgbClr val="FF0000"/>
                </a:solidFill>
                <a:latin typeface="微软雅黑" panose="020B0503020204020204" pitchFamily="34" charset="-122"/>
                <a:ea typeface="微软雅黑" panose="020B0503020204020204" pitchFamily="34" charset="-122"/>
              </a:rPr>
              <a:t>（</a:t>
            </a:r>
            <a:r>
              <a:rPr lang="zh-CN" altLang="en-US" sz="3200" b="1" dirty="0">
                <a:solidFill>
                  <a:srgbClr val="FF0000"/>
                </a:solidFill>
                <a:latin typeface="微软雅黑" panose="020B0503020204020204" pitchFamily="34" charset="-122"/>
                <a:ea typeface="微软雅黑" panose="020B0503020204020204" pitchFamily="34" charset="-122"/>
              </a:rPr>
              <a:t>二</a:t>
            </a:r>
            <a:r>
              <a:rPr lang="zh-CN" sz="3200" b="1" dirty="0">
                <a:solidFill>
                  <a:srgbClr val="FF0000"/>
                </a:solidFill>
                <a:latin typeface="微软雅黑" panose="020B0503020204020204" pitchFamily="34" charset="-122"/>
                <a:ea typeface="微软雅黑" panose="020B0503020204020204" pitchFamily="34" charset="-122"/>
              </a:rPr>
              <a:t>）</a:t>
            </a:r>
            <a:r>
              <a:rPr lang="zh-CN" altLang="en-US" sz="3200" b="1" dirty="0">
                <a:solidFill>
                  <a:srgbClr val="FF0000"/>
                </a:solidFill>
                <a:latin typeface="微软雅黑" panose="020B0503020204020204" pitchFamily="34" charset="-122"/>
                <a:ea typeface="微软雅黑" panose="020B0503020204020204" pitchFamily="34" charset="-122"/>
              </a:rPr>
              <a:t>微</a:t>
            </a:r>
            <a:r>
              <a:rPr lang="zh-CN" sz="3200" b="1" dirty="0">
                <a:solidFill>
                  <a:srgbClr val="FF0000"/>
                </a:solidFill>
                <a:latin typeface="微软雅黑" panose="020B0503020204020204" pitchFamily="34" charset="-122"/>
                <a:ea typeface="微软雅黑" panose="020B0503020204020204" pitchFamily="34" charset="-122"/>
              </a:rPr>
              <a:t>观</a:t>
            </a:r>
            <a:r>
              <a:rPr lang="zh-CN" altLang="en-US" sz="3200" b="1" dirty="0">
                <a:solidFill>
                  <a:srgbClr val="FF0000"/>
                </a:solidFill>
                <a:latin typeface="微软雅黑" panose="020B0503020204020204" pitchFamily="34" charset="-122"/>
                <a:ea typeface="微软雅黑" panose="020B0503020204020204" pitchFamily="34" charset="-122"/>
              </a:rPr>
              <a:t>营销环境</a:t>
            </a:r>
            <a:endParaRPr lang="zh-CN" sz="3200" b="1" dirty="0">
              <a:solidFill>
                <a:srgbClr val="FF0000"/>
              </a:solidFill>
              <a:latin typeface="微软雅黑" panose="020B0503020204020204" pitchFamily="34" charset="-122"/>
              <a:ea typeface="微软雅黑" panose="020B0503020204020204" pitchFamily="34" charset="-122"/>
            </a:endParaRPr>
          </a:p>
        </p:txBody>
      </p:sp>
      <p:sp>
        <p:nvSpPr>
          <p:cNvPr id="5" name="矩形 2"/>
          <p:cNvSpPr/>
          <p:nvPr/>
        </p:nvSpPr>
        <p:spPr>
          <a:xfrm>
            <a:off x="4151784" y="4983697"/>
            <a:ext cx="4902200" cy="521970"/>
          </a:xfrm>
          <a:prstGeom prst="rect">
            <a:avLst/>
          </a:prstGeom>
          <a:noFill/>
          <a:ln w="9525">
            <a:noFill/>
          </a:ln>
        </p:spPr>
        <p:txBody>
          <a:bodyPr>
            <a:spAutoFit/>
          </a:bodyPr>
          <a:lstStyle/>
          <a:p>
            <a:pPr algn="ctr"/>
            <a:r>
              <a:rPr lang="zh-CN" altLang="en-US" sz="2800" b="1" dirty="0">
                <a:solidFill>
                  <a:srgbClr val="0070C0"/>
                </a:solidFill>
                <a:latin typeface="Times New Roman" panose="02020603050405020304" pitchFamily="18" charset="0"/>
                <a:cs typeface="Times New Roman" panose="02020603050405020304" pitchFamily="18" charset="0"/>
              </a:rPr>
              <a:t>微观环境构成要素</a:t>
            </a:r>
            <a:endParaRPr lang="zh-CN" altLang="en-US" sz="2800" b="1" dirty="0">
              <a:solidFill>
                <a:srgbClr val="0070C0"/>
              </a:solidFill>
              <a:latin typeface="Times New Roman" panose="02020603050405020304" pitchFamily="18" charset="0"/>
              <a:cs typeface="Times New Roman" panose="02020603050405020304" pitchFamily="18" charset="0"/>
            </a:endParaRPr>
          </a:p>
        </p:txBody>
      </p:sp>
      <p:graphicFrame>
        <p:nvGraphicFramePr>
          <p:cNvPr id="6" name="图示 5"/>
          <p:cNvGraphicFramePr/>
          <p:nvPr/>
        </p:nvGraphicFramePr>
        <p:xfrm>
          <a:off x="2283012" y="1664488"/>
          <a:ext cx="9145016" cy="335288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5714" name="Rectangle 2"/>
          <p:cNvSpPr>
            <a:spLocks noGrp="1" noChangeArrowheads="1"/>
          </p:cNvSpPr>
          <p:nvPr>
            <p:custDataLst>
              <p:tags r:id="rId1"/>
            </p:custDataLst>
          </p:nvPr>
        </p:nvSpPr>
        <p:spPr>
          <a:xfrm>
            <a:off x="1847691" y="548643"/>
            <a:ext cx="5703887" cy="698820"/>
          </a:xfrm>
          <a:prstGeom prst="rect">
            <a:avLst/>
          </a:prstGeom>
        </p:spPr>
        <p:txBody>
          <a:bodyPr vert="horz" lIns="108850" tIns="54425" rIns="108850" bIns="54425" rtlCol="0" anchor="ctr">
            <a:normAutofit/>
          </a:bodyPr>
          <a:lstStyle>
            <a:lvl1pPr algn="ctr" defTabSz="1088390" rtl="0" eaLnBrk="1" latinLnBrk="0" hangingPunct="1">
              <a:spcBef>
                <a:spcPct val="0"/>
              </a:spcBef>
              <a:buNone/>
              <a:defRPr sz="5200" kern="1200">
                <a:solidFill>
                  <a:schemeClr val="tx1"/>
                </a:solidFill>
                <a:latin typeface="+mj-lt"/>
                <a:ea typeface="+mj-ea"/>
                <a:cs typeface="+mj-cs"/>
              </a:defRPr>
            </a:lvl1pPr>
          </a:lstStyle>
          <a:p>
            <a:pPr algn="l"/>
            <a:r>
              <a:rPr lang="zh-CN" altLang="en-US" sz="3200" b="1" dirty="0">
                <a:solidFill>
                  <a:srgbClr val="0070C0"/>
                </a:solidFill>
                <a:latin typeface="+mj-ea"/>
              </a:rPr>
              <a:t>二、</a:t>
            </a:r>
            <a:r>
              <a:rPr lang="zh-CN" altLang="en-US" sz="3200" b="1" dirty="0">
                <a:solidFill>
                  <a:srgbClr val="0070C0"/>
                </a:solidFill>
                <a:latin typeface="+mj-ea"/>
                <a:sym typeface="+mn-ea"/>
              </a:rPr>
              <a:t>竞争者分析</a:t>
            </a:r>
            <a:endParaRPr lang="en-US" altLang="zh-CN" sz="3200" b="1" dirty="0">
              <a:solidFill>
                <a:srgbClr val="0070C0"/>
              </a:solidFill>
              <a:latin typeface="+mj-ea"/>
              <a:sym typeface="+mn-ea"/>
            </a:endParaRPr>
          </a:p>
        </p:txBody>
      </p:sp>
      <p:sp>
        <p:nvSpPr>
          <p:cNvPr id="13" name="Text Box 23"/>
          <p:cNvSpPr txBox="1">
            <a:spLocks noChangeArrowheads="1"/>
          </p:cNvSpPr>
          <p:nvPr/>
        </p:nvSpPr>
        <p:spPr bwMode="auto">
          <a:xfrm>
            <a:off x="3984215" y="1523119"/>
            <a:ext cx="5126988" cy="1198880"/>
          </a:xfrm>
          <a:prstGeom prst="rect">
            <a:avLst/>
          </a:prstGeom>
          <a:noFill/>
          <a:ln w="9525">
            <a:noFill/>
            <a:miter lim="800000"/>
          </a:ln>
        </p:spPr>
        <p:txBody>
          <a:bodyPr wrap="square">
            <a:spAutoFit/>
          </a:bodyPr>
          <a:lstStyle/>
          <a:p>
            <a:r>
              <a:rPr lang="zh-CN" altLang="en-US" sz="2400" b="1" dirty="0">
                <a:solidFill>
                  <a:srgbClr val="FF0000"/>
                </a:solidFill>
                <a:cs typeface="Arial" panose="020B0604020202020204" pitchFamily="34" charset="0"/>
              </a:rPr>
              <a:t>从行业的角度来看</a:t>
            </a:r>
            <a:r>
              <a:rPr lang="en-US" altLang="zh-CN" sz="2400" b="1" dirty="0">
                <a:solidFill>
                  <a:srgbClr val="0070C0"/>
                </a:solidFill>
                <a:cs typeface="Arial" panose="020B0604020202020204" pitchFamily="34" charset="0"/>
              </a:rPr>
              <a:t>——</a:t>
            </a:r>
            <a:r>
              <a:rPr lang="zh-CN" altLang="en-US" sz="2400" dirty="0">
                <a:solidFill>
                  <a:srgbClr val="0070C0"/>
                </a:solidFill>
              </a:rPr>
              <a:t>从行业的角度来看，企业的竞争者有现有产商、潜在加入者和替代品产商。 </a:t>
            </a:r>
            <a:endParaRPr lang="zh-CN" altLang="en-US" sz="2400" dirty="0">
              <a:solidFill>
                <a:srgbClr val="0070C0"/>
              </a:solidFill>
            </a:endParaRPr>
          </a:p>
        </p:txBody>
      </p:sp>
      <p:sp>
        <p:nvSpPr>
          <p:cNvPr id="14" name="Text Box 34"/>
          <p:cNvSpPr txBox="1">
            <a:spLocks noChangeArrowheads="1"/>
          </p:cNvSpPr>
          <p:nvPr/>
        </p:nvSpPr>
        <p:spPr bwMode="auto">
          <a:xfrm>
            <a:off x="3998635" y="3023355"/>
            <a:ext cx="5126988" cy="1198880"/>
          </a:xfrm>
          <a:prstGeom prst="rect">
            <a:avLst/>
          </a:prstGeom>
          <a:noFill/>
          <a:ln w="9525">
            <a:noFill/>
            <a:miter lim="800000"/>
          </a:ln>
        </p:spPr>
        <p:txBody>
          <a:bodyPr wrap="square">
            <a:spAutoFit/>
          </a:bodyPr>
          <a:lstStyle/>
          <a:p>
            <a:r>
              <a:rPr lang="zh-CN" altLang="en-US" sz="2400" b="1" dirty="0">
                <a:solidFill>
                  <a:srgbClr val="FF0000"/>
                </a:solidFill>
                <a:cs typeface="Arial" panose="020B0604020202020204" pitchFamily="34" charset="0"/>
              </a:rPr>
              <a:t>从市场方面看</a:t>
            </a:r>
            <a:r>
              <a:rPr lang="en-US" altLang="zh-CN" sz="2400" b="1" dirty="0">
                <a:solidFill>
                  <a:srgbClr val="0070C0"/>
                </a:solidFill>
                <a:cs typeface="Arial" panose="020B0604020202020204" pitchFamily="34" charset="0"/>
              </a:rPr>
              <a:t>——</a:t>
            </a:r>
            <a:r>
              <a:rPr lang="zh-CN" altLang="en-US" sz="2400" dirty="0">
                <a:solidFill>
                  <a:srgbClr val="0070C0"/>
                </a:solidFill>
              </a:rPr>
              <a:t>企业的竞争者主要有品牌竞争者、行业竞争者、需要竞争者和消费竞争者。</a:t>
            </a:r>
            <a:endParaRPr lang="zh-CN" altLang="en-US" sz="2400" dirty="0">
              <a:solidFill>
                <a:srgbClr val="0070C0"/>
              </a:solidFill>
            </a:endParaRPr>
          </a:p>
        </p:txBody>
      </p:sp>
      <p:sp>
        <p:nvSpPr>
          <p:cNvPr id="15" name="Text Box 46"/>
          <p:cNvSpPr txBox="1">
            <a:spLocks noChangeArrowheads="1"/>
          </p:cNvSpPr>
          <p:nvPr/>
        </p:nvSpPr>
        <p:spPr bwMode="auto">
          <a:xfrm>
            <a:off x="3998635" y="4523591"/>
            <a:ext cx="5400600" cy="1198880"/>
          </a:xfrm>
          <a:prstGeom prst="rect">
            <a:avLst/>
          </a:prstGeom>
          <a:noFill/>
          <a:ln w="9525">
            <a:noFill/>
            <a:miter lim="800000"/>
          </a:ln>
        </p:spPr>
        <p:txBody>
          <a:bodyPr wrap="square">
            <a:spAutoFit/>
          </a:bodyPr>
          <a:lstStyle/>
          <a:p>
            <a:r>
              <a:rPr lang="zh-CN" altLang="en-US" sz="2400" b="1" dirty="0">
                <a:solidFill>
                  <a:srgbClr val="FF0000"/>
                </a:solidFill>
                <a:cs typeface="Arial" panose="020B0604020202020204" pitchFamily="34" charset="0"/>
              </a:rPr>
              <a:t>从企业所处的竞争地位来看</a:t>
            </a:r>
            <a:r>
              <a:rPr lang="en-US" altLang="zh-CN" sz="2400" b="1" dirty="0">
                <a:solidFill>
                  <a:srgbClr val="0070C0"/>
                </a:solidFill>
                <a:cs typeface="Arial" panose="020B0604020202020204" pitchFamily="34" charset="0"/>
              </a:rPr>
              <a:t>——</a:t>
            </a:r>
            <a:r>
              <a:rPr lang="zh-CN" altLang="en-US" sz="2400" dirty="0">
                <a:solidFill>
                  <a:srgbClr val="0070C0"/>
                </a:solidFill>
              </a:rPr>
              <a:t>竞争者的类型主要有市场领导者、市场挑战者、市场追随者和市场补缺者。</a:t>
            </a:r>
            <a:endParaRPr lang="zh-CN" altLang="en-US" sz="2400" dirty="0">
              <a:solidFill>
                <a:srgbClr val="0070C0"/>
              </a:solidFill>
            </a:endParaRPr>
          </a:p>
        </p:txBody>
      </p:sp>
      <p:grpSp>
        <p:nvGrpSpPr>
          <p:cNvPr id="16" name="Group 13"/>
          <p:cNvGrpSpPr/>
          <p:nvPr/>
        </p:nvGrpSpPr>
        <p:grpSpPr bwMode="auto">
          <a:xfrm>
            <a:off x="2794297" y="1712943"/>
            <a:ext cx="431800" cy="431800"/>
            <a:chOff x="1234" y="1866"/>
            <a:chExt cx="331" cy="328"/>
          </a:xfrm>
        </p:grpSpPr>
        <p:grpSp>
          <p:nvGrpSpPr>
            <p:cNvPr id="17" name="Group 14"/>
            <p:cNvGrpSpPr/>
            <p:nvPr/>
          </p:nvGrpSpPr>
          <p:grpSpPr bwMode="auto">
            <a:xfrm>
              <a:off x="1234" y="1866"/>
              <a:ext cx="331" cy="328"/>
              <a:chOff x="1289" y="582"/>
              <a:chExt cx="668" cy="668"/>
            </a:xfrm>
          </p:grpSpPr>
          <p:sp>
            <p:nvSpPr>
              <p:cNvPr id="19" name="Oval 15"/>
              <p:cNvSpPr>
                <a:spLocks noChangeArrowheads="1"/>
              </p:cNvSpPr>
              <p:nvPr/>
            </p:nvSpPr>
            <p:spPr bwMode="gray">
              <a:xfrm>
                <a:off x="1289" y="582"/>
                <a:ext cx="668" cy="668"/>
              </a:xfrm>
              <a:prstGeom prst="ellipse">
                <a:avLst/>
              </a:prstGeom>
              <a:solidFill>
                <a:srgbClr val="333333"/>
              </a:solidFill>
              <a:ln w="38100" algn="ctr">
                <a:noFill/>
                <a:round/>
              </a:ln>
            </p:spPr>
            <p:txBody>
              <a:bodyPr anchor="ctr">
                <a:spAutoFit/>
              </a:bodyPr>
              <a:lstStyle/>
              <a:p>
                <a:endParaRPr lang="zh-CN" altLang="en-US"/>
              </a:p>
            </p:txBody>
          </p:sp>
          <p:sp>
            <p:nvSpPr>
              <p:cNvPr id="20" name="Oval 16"/>
              <p:cNvSpPr>
                <a:spLocks noChangeArrowheads="1"/>
              </p:cNvSpPr>
              <p:nvPr/>
            </p:nvSpPr>
            <p:spPr bwMode="gray">
              <a:xfrm>
                <a:off x="1296" y="587"/>
                <a:ext cx="646" cy="647"/>
              </a:xfrm>
              <a:prstGeom prst="ellipse">
                <a:avLst/>
              </a:prstGeom>
              <a:gradFill rotWithShape="1">
                <a:gsLst>
                  <a:gs pos="0">
                    <a:srgbClr val="636869"/>
                  </a:gs>
                  <a:gs pos="100000">
                    <a:srgbClr val="D6E1E2"/>
                  </a:gs>
                </a:gsLst>
                <a:lin ang="5400000" scaled="1"/>
              </a:gradFill>
              <a:ln w="9525" algn="ctr">
                <a:noFill/>
                <a:round/>
              </a:ln>
            </p:spPr>
            <p:txBody>
              <a:bodyPr vert="eaVert" wrap="none" anchor="ctr"/>
              <a:lstStyle/>
              <a:p>
                <a:endParaRPr lang="zh-CN" altLang="en-US"/>
              </a:p>
            </p:txBody>
          </p:sp>
          <p:sp>
            <p:nvSpPr>
              <p:cNvPr id="21" name="Oval 17"/>
              <p:cNvSpPr>
                <a:spLocks noChangeArrowheads="1"/>
              </p:cNvSpPr>
              <p:nvPr/>
            </p:nvSpPr>
            <p:spPr bwMode="gray">
              <a:xfrm>
                <a:off x="1304" y="591"/>
                <a:ext cx="631" cy="631"/>
              </a:xfrm>
              <a:prstGeom prst="ellipse">
                <a:avLst/>
              </a:prstGeom>
              <a:gradFill rotWithShape="1">
                <a:gsLst>
                  <a:gs pos="0">
                    <a:srgbClr val="D6E1E2">
                      <a:alpha val="0"/>
                    </a:srgbClr>
                  </a:gs>
                  <a:gs pos="100000">
                    <a:srgbClr val="F1F5F5"/>
                  </a:gs>
                </a:gsLst>
                <a:lin ang="5400000" scaled="1"/>
              </a:gradFill>
              <a:ln w="9525" algn="ctr">
                <a:noFill/>
                <a:round/>
              </a:ln>
            </p:spPr>
            <p:txBody>
              <a:bodyPr vert="eaVert" wrap="none" anchor="ctr"/>
              <a:lstStyle/>
              <a:p>
                <a:endParaRPr lang="zh-CN" altLang="en-US"/>
              </a:p>
            </p:txBody>
          </p:sp>
          <p:sp>
            <p:nvSpPr>
              <p:cNvPr id="22" name="Oval 18"/>
              <p:cNvSpPr>
                <a:spLocks noChangeArrowheads="1"/>
              </p:cNvSpPr>
              <p:nvPr/>
            </p:nvSpPr>
            <p:spPr bwMode="gray">
              <a:xfrm>
                <a:off x="1311" y="597"/>
                <a:ext cx="600" cy="589"/>
              </a:xfrm>
              <a:prstGeom prst="ellipse">
                <a:avLst/>
              </a:prstGeom>
              <a:gradFill rotWithShape="1">
                <a:gsLst>
                  <a:gs pos="0">
                    <a:srgbClr val="AAB2B3"/>
                  </a:gs>
                  <a:gs pos="100000">
                    <a:srgbClr val="D6E1E2">
                      <a:alpha val="48000"/>
                    </a:srgbClr>
                  </a:gs>
                </a:gsLst>
                <a:lin ang="5400000" scaled="1"/>
              </a:gradFill>
              <a:ln w="9525" algn="ctr">
                <a:noFill/>
                <a:round/>
              </a:ln>
            </p:spPr>
            <p:txBody>
              <a:bodyPr vert="eaVert" wrap="none" anchor="ctr"/>
              <a:lstStyle/>
              <a:p>
                <a:endParaRPr lang="zh-CN" altLang="en-US"/>
              </a:p>
            </p:txBody>
          </p:sp>
          <p:sp>
            <p:nvSpPr>
              <p:cNvPr id="23" name="Oval 19"/>
              <p:cNvSpPr>
                <a:spLocks noChangeArrowheads="1"/>
              </p:cNvSpPr>
              <p:nvPr/>
            </p:nvSpPr>
            <p:spPr bwMode="gray">
              <a:xfrm>
                <a:off x="1346" y="613"/>
                <a:ext cx="533" cy="479"/>
              </a:xfrm>
              <a:prstGeom prst="ellipse">
                <a:avLst/>
              </a:prstGeom>
              <a:gradFill rotWithShape="1">
                <a:gsLst>
                  <a:gs pos="0">
                    <a:srgbClr val="FFFFFF"/>
                  </a:gs>
                  <a:gs pos="100000">
                    <a:srgbClr val="D6E1E2">
                      <a:alpha val="37999"/>
                    </a:srgbClr>
                  </a:gs>
                </a:gsLst>
                <a:lin ang="5400000" scaled="1"/>
              </a:gradFill>
              <a:ln w="9525" algn="ctr">
                <a:noFill/>
                <a:round/>
              </a:ln>
            </p:spPr>
            <p:txBody>
              <a:bodyPr vert="eaVert" wrap="none" anchor="ctr"/>
              <a:lstStyle/>
              <a:p>
                <a:endParaRPr lang="zh-CN" altLang="en-US"/>
              </a:p>
            </p:txBody>
          </p:sp>
        </p:grpSp>
        <p:sp>
          <p:nvSpPr>
            <p:cNvPr id="18" name="Text Box 20"/>
            <p:cNvSpPr txBox="1">
              <a:spLocks noChangeArrowheads="1"/>
            </p:cNvSpPr>
            <p:nvPr/>
          </p:nvSpPr>
          <p:spPr bwMode="gray">
            <a:xfrm>
              <a:off x="1280" y="1911"/>
              <a:ext cx="239" cy="280"/>
            </a:xfrm>
            <a:prstGeom prst="rect">
              <a:avLst/>
            </a:prstGeom>
            <a:noFill/>
            <a:ln w="9525" algn="ctr">
              <a:noFill/>
              <a:miter lim="800000"/>
            </a:ln>
            <a:effectLst/>
          </p:spPr>
          <p:txBody>
            <a:bodyPr wrap="square">
              <a:spAutoFit/>
            </a:bodyPr>
            <a:lstStyle/>
            <a:p>
              <a:pPr algn="ctr">
                <a:defRPr/>
              </a:pPr>
              <a:r>
                <a:rPr lang="en-US" altLang="zh-CN" sz="1800" b="1">
                  <a:solidFill>
                    <a:srgbClr val="000000"/>
                  </a:solidFill>
                  <a:effectLst>
                    <a:outerShdw blurRad="38100" dist="38100" dir="2700000" algn="tl">
                      <a:srgbClr val="C0C0C0"/>
                    </a:outerShdw>
                  </a:effectLst>
                </a:rPr>
                <a:t>1</a:t>
              </a:r>
              <a:endParaRPr lang="en-US" altLang="zh-CN" sz="1800" b="1">
                <a:effectLst>
                  <a:outerShdw blurRad="38100" dist="38100" dir="2700000" algn="tl">
                    <a:srgbClr val="C0C0C0"/>
                  </a:outerShdw>
                </a:effectLst>
              </a:endParaRPr>
            </a:p>
          </p:txBody>
        </p:sp>
      </p:grpSp>
      <p:grpSp>
        <p:nvGrpSpPr>
          <p:cNvPr id="24" name="Group 24"/>
          <p:cNvGrpSpPr/>
          <p:nvPr/>
        </p:nvGrpSpPr>
        <p:grpSpPr bwMode="auto">
          <a:xfrm>
            <a:off x="2780076" y="3518188"/>
            <a:ext cx="431800" cy="431800"/>
            <a:chOff x="1234" y="1866"/>
            <a:chExt cx="331" cy="328"/>
          </a:xfrm>
        </p:grpSpPr>
        <p:grpSp>
          <p:nvGrpSpPr>
            <p:cNvPr id="25" name="Group 25"/>
            <p:cNvGrpSpPr/>
            <p:nvPr/>
          </p:nvGrpSpPr>
          <p:grpSpPr bwMode="auto">
            <a:xfrm>
              <a:off x="1234" y="1866"/>
              <a:ext cx="331" cy="328"/>
              <a:chOff x="1289" y="582"/>
              <a:chExt cx="668" cy="668"/>
            </a:xfrm>
          </p:grpSpPr>
          <p:sp>
            <p:nvSpPr>
              <p:cNvPr id="27" name="Oval 26"/>
              <p:cNvSpPr>
                <a:spLocks noChangeArrowheads="1"/>
              </p:cNvSpPr>
              <p:nvPr/>
            </p:nvSpPr>
            <p:spPr bwMode="gray">
              <a:xfrm>
                <a:off x="1289" y="582"/>
                <a:ext cx="668" cy="668"/>
              </a:xfrm>
              <a:prstGeom prst="ellipse">
                <a:avLst/>
              </a:prstGeom>
              <a:solidFill>
                <a:srgbClr val="333333"/>
              </a:solidFill>
              <a:ln w="38100" algn="ctr">
                <a:noFill/>
                <a:round/>
              </a:ln>
            </p:spPr>
            <p:txBody>
              <a:bodyPr anchor="ctr">
                <a:spAutoFit/>
              </a:bodyPr>
              <a:lstStyle/>
              <a:p>
                <a:endParaRPr lang="zh-CN" altLang="en-US"/>
              </a:p>
            </p:txBody>
          </p:sp>
          <p:sp>
            <p:nvSpPr>
              <p:cNvPr id="28" name="Oval 27"/>
              <p:cNvSpPr>
                <a:spLocks noChangeArrowheads="1"/>
              </p:cNvSpPr>
              <p:nvPr/>
            </p:nvSpPr>
            <p:spPr bwMode="gray">
              <a:xfrm>
                <a:off x="1296" y="587"/>
                <a:ext cx="646" cy="647"/>
              </a:xfrm>
              <a:prstGeom prst="ellipse">
                <a:avLst/>
              </a:prstGeom>
              <a:gradFill rotWithShape="1">
                <a:gsLst>
                  <a:gs pos="0">
                    <a:srgbClr val="636869"/>
                  </a:gs>
                  <a:gs pos="100000">
                    <a:srgbClr val="D6E1E2"/>
                  </a:gs>
                </a:gsLst>
                <a:lin ang="5400000" scaled="1"/>
              </a:gradFill>
              <a:ln w="9525" algn="ctr">
                <a:noFill/>
                <a:round/>
              </a:ln>
            </p:spPr>
            <p:txBody>
              <a:bodyPr vert="eaVert" wrap="none" anchor="ctr"/>
              <a:lstStyle/>
              <a:p>
                <a:endParaRPr lang="zh-CN" altLang="en-US"/>
              </a:p>
            </p:txBody>
          </p:sp>
          <p:sp>
            <p:nvSpPr>
              <p:cNvPr id="29" name="Oval 28"/>
              <p:cNvSpPr>
                <a:spLocks noChangeArrowheads="1"/>
              </p:cNvSpPr>
              <p:nvPr/>
            </p:nvSpPr>
            <p:spPr bwMode="gray">
              <a:xfrm>
                <a:off x="1304" y="591"/>
                <a:ext cx="631" cy="631"/>
              </a:xfrm>
              <a:prstGeom prst="ellipse">
                <a:avLst/>
              </a:prstGeom>
              <a:gradFill rotWithShape="1">
                <a:gsLst>
                  <a:gs pos="0">
                    <a:srgbClr val="D6E1E2">
                      <a:alpha val="0"/>
                    </a:srgbClr>
                  </a:gs>
                  <a:gs pos="100000">
                    <a:srgbClr val="F1F5F5"/>
                  </a:gs>
                </a:gsLst>
                <a:lin ang="5400000" scaled="1"/>
              </a:gradFill>
              <a:ln w="9525" algn="ctr">
                <a:noFill/>
                <a:round/>
              </a:ln>
            </p:spPr>
            <p:txBody>
              <a:bodyPr vert="eaVert" wrap="none" anchor="ctr"/>
              <a:lstStyle/>
              <a:p>
                <a:endParaRPr lang="zh-CN" altLang="en-US"/>
              </a:p>
            </p:txBody>
          </p:sp>
          <p:sp>
            <p:nvSpPr>
              <p:cNvPr id="30" name="Oval 29"/>
              <p:cNvSpPr>
                <a:spLocks noChangeArrowheads="1"/>
              </p:cNvSpPr>
              <p:nvPr/>
            </p:nvSpPr>
            <p:spPr bwMode="gray">
              <a:xfrm>
                <a:off x="1311" y="597"/>
                <a:ext cx="600" cy="589"/>
              </a:xfrm>
              <a:prstGeom prst="ellipse">
                <a:avLst/>
              </a:prstGeom>
              <a:gradFill rotWithShape="1">
                <a:gsLst>
                  <a:gs pos="0">
                    <a:srgbClr val="AAB2B3"/>
                  </a:gs>
                  <a:gs pos="100000">
                    <a:srgbClr val="D6E1E2">
                      <a:alpha val="48000"/>
                    </a:srgbClr>
                  </a:gs>
                </a:gsLst>
                <a:lin ang="5400000" scaled="1"/>
              </a:gradFill>
              <a:ln w="9525" algn="ctr">
                <a:noFill/>
                <a:round/>
              </a:ln>
            </p:spPr>
            <p:txBody>
              <a:bodyPr vert="eaVert" wrap="none" anchor="ctr"/>
              <a:lstStyle/>
              <a:p>
                <a:endParaRPr lang="zh-CN" altLang="en-US"/>
              </a:p>
            </p:txBody>
          </p:sp>
          <p:sp>
            <p:nvSpPr>
              <p:cNvPr id="31" name="Oval 30"/>
              <p:cNvSpPr>
                <a:spLocks noChangeArrowheads="1"/>
              </p:cNvSpPr>
              <p:nvPr/>
            </p:nvSpPr>
            <p:spPr bwMode="gray">
              <a:xfrm>
                <a:off x="1346" y="613"/>
                <a:ext cx="533" cy="479"/>
              </a:xfrm>
              <a:prstGeom prst="ellipse">
                <a:avLst/>
              </a:prstGeom>
              <a:gradFill rotWithShape="1">
                <a:gsLst>
                  <a:gs pos="0">
                    <a:srgbClr val="FFFFFF"/>
                  </a:gs>
                  <a:gs pos="100000">
                    <a:srgbClr val="D6E1E2">
                      <a:alpha val="37999"/>
                    </a:srgbClr>
                  </a:gs>
                </a:gsLst>
                <a:lin ang="5400000" scaled="1"/>
              </a:gradFill>
              <a:ln w="9525" algn="ctr">
                <a:noFill/>
                <a:round/>
              </a:ln>
            </p:spPr>
            <p:txBody>
              <a:bodyPr vert="eaVert" wrap="none" anchor="ctr"/>
              <a:lstStyle/>
              <a:p>
                <a:endParaRPr lang="zh-CN" altLang="en-US"/>
              </a:p>
            </p:txBody>
          </p:sp>
        </p:grpSp>
        <p:sp>
          <p:nvSpPr>
            <p:cNvPr id="26" name="Text Box 31"/>
            <p:cNvSpPr txBox="1">
              <a:spLocks noChangeArrowheads="1"/>
            </p:cNvSpPr>
            <p:nvPr/>
          </p:nvSpPr>
          <p:spPr bwMode="gray">
            <a:xfrm>
              <a:off x="1280" y="1911"/>
              <a:ext cx="239" cy="280"/>
            </a:xfrm>
            <a:prstGeom prst="rect">
              <a:avLst/>
            </a:prstGeom>
            <a:noFill/>
            <a:ln w="9525" algn="ctr">
              <a:noFill/>
              <a:miter lim="800000"/>
            </a:ln>
            <a:effectLst/>
          </p:spPr>
          <p:txBody>
            <a:bodyPr wrap="square">
              <a:spAutoFit/>
            </a:bodyPr>
            <a:lstStyle/>
            <a:p>
              <a:pPr algn="ctr">
                <a:defRPr/>
              </a:pPr>
              <a:r>
                <a:rPr lang="en-US" altLang="zh-CN" sz="1800" b="1">
                  <a:solidFill>
                    <a:srgbClr val="000000"/>
                  </a:solidFill>
                  <a:effectLst>
                    <a:outerShdw blurRad="38100" dist="38100" dir="2700000" algn="tl">
                      <a:srgbClr val="C0C0C0"/>
                    </a:outerShdw>
                  </a:effectLst>
                </a:rPr>
                <a:t>2</a:t>
              </a:r>
              <a:endParaRPr lang="en-US" altLang="zh-CN" sz="1800" b="1">
                <a:effectLst>
                  <a:outerShdw blurRad="38100" dist="38100" dir="2700000" algn="tl">
                    <a:srgbClr val="C0C0C0"/>
                  </a:outerShdw>
                </a:effectLst>
              </a:endParaRPr>
            </a:p>
          </p:txBody>
        </p:sp>
      </p:grpSp>
      <p:grpSp>
        <p:nvGrpSpPr>
          <p:cNvPr id="96" name="Group 36"/>
          <p:cNvGrpSpPr/>
          <p:nvPr/>
        </p:nvGrpSpPr>
        <p:grpSpPr bwMode="auto">
          <a:xfrm>
            <a:off x="2767732" y="4933003"/>
            <a:ext cx="431800" cy="431800"/>
            <a:chOff x="1234" y="1866"/>
            <a:chExt cx="331" cy="328"/>
          </a:xfrm>
        </p:grpSpPr>
        <p:grpSp>
          <p:nvGrpSpPr>
            <p:cNvPr id="97" name="Group 37"/>
            <p:cNvGrpSpPr/>
            <p:nvPr/>
          </p:nvGrpSpPr>
          <p:grpSpPr bwMode="auto">
            <a:xfrm>
              <a:off x="1234" y="1866"/>
              <a:ext cx="331" cy="328"/>
              <a:chOff x="1289" y="582"/>
              <a:chExt cx="668" cy="668"/>
            </a:xfrm>
          </p:grpSpPr>
          <p:sp>
            <p:nvSpPr>
              <p:cNvPr id="99" name="Oval 38"/>
              <p:cNvSpPr>
                <a:spLocks noChangeArrowheads="1"/>
              </p:cNvSpPr>
              <p:nvPr/>
            </p:nvSpPr>
            <p:spPr bwMode="gray">
              <a:xfrm>
                <a:off x="1289" y="582"/>
                <a:ext cx="668" cy="668"/>
              </a:xfrm>
              <a:prstGeom prst="ellipse">
                <a:avLst/>
              </a:prstGeom>
              <a:solidFill>
                <a:srgbClr val="333333"/>
              </a:solidFill>
              <a:ln w="38100" algn="ctr">
                <a:noFill/>
                <a:round/>
              </a:ln>
            </p:spPr>
            <p:txBody>
              <a:bodyPr anchor="ctr">
                <a:spAutoFit/>
              </a:bodyPr>
              <a:lstStyle/>
              <a:p>
                <a:endParaRPr lang="zh-CN" altLang="en-US"/>
              </a:p>
            </p:txBody>
          </p:sp>
          <p:sp>
            <p:nvSpPr>
              <p:cNvPr id="101" name="Oval 39"/>
              <p:cNvSpPr>
                <a:spLocks noChangeArrowheads="1"/>
              </p:cNvSpPr>
              <p:nvPr/>
            </p:nvSpPr>
            <p:spPr bwMode="gray">
              <a:xfrm>
                <a:off x="1296" y="587"/>
                <a:ext cx="646" cy="647"/>
              </a:xfrm>
              <a:prstGeom prst="ellipse">
                <a:avLst/>
              </a:prstGeom>
              <a:gradFill rotWithShape="1">
                <a:gsLst>
                  <a:gs pos="0">
                    <a:srgbClr val="636869"/>
                  </a:gs>
                  <a:gs pos="100000">
                    <a:srgbClr val="D6E1E2"/>
                  </a:gs>
                </a:gsLst>
                <a:lin ang="5400000" scaled="1"/>
              </a:gradFill>
              <a:ln w="9525" algn="ctr">
                <a:noFill/>
                <a:round/>
              </a:ln>
            </p:spPr>
            <p:txBody>
              <a:bodyPr vert="eaVert" wrap="none" anchor="ctr"/>
              <a:lstStyle/>
              <a:p>
                <a:endParaRPr lang="zh-CN" altLang="en-US"/>
              </a:p>
            </p:txBody>
          </p:sp>
          <p:sp>
            <p:nvSpPr>
              <p:cNvPr id="102" name="Oval 40"/>
              <p:cNvSpPr>
                <a:spLocks noChangeArrowheads="1"/>
              </p:cNvSpPr>
              <p:nvPr/>
            </p:nvSpPr>
            <p:spPr bwMode="gray">
              <a:xfrm>
                <a:off x="1304" y="591"/>
                <a:ext cx="631" cy="631"/>
              </a:xfrm>
              <a:prstGeom prst="ellipse">
                <a:avLst/>
              </a:prstGeom>
              <a:gradFill rotWithShape="1">
                <a:gsLst>
                  <a:gs pos="0">
                    <a:srgbClr val="D6E1E2">
                      <a:alpha val="0"/>
                    </a:srgbClr>
                  </a:gs>
                  <a:gs pos="100000">
                    <a:srgbClr val="F1F5F5"/>
                  </a:gs>
                </a:gsLst>
                <a:lin ang="5400000" scaled="1"/>
              </a:gradFill>
              <a:ln w="9525" algn="ctr">
                <a:noFill/>
                <a:round/>
              </a:ln>
            </p:spPr>
            <p:txBody>
              <a:bodyPr vert="eaVert" wrap="none" anchor="ctr"/>
              <a:lstStyle/>
              <a:p>
                <a:endParaRPr lang="zh-CN" altLang="en-US"/>
              </a:p>
            </p:txBody>
          </p:sp>
          <p:sp>
            <p:nvSpPr>
              <p:cNvPr id="103" name="Oval 41"/>
              <p:cNvSpPr>
                <a:spLocks noChangeArrowheads="1"/>
              </p:cNvSpPr>
              <p:nvPr/>
            </p:nvSpPr>
            <p:spPr bwMode="gray">
              <a:xfrm>
                <a:off x="1311" y="597"/>
                <a:ext cx="600" cy="589"/>
              </a:xfrm>
              <a:prstGeom prst="ellipse">
                <a:avLst/>
              </a:prstGeom>
              <a:gradFill rotWithShape="1">
                <a:gsLst>
                  <a:gs pos="0">
                    <a:srgbClr val="AAB2B3"/>
                  </a:gs>
                  <a:gs pos="100000">
                    <a:srgbClr val="D6E1E2">
                      <a:alpha val="48000"/>
                    </a:srgbClr>
                  </a:gs>
                </a:gsLst>
                <a:lin ang="5400000" scaled="1"/>
              </a:gradFill>
              <a:ln w="9525" algn="ctr">
                <a:noFill/>
                <a:round/>
              </a:ln>
            </p:spPr>
            <p:txBody>
              <a:bodyPr vert="eaVert" wrap="none" anchor="ctr"/>
              <a:lstStyle/>
              <a:p>
                <a:endParaRPr lang="zh-CN" altLang="en-US"/>
              </a:p>
            </p:txBody>
          </p:sp>
          <p:sp>
            <p:nvSpPr>
              <p:cNvPr id="104" name="Oval 42"/>
              <p:cNvSpPr>
                <a:spLocks noChangeArrowheads="1"/>
              </p:cNvSpPr>
              <p:nvPr/>
            </p:nvSpPr>
            <p:spPr bwMode="gray">
              <a:xfrm>
                <a:off x="1346" y="613"/>
                <a:ext cx="533" cy="479"/>
              </a:xfrm>
              <a:prstGeom prst="ellipse">
                <a:avLst/>
              </a:prstGeom>
              <a:gradFill rotWithShape="1">
                <a:gsLst>
                  <a:gs pos="0">
                    <a:srgbClr val="FFFFFF"/>
                  </a:gs>
                  <a:gs pos="100000">
                    <a:srgbClr val="D6E1E2">
                      <a:alpha val="37999"/>
                    </a:srgbClr>
                  </a:gs>
                </a:gsLst>
                <a:lin ang="5400000" scaled="1"/>
              </a:gradFill>
              <a:ln w="9525" algn="ctr">
                <a:noFill/>
                <a:round/>
              </a:ln>
            </p:spPr>
            <p:txBody>
              <a:bodyPr vert="eaVert" wrap="none" anchor="ctr"/>
              <a:lstStyle/>
              <a:p>
                <a:endParaRPr lang="zh-CN" altLang="en-US"/>
              </a:p>
            </p:txBody>
          </p:sp>
        </p:grpSp>
        <p:sp>
          <p:nvSpPr>
            <p:cNvPr id="98" name="Text Box 43"/>
            <p:cNvSpPr txBox="1">
              <a:spLocks noChangeArrowheads="1"/>
            </p:cNvSpPr>
            <p:nvPr/>
          </p:nvSpPr>
          <p:spPr bwMode="gray">
            <a:xfrm>
              <a:off x="1280" y="1911"/>
              <a:ext cx="239" cy="280"/>
            </a:xfrm>
            <a:prstGeom prst="rect">
              <a:avLst/>
            </a:prstGeom>
            <a:noFill/>
            <a:ln w="9525" algn="ctr">
              <a:noFill/>
              <a:miter lim="800000"/>
            </a:ln>
            <a:effectLst/>
          </p:spPr>
          <p:txBody>
            <a:bodyPr wrap="square">
              <a:spAutoFit/>
            </a:bodyPr>
            <a:lstStyle/>
            <a:p>
              <a:pPr algn="ctr">
                <a:defRPr/>
              </a:pPr>
              <a:r>
                <a:rPr lang="en-US" altLang="zh-CN" sz="1800" b="1" dirty="0">
                  <a:solidFill>
                    <a:srgbClr val="000000"/>
                  </a:solidFill>
                  <a:effectLst>
                    <a:outerShdw blurRad="38100" dist="38100" dir="2700000" algn="tl">
                      <a:srgbClr val="C0C0C0"/>
                    </a:outerShdw>
                  </a:effectLst>
                </a:rPr>
                <a:t>3</a:t>
              </a:r>
              <a:endParaRPr lang="en-US" altLang="zh-CN" sz="1800" b="1" dirty="0">
                <a:effectLst>
                  <a:outerShdw blurRad="38100" dist="38100" dir="2700000" algn="tl">
                    <a:srgbClr val="C0C0C0"/>
                  </a:outerShdw>
                </a:effectLst>
              </a:endParaRPr>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2135317" y="1196499"/>
            <a:ext cx="7416824" cy="584775"/>
          </a:xfrm>
          <a:prstGeom prst="rect">
            <a:avLst/>
          </a:prstGeom>
          <a:noFill/>
          <a:ln w="9525">
            <a:noFill/>
          </a:ln>
        </p:spPr>
        <p:txBody>
          <a:bodyPr wrap="square">
            <a:spAutoFit/>
          </a:bodyPr>
          <a:lstStyle/>
          <a:p>
            <a:pPr indent="0"/>
            <a:r>
              <a:rPr lang="zh-CN" sz="3200" b="1" dirty="0">
                <a:solidFill>
                  <a:srgbClr val="FF0000"/>
                </a:solidFill>
                <a:latin typeface="微软雅黑" panose="020B0503020204020204" pitchFamily="34" charset="-122"/>
                <a:ea typeface="微软雅黑" panose="020B0503020204020204" pitchFamily="34" charset="-122"/>
              </a:rPr>
              <a:t>（</a:t>
            </a:r>
            <a:r>
              <a:rPr lang="zh-CN" altLang="en-US" sz="3200" b="1" dirty="0">
                <a:solidFill>
                  <a:srgbClr val="FF0000"/>
                </a:solidFill>
                <a:latin typeface="微软雅黑" panose="020B0503020204020204" pitchFamily="34" charset="-122"/>
                <a:ea typeface="微软雅黑" panose="020B0503020204020204" pitchFamily="34" charset="-122"/>
              </a:rPr>
              <a:t>一</a:t>
            </a:r>
            <a:r>
              <a:rPr lang="zh-CN" sz="3200" b="1" dirty="0">
                <a:solidFill>
                  <a:srgbClr val="FF0000"/>
                </a:solidFill>
                <a:latin typeface="微软雅黑" panose="020B0503020204020204" pitchFamily="34" charset="-122"/>
                <a:ea typeface="微软雅黑" panose="020B0503020204020204" pitchFamily="34" charset="-122"/>
              </a:rPr>
              <a:t>）</a:t>
            </a:r>
            <a:r>
              <a:rPr lang="zh-CN" altLang="en-US" sz="3200" b="1" dirty="0">
                <a:solidFill>
                  <a:srgbClr val="FF0000"/>
                </a:solidFill>
                <a:latin typeface="微软雅黑" panose="020B0503020204020204" pitchFamily="34" charset="-122"/>
                <a:ea typeface="微软雅黑" panose="020B0503020204020204" pitchFamily="34" charset="-122"/>
              </a:rPr>
              <a:t>影响消费者购买行为的主要因素</a:t>
            </a:r>
            <a:endParaRPr lang="zh-CN" sz="3200" b="1" dirty="0">
              <a:solidFill>
                <a:srgbClr val="FF0000"/>
              </a:solidFill>
              <a:latin typeface="微软雅黑" panose="020B0503020204020204" pitchFamily="34" charset="-122"/>
              <a:ea typeface="微软雅黑" panose="020B0503020204020204" pitchFamily="34" charset="-122"/>
            </a:endParaRPr>
          </a:p>
        </p:txBody>
      </p:sp>
      <p:sp>
        <p:nvSpPr>
          <p:cNvPr id="5" name="矩形 2"/>
          <p:cNvSpPr/>
          <p:nvPr/>
        </p:nvSpPr>
        <p:spPr>
          <a:xfrm>
            <a:off x="4152166" y="5805239"/>
            <a:ext cx="4902200" cy="460375"/>
          </a:xfrm>
          <a:prstGeom prst="rect">
            <a:avLst/>
          </a:prstGeom>
          <a:noFill/>
          <a:ln w="9525">
            <a:noFill/>
          </a:ln>
        </p:spPr>
        <p:txBody>
          <a:bodyPr>
            <a:spAutoFit/>
          </a:bodyPr>
          <a:lstStyle/>
          <a:p>
            <a:pPr algn="ctr"/>
            <a:r>
              <a:rPr lang="zh-CN" altLang="en-US" sz="2400" b="1" dirty="0">
                <a:solidFill>
                  <a:srgbClr val="0070C0"/>
                </a:solidFill>
                <a:latin typeface="Times New Roman" panose="02020603050405020304" pitchFamily="18" charset="0"/>
                <a:cs typeface="Times New Roman" panose="02020603050405020304" pitchFamily="18" charset="0"/>
              </a:rPr>
              <a:t>影响消费者购买行为的主要因素</a:t>
            </a:r>
            <a:endParaRPr lang="zh-CN" altLang="en-US" sz="2400" b="1" dirty="0">
              <a:solidFill>
                <a:srgbClr val="0070C0"/>
              </a:solidFill>
              <a:latin typeface="Times New Roman" panose="02020603050405020304" pitchFamily="18" charset="0"/>
              <a:cs typeface="Times New Roman" panose="02020603050405020304" pitchFamily="18" charset="0"/>
            </a:endParaRPr>
          </a:p>
        </p:txBody>
      </p:sp>
      <p:sp>
        <p:nvSpPr>
          <p:cNvPr id="2" name="Rectangle 2"/>
          <p:cNvSpPr>
            <a:spLocks noGrp="1" noChangeArrowheads="1"/>
          </p:cNvSpPr>
          <p:nvPr>
            <p:custDataLst>
              <p:tags r:id="rId2"/>
            </p:custDataLst>
          </p:nvPr>
        </p:nvSpPr>
        <p:spPr>
          <a:xfrm>
            <a:off x="1703512" y="246759"/>
            <a:ext cx="5703887" cy="698820"/>
          </a:xfrm>
          <a:prstGeom prst="rect">
            <a:avLst/>
          </a:prstGeom>
        </p:spPr>
        <p:txBody>
          <a:bodyPr vert="horz" lIns="108850" tIns="54425" rIns="108850" bIns="54425" rtlCol="0" anchor="ctr">
            <a:normAutofit/>
          </a:bodyPr>
          <a:lstStyle>
            <a:lvl1pPr algn="ctr" defTabSz="1088390" rtl="0" eaLnBrk="1" latinLnBrk="0" hangingPunct="1">
              <a:spcBef>
                <a:spcPct val="0"/>
              </a:spcBef>
              <a:buNone/>
              <a:defRPr sz="5200" kern="1200">
                <a:solidFill>
                  <a:schemeClr val="tx1"/>
                </a:solidFill>
                <a:latin typeface="+mj-lt"/>
                <a:ea typeface="+mj-ea"/>
                <a:cs typeface="+mj-cs"/>
              </a:defRPr>
            </a:lvl1pPr>
          </a:lstStyle>
          <a:p>
            <a:pPr algn="l"/>
            <a:r>
              <a:rPr lang="zh-CN" altLang="en-US" sz="3200" b="1" dirty="0">
                <a:solidFill>
                  <a:srgbClr val="0070C0"/>
                </a:solidFill>
                <a:latin typeface="+mj-ea"/>
              </a:rPr>
              <a:t>三、</a:t>
            </a:r>
            <a:r>
              <a:rPr lang="zh-CN" altLang="en-US" sz="3200" b="1" dirty="0">
                <a:solidFill>
                  <a:srgbClr val="0070C0"/>
                </a:solidFill>
                <a:latin typeface="+mj-ea"/>
                <a:sym typeface="+mn-ea"/>
              </a:rPr>
              <a:t>消费者分析</a:t>
            </a:r>
            <a:endParaRPr lang="en-US" altLang="zh-CN" sz="3200" b="1" dirty="0">
              <a:solidFill>
                <a:srgbClr val="0070C0"/>
              </a:solidFill>
              <a:latin typeface="+mj-ea"/>
              <a:sym typeface="+mn-ea"/>
            </a:endParaRPr>
          </a:p>
        </p:txBody>
      </p:sp>
      <p:graphicFrame>
        <p:nvGraphicFramePr>
          <p:cNvPr id="10" name="图示 9"/>
          <p:cNvGraphicFramePr/>
          <p:nvPr/>
        </p:nvGraphicFramePr>
        <p:xfrm>
          <a:off x="2376054" y="1556792"/>
          <a:ext cx="8309644" cy="455673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536567" y="320839"/>
            <a:ext cx="7416824" cy="584775"/>
          </a:xfrm>
          <a:prstGeom prst="rect">
            <a:avLst/>
          </a:prstGeom>
          <a:noFill/>
          <a:ln w="9525">
            <a:noFill/>
          </a:ln>
        </p:spPr>
        <p:txBody>
          <a:bodyPr wrap="square">
            <a:spAutoFit/>
          </a:bodyPr>
          <a:lstStyle/>
          <a:p>
            <a:pPr indent="0"/>
            <a:r>
              <a:rPr lang="zh-CN" sz="3200" b="1" dirty="0">
                <a:solidFill>
                  <a:srgbClr val="FF0000"/>
                </a:solidFill>
                <a:latin typeface="微软雅黑" panose="020B0503020204020204" pitchFamily="34" charset="-122"/>
                <a:ea typeface="微软雅黑" panose="020B0503020204020204" pitchFamily="34" charset="-122"/>
              </a:rPr>
              <a:t>（</a:t>
            </a:r>
            <a:r>
              <a:rPr lang="zh-CN" altLang="en-US" sz="3200" b="1" dirty="0">
                <a:solidFill>
                  <a:srgbClr val="FF0000"/>
                </a:solidFill>
                <a:latin typeface="微软雅黑" panose="020B0503020204020204" pitchFamily="34" charset="-122"/>
                <a:ea typeface="微软雅黑" panose="020B0503020204020204" pitchFamily="34" charset="-122"/>
              </a:rPr>
              <a:t>二</a:t>
            </a:r>
            <a:r>
              <a:rPr lang="zh-CN" sz="3200" b="1" dirty="0">
                <a:solidFill>
                  <a:srgbClr val="FF0000"/>
                </a:solidFill>
                <a:latin typeface="微软雅黑" panose="020B0503020204020204" pitchFamily="34" charset="-122"/>
                <a:ea typeface="微软雅黑" panose="020B0503020204020204" pitchFamily="34" charset="-122"/>
              </a:rPr>
              <a:t>）</a:t>
            </a:r>
            <a:r>
              <a:rPr lang="zh-CN" altLang="en-US" sz="3200" b="1" dirty="0">
                <a:solidFill>
                  <a:srgbClr val="FF0000"/>
                </a:solidFill>
                <a:latin typeface="微软雅黑" panose="020B0503020204020204" pitchFamily="34" charset="-122"/>
                <a:ea typeface="微软雅黑" panose="020B0503020204020204" pitchFamily="34" charset="-122"/>
              </a:rPr>
              <a:t>消费者购买决策过程的主要步骤</a:t>
            </a:r>
            <a:endParaRPr lang="zh-CN" sz="3200" b="1" dirty="0">
              <a:solidFill>
                <a:srgbClr val="FF0000"/>
              </a:solidFill>
              <a:latin typeface="微软雅黑" panose="020B0503020204020204" pitchFamily="34" charset="-122"/>
              <a:ea typeface="微软雅黑" panose="020B0503020204020204" pitchFamily="34" charset="-122"/>
            </a:endParaRPr>
          </a:p>
        </p:txBody>
      </p:sp>
      <p:sp>
        <p:nvSpPr>
          <p:cNvPr id="5" name="矩形 2"/>
          <p:cNvSpPr/>
          <p:nvPr/>
        </p:nvSpPr>
        <p:spPr>
          <a:xfrm>
            <a:off x="4008021" y="5805239"/>
            <a:ext cx="4902200" cy="460375"/>
          </a:xfrm>
          <a:prstGeom prst="rect">
            <a:avLst/>
          </a:prstGeom>
          <a:noFill/>
          <a:ln w="9525">
            <a:noFill/>
          </a:ln>
        </p:spPr>
        <p:txBody>
          <a:bodyPr>
            <a:spAutoFit/>
          </a:bodyPr>
          <a:lstStyle/>
          <a:p>
            <a:pPr algn="ctr"/>
            <a:r>
              <a:rPr lang="zh-CN" altLang="en-US" sz="2400" b="1" dirty="0">
                <a:solidFill>
                  <a:srgbClr val="0070C0"/>
                </a:solidFill>
                <a:latin typeface="Times New Roman" panose="02020603050405020304" pitchFamily="18" charset="0"/>
                <a:cs typeface="Times New Roman" panose="02020603050405020304" pitchFamily="18" charset="0"/>
              </a:rPr>
              <a:t>影响消费者购买行为的主要因素</a:t>
            </a:r>
            <a:endParaRPr lang="zh-CN" altLang="en-US" sz="2400" b="1" dirty="0">
              <a:solidFill>
                <a:srgbClr val="0070C0"/>
              </a:solidFill>
              <a:latin typeface="Times New Roman" panose="02020603050405020304" pitchFamily="18" charset="0"/>
              <a:cs typeface="Times New Roman" panose="02020603050405020304" pitchFamily="18" charset="0"/>
            </a:endParaRPr>
          </a:p>
        </p:txBody>
      </p:sp>
      <p:graphicFrame>
        <p:nvGraphicFramePr>
          <p:cNvPr id="3" name="图示 2"/>
          <p:cNvGraphicFramePr/>
          <p:nvPr/>
        </p:nvGraphicFramePr>
        <p:xfrm>
          <a:off x="2423969" y="980306"/>
          <a:ext cx="8021612" cy="46085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duotone>
              <a:schemeClr val="bg2">
                <a:shade val="45000"/>
                <a:satMod val="135000"/>
              </a:schemeClr>
              <a:prstClr val="white"/>
            </a:duotone>
            <a:extLst>
              <a:ext uri="{BEBA8EAE-BF5A-486C-A8C5-ECC9F3942E4B}">
                <a14:imgProps xmlns:a14="http://schemas.microsoft.com/office/drawing/2010/main">
                  <a14:imgLayer r:embed="rId2">
                    <a14:imgEffect>
                      <a14:artisticBlur/>
                    </a14:imgEffect>
                  </a14:imgLayer>
                </a14:imgProps>
              </a:ext>
              <a:ext uri="{28A0092B-C50C-407E-A947-70E740481C1C}">
                <a14:useLocalDpi xmlns:a14="http://schemas.microsoft.com/office/drawing/2010/main" val="0"/>
              </a:ext>
            </a:extLst>
          </a:blip>
          <a:srcRect r="258" b="3088"/>
          <a:stretch>
            <a:fillRect/>
          </a:stretch>
        </p:blipFill>
        <p:spPr>
          <a:xfrm>
            <a:off x="1566276" y="-1"/>
            <a:ext cx="10596085" cy="6863669"/>
          </a:xfrm>
          <a:prstGeom prst="rect">
            <a:avLst/>
          </a:prstGeom>
        </p:spPr>
      </p:pic>
      <p:sp>
        <p:nvSpPr>
          <p:cNvPr id="7" name="矩形 6"/>
          <p:cNvSpPr/>
          <p:nvPr/>
        </p:nvSpPr>
        <p:spPr>
          <a:xfrm>
            <a:off x="1596541" y="0"/>
            <a:ext cx="10629250" cy="6872512"/>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5" name="文本框 14"/>
          <p:cNvSpPr txBox="1"/>
          <p:nvPr>
            <p:custDataLst>
              <p:tags r:id="rId3"/>
            </p:custDataLst>
          </p:nvPr>
        </p:nvSpPr>
        <p:spPr>
          <a:xfrm>
            <a:off x="7827181" y="3726339"/>
            <a:ext cx="2053767" cy="646331"/>
          </a:xfrm>
          <a:prstGeom prst="rect">
            <a:avLst/>
          </a:prstGeom>
          <a:noFill/>
        </p:spPr>
        <p:txBody>
          <a:bodyPr vert="horz" wrap="none" rtlCol="0">
            <a:noAutofit/>
          </a:bodyPr>
          <a:lstStyle/>
          <a:p>
            <a:pPr defTabSz="1088390"/>
            <a:r>
              <a:rPr lang="en-US" altLang="zh-CN" sz="3600"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rPr>
              <a:t>Chapter</a:t>
            </a:r>
            <a:endParaRPr lang="zh-CN" altLang="en-US" sz="3600"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endParaRPr>
          </a:p>
        </p:txBody>
      </p:sp>
      <p:sp>
        <p:nvSpPr>
          <p:cNvPr id="16" name="文本框 15"/>
          <p:cNvSpPr txBox="1"/>
          <p:nvPr>
            <p:custDataLst>
              <p:tags r:id="rId4"/>
            </p:custDataLst>
          </p:nvPr>
        </p:nvSpPr>
        <p:spPr>
          <a:xfrm>
            <a:off x="4980203" y="4654510"/>
            <a:ext cx="5961270" cy="1294767"/>
          </a:xfrm>
          <a:prstGeom prst="rect">
            <a:avLst/>
          </a:prstGeom>
          <a:noFill/>
        </p:spPr>
        <p:txBody>
          <a:bodyPr wrap="square" rtlCol="0">
            <a:noAutofit/>
            <a:scene3d>
              <a:camera prst="orthographicFront"/>
              <a:lightRig rig="threePt" dir="t"/>
            </a:scene3d>
          </a:bodyPr>
          <a:lstStyle/>
          <a:p>
            <a:pPr algn="r" defTabSz="1088390">
              <a:lnSpc>
                <a:spcPct val="150000"/>
              </a:lnSpc>
            </a:pPr>
            <a:r>
              <a:rPr lang="zh-CN" altLang="en-US" sz="5400" b="1" dirty="0">
                <a:solidFill>
                  <a:schemeClr val="accent5">
                    <a:lumMod val="75000"/>
                  </a:schemeClr>
                </a:solidFill>
                <a:effectLst>
                  <a:outerShdw blurRad="38100" dist="19050" dir="2700000" algn="tl" rotWithShape="0">
                    <a:prstClr val="black">
                      <a:alpha val="40000"/>
                    </a:prstClr>
                  </a:outerShdw>
                </a:effectLst>
                <a:latin typeface="Bodoni MT Black" panose="02070A03080606020203" pitchFamily="18" charset="0"/>
                <a:ea typeface="微软雅黑" panose="020B0503020204020204" pitchFamily="34" charset="-122"/>
                <a:sym typeface="+mn-ea"/>
              </a:rPr>
              <a:t>目标市场战略</a:t>
            </a:r>
            <a:endParaRPr lang="en-US" altLang="zh-CN" sz="5400" b="1" dirty="0">
              <a:solidFill>
                <a:schemeClr val="accent5">
                  <a:lumMod val="75000"/>
                </a:schemeClr>
              </a:solidFill>
              <a:effectLst>
                <a:outerShdw blurRad="38100" dist="19050" dir="2700000" algn="tl" rotWithShape="0">
                  <a:prstClr val="black">
                    <a:alpha val="40000"/>
                  </a:prstClr>
                </a:outerShdw>
              </a:effectLst>
              <a:latin typeface="Bodoni MT Black" panose="02070A03080606020203" pitchFamily="18" charset="0"/>
              <a:ea typeface="微软雅黑" panose="020B0503020204020204" pitchFamily="34" charset="-122"/>
              <a:sym typeface="+mn-ea"/>
            </a:endParaRPr>
          </a:p>
        </p:txBody>
      </p:sp>
      <p:cxnSp>
        <p:nvCxnSpPr>
          <p:cNvPr id="17" name="直接连接符 16"/>
          <p:cNvCxnSpPr/>
          <p:nvPr>
            <p:custDataLst>
              <p:tags r:id="rId5"/>
            </p:custDataLst>
          </p:nvPr>
        </p:nvCxnSpPr>
        <p:spPr>
          <a:xfrm>
            <a:off x="7362828" y="4540172"/>
            <a:ext cx="3578645" cy="0"/>
          </a:xfrm>
          <a:prstGeom prst="line">
            <a:avLst/>
          </a:prstGeom>
          <a:noFill/>
          <a:ln w="38100" cap="flat" cmpd="sng" algn="ctr">
            <a:solidFill>
              <a:schemeClr val="bg1">
                <a:lumMod val="75000"/>
              </a:schemeClr>
            </a:solidFill>
            <a:prstDash val="solid"/>
            <a:miter lim="800000"/>
          </a:ln>
          <a:effectLst/>
        </p:spPr>
      </p:cxnSp>
      <p:sp>
        <p:nvSpPr>
          <p:cNvPr id="18" name="矩形 30"/>
          <p:cNvSpPr/>
          <p:nvPr/>
        </p:nvSpPr>
        <p:spPr>
          <a:xfrm>
            <a:off x="1560546" y="3953522"/>
            <a:ext cx="71991" cy="143983"/>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9" name="文本框 18"/>
          <p:cNvSpPr txBox="1"/>
          <p:nvPr>
            <p:custDataLst>
              <p:tags r:id="rId6"/>
            </p:custDataLst>
          </p:nvPr>
        </p:nvSpPr>
        <p:spPr>
          <a:xfrm>
            <a:off x="9623575" y="1701208"/>
            <a:ext cx="1943766" cy="2879653"/>
          </a:xfrm>
          <a:prstGeom prst="rect">
            <a:avLst/>
          </a:prstGeom>
          <a:solidFill>
            <a:schemeClr val="bg1"/>
          </a:solidFill>
        </p:spPr>
        <p:txBody>
          <a:bodyPr vert="horz" wrap="none" rtlCol="0">
            <a:noAutofit/>
          </a:bodyPr>
          <a:lstStyle/>
          <a:p>
            <a:pPr defTabSz="1088390"/>
            <a:r>
              <a:rPr lang="en-US" altLang="zh-CN" sz="19995"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rPr>
              <a:t>3</a:t>
            </a:r>
            <a:endParaRPr lang="zh-CN" altLang="en-US" sz="19995"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500"/>
                                        <p:tgtEl>
                                          <p:spTgt spid="17"/>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5" grpId="0"/>
      <p:bldP spid="16" grpId="0"/>
      <p:bldP spid="19" grpId="0" bldLvl="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5714" name="Rectangle 2"/>
          <p:cNvSpPr>
            <a:spLocks noGrp="1" noChangeArrowheads="1"/>
          </p:cNvSpPr>
          <p:nvPr>
            <p:custDataLst>
              <p:tags r:id="rId1"/>
            </p:custDataLst>
          </p:nvPr>
        </p:nvSpPr>
        <p:spPr>
          <a:xfrm>
            <a:off x="1847691" y="548643"/>
            <a:ext cx="5703887" cy="698820"/>
          </a:xfrm>
          <a:prstGeom prst="rect">
            <a:avLst/>
          </a:prstGeom>
        </p:spPr>
        <p:txBody>
          <a:bodyPr vert="horz" lIns="108850" tIns="54425" rIns="108850" bIns="54425" rtlCol="0" anchor="ctr">
            <a:normAutofit/>
          </a:bodyPr>
          <a:lstStyle>
            <a:lvl1pPr algn="ctr" defTabSz="1088390" rtl="0" eaLnBrk="1" latinLnBrk="0" hangingPunct="1">
              <a:spcBef>
                <a:spcPct val="0"/>
              </a:spcBef>
              <a:buNone/>
              <a:defRPr sz="5200" kern="1200">
                <a:solidFill>
                  <a:schemeClr val="tx1"/>
                </a:solidFill>
                <a:latin typeface="+mj-lt"/>
                <a:ea typeface="+mj-ea"/>
                <a:cs typeface="+mj-cs"/>
              </a:defRPr>
            </a:lvl1pPr>
          </a:lstStyle>
          <a:p>
            <a:pPr algn="l"/>
            <a:r>
              <a:rPr lang="zh-CN" altLang="en-US" sz="3200" b="1" dirty="0">
                <a:solidFill>
                  <a:srgbClr val="0070C0"/>
                </a:solidFill>
                <a:latin typeface="+mj-ea"/>
              </a:rPr>
              <a:t>一、</a:t>
            </a:r>
            <a:r>
              <a:rPr lang="zh-CN" altLang="en-US" sz="3200" b="1" dirty="0">
                <a:solidFill>
                  <a:srgbClr val="0070C0"/>
                </a:solidFill>
                <a:sym typeface="+mn-ea"/>
              </a:rPr>
              <a:t>市场细分战略</a:t>
            </a:r>
            <a:endParaRPr lang="en-US" altLang="zh-CN" sz="3200" b="1" dirty="0">
              <a:solidFill>
                <a:srgbClr val="0070C0"/>
              </a:solidFill>
              <a:latin typeface="+mj-ea"/>
              <a:sym typeface="+mn-ea"/>
            </a:endParaRPr>
          </a:p>
        </p:txBody>
      </p:sp>
      <p:sp>
        <p:nvSpPr>
          <p:cNvPr id="100" name="文本框 99"/>
          <p:cNvSpPr txBox="1"/>
          <p:nvPr>
            <p:custDataLst>
              <p:tags r:id="rId2"/>
            </p:custDataLst>
          </p:nvPr>
        </p:nvSpPr>
        <p:spPr>
          <a:xfrm>
            <a:off x="1822023" y="1700808"/>
            <a:ext cx="5080000" cy="460375"/>
          </a:xfrm>
          <a:prstGeom prst="rect">
            <a:avLst/>
          </a:prstGeom>
          <a:noFill/>
          <a:ln w="9525">
            <a:noFill/>
          </a:ln>
        </p:spPr>
        <p:txBody>
          <a:bodyPr>
            <a:spAutoFit/>
          </a:bodyPr>
          <a:lstStyle/>
          <a:p>
            <a:pPr indent="0"/>
            <a:r>
              <a:rPr lang="zh-CN" sz="2400" b="1" dirty="0">
                <a:solidFill>
                  <a:srgbClr val="FF0000"/>
                </a:solidFill>
                <a:latin typeface="微软雅黑" panose="020B0503020204020204" pitchFamily="34" charset="-122"/>
                <a:ea typeface="微软雅黑" panose="020B0503020204020204" pitchFamily="34" charset="-122"/>
              </a:rPr>
              <a:t>（一）</a:t>
            </a:r>
            <a:r>
              <a:rPr lang="zh-CN" altLang="en-US" sz="2400" b="1" dirty="0">
                <a:solidFill>
                  <a:srgbClr val="FF0000"/>
                </a:solidFill>
                <a:latin typeface="微软雅黑" panose="020B0503020204020204" pitchFamily="34" charset="-122"/>
                <a:ea typeface="微软雅黑" panose="020B0503020204020204" pitchFamily="34" charset="-122"/>
              </a:rPr>
              <a:t>市场细分</a:t>
            </a:r>
            <a:r>
              <a:rPr lang="zh-CN" sz="2400" b="1" dirty="0">
                <a:solidFill>
                  <a:srgbClr val="FF0000"/>
                </a:solidFill>
                <a:latin typeface="微软雅黑" panose="020B0503020204020204" pitchFamily="34" charset="-122"/>
                <a:ea typeface="微软雅黑" panose="020B0503020204020204" pitchFamily="34" charset="-122"/>
              </a:rPr>
              <a:t>的</a:t>
            </a:r>
            <a:r>
              <a:rPr lang="zh-CN" altLang="en-US" sz="2400" b="1" dirty="0">
                <a:solidFill>
                  <a:srgbClr val="FF0000"/>
                </a:solidFill>
                <a:latin typeface="微软雅黑" panose="020B0503020204020204" pitchFamily="34" charset="-122"/>
                <a:ea typeface="微软雅黑" panose="020B0503020204020204" pitchFamily="34" charset="-122"/>
              </a:rPr>
              <a:t>含义和作用</a:t>
            </a:r>
            <a:endParaRPr lang="en-US" altLang="zh-CN" sz="2400" b="1" dirty="0">
              <a:solidFill>
                <a:srgbClr val="FF000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2063552" y="2348880"/>
            <a:ext cx="8879205" cy="2934906"/>
          </a:xfrm>
          <a:prstGeom prst="rect">
            <a:avLst/>
          </a:prstGeom>
          <a:noFill/>
        </p:spPr>
        <p:txBody>
          <a:bodyPr wrap="square" rtlCol="0" anchor="t">
            <a:spAutoFit/>
          </a:bodyPr>
          <a:lstStyle/>
          <a:p>
            <a:pPr indent="457200" algn="just">
              <a:lnSpc>
                <a:spcPct val="200000"/>
              </a:lnSpc>
            </a:pPr>
            <a:r>
              <a:rPr lang="zh-CN" altLang="en-US" sz="2400" b="1" dirty="0">
                <a:solidFill>
                  <a:srgbClr val="0070C0"/>
                </a:solidFill>
              </a:rPr>
              <a:t>市场细分就是指企业根据消费者需求或购买行为等方面的差异性，将整体市场划分为若干个顾客群的过程或行为。其中，每一个顾客群构成一个子市场（或细分市场），同一个子市场中的需求是相似的，而不同子市场之间，需求则有明显差别。 </a:t>
            </a:r>
            <a:endParaRPr lang="en-US" altLang="zh-CN" sz="2400" b="1" dirty="0">
              <a:solidFill>
                <a:srgbClr val="0070C0"/>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5714" name="Rectangle 2"/>
          <p:cNvSpPr>
            <a:spLocks noGrp="1" noChangeArrowheads="1"/>
          </p:cNvSpPr>
          <p:nvPr>
            <p:custDataLst>
              <p:tags r:id="rId1"/>
            </p:custDataLst>
          </p:nvPr>
        </p:nvSpPr>
        <p:spPr>
          <a:xfrm>
            <a:off x="1847691" y="548643"/>
            <a:ext cx="5703887" cy="698820"/>
          </a:xfrm>
          <a:prstGeom prst="rect">
            <a:avLst/>
          </a:prstGeom>
        </p:spPr>
        <p:txBody>
          <a:bodyPr vert="horz" lIns="108850" tIns="54425" rIns="108850" bIns="54425" rtlCol="0" anchor="ctr">
            <a:normAutofit/>
          </a:bodyPr>
          <a:lstStyle>
            <a:lvl1pPr algn="ctr" defTabSz="1088390" rtl="0" eaLnBrk="1" latinLnBrk="0" hangingPunct="1">
              <a:spcBef>
                <a:spcPct val="0"/>
              </a:spcBef>
              <a:buNone/>
              <a:defRPr sz="5200" kern="1200">
                <a:solidFill>
                  <a:schemeClr val="tx1"/>
                </a:solidFill>
                <a:latin typeface="+mj-lt"/>
                <a:ea typeface="+mj-ea"/>
                <a:cs typeface="+mj-cs"/>
              </a:defRPr>
            </a:lvl1pPr>
          </a:lstStyle>
          <a:p>
            <a:pPr algn="l"/>
            <a:r>
              <a:rPr lang="zh-CN" altLang="en-US" sz="3200" b="1" dirty="0">
                <a:solidFill>
                  <a:srgbClr val="0070C0"/>
                </a:solidFill>
                <a:latin typeface="+mj-ea"/>
              </a:rPr>
              <a:t>一、</a:t>
            </a:r>
            <a:r>
              <a:rPr lang="zh-CN" altLang="en-US" sz="3200" b="1" dirty="0">
                <a:solidFill>
                  <a:srgbClr val="0070C0"/>
                </a:solidFill>
                <a:sym typeface="+mn-ea"/>
              </a:rPr>
              <a:t>市场细分战略</a:t>
            </a:r>
            <a:endParaRPr lang="en-US" altLang="zh-CN" sz="3200" b="1" dirty="0">
              <a:solidFill>
                <a:srgbClr val="0070C0"/>
              </a:solidFill>
              <a:latin typeface="+mj-ea"/>
              <a:sym typeface="+mn-ea"/>
            </a:endParaRPr>
          </a:p>
        </p:txBody>
      </p:sp>
      <p:sp>
        <p:nvSpPr>
          <p:cNvPr id="100" name="文本框 99"/>
          <p:cNvSpPr txBox="1"/>
          <p:nvPr>
            <p:custDataLst>
              <p:tags r:id="rId2"/>
            </p:custDataLst>
          </p:nvPr>
        </p:nvSpPr>
        <p:spPr>
          <a:xfrm>
            <a:off x="1817326" y="1474135"/>
            <a:ext cx="5080000" cy="460375"/>
          </a:xfrm>
          <a:prstGeom prst="rect">
            <a:avLst/>
          </a:prstGeom>
          <a:noFill/>
          <a:ln w="9525">
            <a:noFill/>
          </a:ln>
        </p:spPr>
        <p:txBody>
          <a:bodyPr>
            <a:spAutoFit/>
          </a:bodyPr>
          <a:lstStyle/>
          <a:p>
            <a:pPr indent="0"/>
            <a:r>
              <a:rPr lang="zh-CN" sz="2400" b="1" dirty="0">
                <a:solidFill>
                  <a:srgbClr val="FF0000"/>
                </a:solidFill>
                <a:latin typeface="微软雅黑" panose="020B0503020204020204" pitchFamily="34" charset="-122"/>
                <a:ea typeface="微软雅黑" panose="020B0503020204020204" pitchFamily="34" charset="-122"/>
              </a:rPr>
              <a:t>（一）</a:t>
            </a:r>
            <a:r>
              <a:rPr lang="zh-CN" altLang="en-US" sz="2400" b="1" dirty="0">
                <a:solidFill>
                  <a:srgbClr val="FF0000"/>
                </a:solidFill>
                <a:latin typeface="微软雅黑" panose="020B0503020204020204" pitchFamily="34" charset="-122"/>
                <a:ea typeface="微软雅黑" panose="020B0503020204020204" pitchFamily="34" charset="-122"/>
              </a:rPr>
              <a:t>市场细分</a:t>
            </a:r>
            <a:r>
              <a:rPr lang="zh-CN" sz="2400" b="1" dirty="0">
                <a:solidFill>
                  <a:srgbClr val="FF0000"/>
                </a:solidFill>
                <a:latin typeface="微软雅黑" panose="020B0503020204020204" pitchFamily="34" charset="-122"/>
                <a:ea typeface="微软雅黑" panose="020B0503020204020204" pitchFamily="34" charset="-122"/>
              </a:rPr>
              <a:t>的</a:t>
            </a:r>
            <a:r>
              <a:rPr lang="zh-CN" altLang="en-US" sz="2400" b="1" dirty="0">
                <a:solidFill>
                  <a:srgbClr val="FF0000"/>
                </a:solidFill>
                <a:latin typeface="微软雅黑" panose="020B0503020204020204" pitchFamily="34" charset="-122"/>
                <a:ea typeface="微软雅黑" panose="020B0503020204020204" pitchFamily="34" charset="-122"/>
              </a:rPr>
              <a:t>含义和作用</a:t>
            </a:r>
            <a:endParaRPr lang="en-US" altLang="zh-CN" sz="2400" b="1" dirty="0">
              <a:solidFill>
                <a:srgbClr val="FF0000"/>
              </a:solidFill>
              <a:latin typeface="微软雅黑" panose="020B0503020204020204" pitchFamily="34" charset="-122"/>
              <a:ea typeface="微软雅黑" panose="020B0503020204020204" pitchFamily="34" charset="-122"/>
            </a:endParaRPr>
          </a:p>
        </p:txBody>
      </p:sp>
      <p:graphicFrame>
        <p:nvGraphicFramePr>
          <p:cNvPr id="4" name="图示 3"/>
          <p:cNvGraphicFramePr/>
          <p:nvPr/>
        </p:nvGraphicFramePr>
        <p:xfrm>
          <a:off x="2423592" y="2161183"/>
          <a:ext cx="7736408" cy="465354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11000">
              <a:schemeClr val="accent1">
                <a:lumMod val="5000"/>
                <a:lumOff val="95000"/>
              </a:schemeClr>
            </a:gs>
            <a:gs pos="54000">
              <a:schemeClr val="bg1">
                <a:alpha val="10000"/>
              </a:schemeClr>
            </a:gs>
            <a:gs pos="100000">
              <a:schemeClr val="bg1">
                <a:alpha val="99000"/>
              </a:schemeClr>
            </a:gs>
          </a:gsLst>
          <a:path path="circle">
            <a:fillToRect l="50000" t="50000" r="50000" b="50000"/>
          </a:path>
        </a:gradFill>
        <a:effectLst/>
      </p:bgPr>
    </p:bg>
    <p:spTree>
      <p:nvGrpSpPr>
        <p:cNvPr id="1" name=""/>
        <p:cNvGrpSpPr/>
        <p:nvPr/>
      </p:nvGrpSpPr>
      <p:grpSpPr>
        <a:xfrm>
          <a:off x="0" y="0"/>
          <a:ext cx="0" cy="0"/>
          <a:chOff x="0" y="0"/>
          <a:chExt cx="0" cy="0"/>
        </a:xfrm>
      </p:grpSpPr>
      <p:grpSp>
        <p:nvGrpSpPr>
          <p:cNvPr id="31" name="组合 30"/>
          <p:cNvGrpSpPr/>
          <p:nvPr/>
        </p:nvGrpSpPr>
        <p:grpSpPr>
          <a:xfrm>
            <a:off x="5206551" y="1355394"/>
            <a:ext cx="1790065" cy="1540584"/>
            <a:chOff x="1749239" y="1053530"/>
            <a:chExt cx="1790479" cy="1540941"/>
          </a:xfrm>
        </p:grpSpPr>
        <p:sp>
          <p:nvSpPr>
            <p:cNvPr id="32" name="椭圆 31"/>
            <p:cNvSpPr/>
            <p:nvPr/>
          </p:nvSpPr>
          <p:spPr>
            <a:xfrm>
              <a:off x="1832348" y="1053530"/>
              <a:ext cx="1540941" cy="1540941"/>
            </a:xfrm>
            <a:prstGeom prst="ellipse">
              <a:avLst/>
            </a:prstGeom>
            <a:solidFill>
              <a:srgbClr val="2A8EA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p:cNvGrpSpPr/>
            <p:nvPr/>
          </p:nvGrpSpPr>
          <p:grpSpPr>
            <a:xfrm>
              <a:off x="1749239" y="1295992"/>
              <a:ext cx="1790479" cy="1199158"/>
              <a:chOff x="2184751" y="1052676"/>
              <a:chExt cx="1790479" cy="1199158"/>
            </a:xfrm>
          </p:grpSpPr>
          <p:sp>
            <p:nvSpPr>
              <p:cNvPr id="36" name="TextBox 32"/>
              <p:cNvSpPr>
                <a:spLocks noChangeArrowheads="1"/>
              </p:cNvSpPr>
              <p:nvPr/>
            </p:nvSpPr>
            <p:spPr bwMode="auto">
              <a:xfrm>
                <a:off x="2184751" y="1227376"/>
                <a:ext cx="1723947" cy="7080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eaLnBrk="1" hangingPunct="1">
                  <a:buFont typeface="Arial" panose="020B0604020202020204" pitchFamily="34" charset="0"/>
                  <a:buNone/>
                  <a:defRPr/>
                </a:pPr>
                <a:r>
                  <a:rPr lang="zh-CN" altLang="en-US" sz="4000" b="1" dirty="0">
                    <a:solidFill>
                      <a:schemeClr val="bg1"/>
                    </a:solidFill>
                    <a:latin typeface="微软雅黑" panose="020B0503020204020204" pitchFamily="34" charset="-122"/>
                    <a:ea typeface="微软雅黑" panose="020B0503020204020204" pitchFamily="34" charset="-122"/>
                    <a:sym typeface="经典特黑简" pitchFamily="1" charset="-122"/>
                  </a:rPr>
                  <a:t>第八章</a:t>
                </a:r>
                <a:endParaRPr lang="zh-CN" altLang="en-US" sz="4000" b="1" dirty="0">
                  <a:solidFill>
                    <a:schemeClr val="bg1"/>
                  </a:solidFill>
                  <a:latin typeface="微软雅黑" panose="020B0503020204020204" pitchFamily="34" charset="-122"/>
                  <a:ea typeface="微软雅黑" panose="020B0503020204020204" pitchFamily="34" charset="-122"/>
                  <a:sym typeface="经典特黑简" pitchFamily="1" charset="-122"/>
                </a:endParaRPr>
              </a:p>
            </p:txBody>
          </p:sp>
          <p:sp>
            <p:nvSpPr>
              <p:cNvPr id="41" name="矩形 40"/>
              <p:cNvSpPr/>
              <p:nvPr/>
            </p:nvSpPr>
            <p:spPr>
              <a:xfrm>
                <a:off x="2268590" y="1052676"/>
                <a:ext cx="1706640" cy="1199158"/>
              </a:xfrm>
              <a:prstGeom prst="rect">
                <a:avLst/>
              </a:prstGeom>
            </p:spPr>
            <p:txBody>
              <a:bodyPr wrap="square">
                <a:spAutoFit/>
              </a:bodyPr>
              <a:lstStyle/>
              <a:p>
                <a:pPr fontAlgn="base">
                  <a:spcBef>
                    <a:spcPct val="0"/>
                  </a:spcBef>
                  <a:spcAft>
                    <a:spcPct val="0"/>
                  </a:spcAft>
                  <a:defRPr/>
                </a:pPr>
                <a:endParaRPr lang="zh-CN" altLang="en-US" sz="7200" b="1" dirty="0">
                  <a:solidFill>
                    <a:schemeClr val="bg1"/>
                  </a:solidFill>
                  <a:effectLst>
                    <a:outerShdw blurRad="38100" dist="38100" dir="2700000" algn="tl">
                      <a:srgbClr val="000000">
                        <a:alpha val="43137"/>
                      </a:srgbClr>
                    </a:outerShdw>
                  </a:effectLst>
                  <a:latin typeface="Impact" panose="020B0806030902050204" pitchFamily="34" charset="0"/>
                  <a:ea typeface="DFPYeaSong-B5" pitchFamily="2" charset="-120"/>
                  <a:sym typeface="经典特黑简" pitchFamily="1" charset="-122"/>
                </a:endParaRPr>
              </a:p>
            </p:txBody>
          </p:sp>
        </p:grpSp>
      </p:grpSp>
      <p:sp>
        <p:nvSpPr>
          <p:cNvPr id="42" name="TextBox 32"/>
          <p:cNvSpPr>
            <a:spLocks noChangeArrowheads="1"/>
          </p:cNvSpPr>
          <p:nvPr/>
        </p:nvSpPr>
        <p:spPr bwMode="auto">
          <a:xfrm>
            <a:off x="4151617" y="3213130"/>
            <a:ext cx="4031873" cy="8617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lgn="l">
              <a:defRPr/>
            </a:pPr>
            <a:r>
              <a:rPr lang="zh-CN" altLang="en-US" sz="5000" b="1" dirty="0">
                <a:solidFill>
                  <a:srgbClr val="2A8EA2"/>
                </a:solidFill>
                <a:latin typeface="微软雅黑" panose="020B0503020204020204" pitchFamily="34" charset="-122"/>
                <a:ea typeface="微软雅黑" panose="020B0503020204020204" pitchFamily="34" charset="-122"/>
                <a:sym typeface="经典特黑简" pitchFamily="1" charset="-122"/>
              </a:rPr>
              <a:t>企业营销管理</a:t>
            </a:r>
            <a:endParaRPr lang="zh-CN" altLang="en-US" sz="5000" b="1" dirty="0">
              <a:solidFill>
                <a:srgbClr val="2A8EA2"/>
              </a:solidFill>
              <a:latin typeface="微软雅黑" panose="020B0503020204020204" pitchFamily="34" charset="-122"/>
              <a:ea typeface="微软雅黑" panose="020B0503020204020204" pitchFamily="34" charset="-122"/>
              <a:sym typeface="经典特黑简" pitchFamily="1" charset="-122"/>
            </a:endParaRPr>
          </a:p>
        </p:txBody>
      </p:sp>
      <p:cxnSp>
        <p:nvCxnSpPr>
          <p:cNvPr id="44" name="直接连接符 43"/>
          <p:cNvCxnSpPr/>
          <p:nvPr/>
        </p:nvCxnSpPr>
        <p:spPr>
          <a:xfrm>
            <a:off x="3755193" y="4596147"/>
            <a:ext cx="1727792" cy="0"/>
          </a:xfrm>
          <a:prstGeom prst="line">
            <a:avLst/>
          </a:prstGeom>
          <a:ln w="19050">
            <a:solidFill>
              <a:srgbClr val="2A8EA2"/>
            </a:solidFill>
          </a:ln>
        </p:spPr>
        <p:style>
          <a:lnRef idx="1">
            <a:schemeClr val="accent1"/>
          </a:lnRef>
          <a:fillRef idx="0">
            <a:schemeClr val="accent1"/>
          </a:fillRef>
          <a:effectRef idx="0">
            <a:schemeClr val="accent1"/>
          </a:effectRef>
          <a:fontRef idx="minor">
            <a:schemeClr val="tx1"/>
          </a:fontRef>
        </p:style>
      </p:cxnSp>
      <p:sp>
        <p:nvSpPr>
          <p:cNvPr id="101" name="等腰三角形 100"/>
          <p:cNvSpPr/>
          <p:nvPr/>
        </p:nvSpPr>
        <p:spPr>
          <a:xfrm rot="10800000" flipV="1">
            <a:off x="6002761" y="4518960"/>
            <a:ext cx="232620" cy="133893"/>
          </a:xfrm>
          <a:prstGeom prst="triangle">
            <a:avLst>
              <a:gd name="adj" fmla="val 48955"/>
            </a:avLst>
          </a:prstGeom>
          <a:solidFill>
            <a:srgbClr val="2A8E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3" name="直接连接符 102"/>
          <p:cNvCxnSpPr/>
          <p:nvPr/>
        </p:nvCxnSpPr>
        <p:spPr>
          <a:xfrm>
            <a:off x="6830225" y="4596147"/>
            <a:ext cx="1727792" cy="0"/>
          </a:xfrm>
          <a:prstGeom prst="line">
            <a:avLst/>
          </a:prstGeom>
          <a:ln w="19050">
            <a:solidFill>
              <a:srgbClr val="2A8EA2"/>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2205" y="4652853"/>
            <a:ext cx="3884180" cy="2248521"/>
            <a:chOff x="0" y="4653930"/>
            <a:chExt cx="3885079" cy="2249041"/>
          </a:xfrm>
          <a:solidFill>
            <a:srgbClr val="2A8EA2"/>
          </a:solidFill>
        </p:grpSpPr>
        <p:grpSp>
          <p:nvGrpSpPr>
            <p:cNvPr id="16" name="组合 15"/>
            <p:cNvGrpSpPr/>
            <p:nvPr/>
          </p:nvGrpSpPr>
          <p:grpSpPr>
            <a:xfrm>
              <a:off x="0" y="4653930"/>
              <a:ext cx="3885079" cy="2249041"/>
              <a:chOff x="0" y="4653930"/>
              <a:chExt cx="3885079" cy="2249041"/>
            </a:xfrm>
            <a:grpFill/>
          </p:grpSpPr>
          <p:sp>
            <p:nvSpPr>
              <p:cNvPr id="18" name="椭圆 17"/>
              <p:cNvSpPr/>
              <p:nvPr/>
            </p:nvSpPr>
            <p:spPr>
              <a:xfrm>
                <a:off x="2062758" y="465393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3291483" y="57302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1729383" y="62128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319683" y="67589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1424583" y="53873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761643" y="657607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2575203" y="589789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3741063" y="654559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 name="直接连接符 25"/>
              <p:cNvCxnSpPr>
                <a:endCxn id="22" idx="2"/>
              </p:cNvCxnSpPr>
              <p:nvPr/>
            </p:nvCxnSpPr>
            <p:spPr>
              <a:xfrm>
                <a:off x="0" y="5229994"/>
                <a:ext cx="1424583" cy="229369"/>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22" idx="6"/>
                <a:endCxn id="24" idx="1"/>
              </p:cNvCxnSpPr>
              <p:nvPr/>
            </p:nvCxnSpPr>
            <p:spPr>
              <a:xfrm>
                <a:off x="1568599" y="5459363"/>
                <a:ext cx="1027695" cy="45962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24" idx="6"/>
                <a:endCxn id="25" idx="1"/>
              </p:cNvCxnSpPr>
              <p:nvPr/>
            </p:nvCxnSpPr>
            <p:spPr>
              <a:xfrm>
                <a:off x="2719219" y="5969903"/>
                <a:ext cx="1042935" cy="59678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22" idx="3"/>
                <a:endCxn id="23" idx="0"/>
              </p:cNvCxnSpPr>
              <p:nvPr/>
            </p:nvCxnSpPr>
            <p:spPr>
              <a:xfrm flipH="1">
                <a:off x="833651" y="5510280"/>
                <a:ext cx="612023" cy="106579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endCxn id="23" idx="2"/>
              </p:cNvCxnSpPr>
              <p:nvPr/>
            </p:nvCxnSpPr>
            <p:spPr>
              <a:xfrm flipV="1">
                <a:off x="0" y="6648083"/>
                <a:ext cx="761643" cy="22071"/>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23" idx="6"/>
                <a:endCxn id="20" idx="3"/>
              </p:cNvCxnSpPr>
              <p:nvPr/>
            </p:nvCxnSpPr>
            <p:spPr>
              <a:xfrm flipV="1">
                <a:off x="905659" y="6335780"/>
                <a:ext cx="844815" cy="31230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20" idx="4"/>
              </p:cNvCxnSpPr>
              <p:nvPr/>
            </p:nvCxnSpPr>
            <p:spPr>
              <a:xfrm flipH="1">
                <a:off x="1486694" y="6356871"/>
                <a:ext cx="314697" cy="502717"/>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endCxn id="23" idx="5"/>
              </p:cNvCxnSpPr>
              <p:nvPr/>
            </p:nvCxnSpPr>
            <p:spPr>
              <a:xfrm flipH="1" flipV="1">
                <a:off x="884568" y="6699000"/>
                <a:ext cx="602126" cy="16058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25" idx="2"/>
              </p:cNvCxnSpPr>
              <p:nvPr/>
            </p:nvCxnSpPr>
            <p:spPr>
              <a:xfrm flipH="1">
                <a:off x="2782838" y="6617603"/>
                <a:ext cx="958225" cy="24198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V="1">
                <a:off x="0" y="4725938"/>
                <a:ext cx="694606" cy="504056"/>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a:endCxn id="20" idx="1"/>
              </p:cNvCxnSpPr>
              <p:nvPr/>
            </p:nvCxnSpPr>
            <p:spPr>
              <a:xfrm>
                <a:off x="694606" y="4725938"/>
                <a:ext cx="1055868" cy="150800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endCxn id="18" idx="1"/>
              </p:cNvCxnSpPr>
              <p:nvPr/>
            </p:nvCxnSpPr>
            <p:spPr>
              <a:xfrm flipV="1">
                <a:off x="694606" y="4675021"/>
                <a:ext cx="1389243" cy="5091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18" idx="5"/>
                <a:endCxn id="19" idx="1"/>
              </p:cNvCxnSpPr>
              <p:nvPr/>
            </p:nvCxnSpPr>
            <p:spPr>
              <a:xfrm>
                <a:off x="2185683" y="4776855"/>
                <a:ext cx="1126891" cy="974491"/>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a:stCxn id="19" idx="2"/>
                <a:endCxn id="24" idx="7"/>
              </p:cNvCxnSpPr>
              <p:nvPr/>
            </p:nvCxnSpPr>
            <p:spPr>
              <a:xfrm flipH="1">
                <a:off x="2698128" y="5802263"/>
                <a:ext cx="593355" cy="11672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a:stCxn id="19" idx="4"/>
              </p:cNvCxnSpPr>
              <p:nvPr/>
            </p:nvCxnSpPr>
            <p:spPr>
              <a:xfrm flipH="1">
                <a:off x="3286894" y="5874271"/>
                <a:ext cx="76597" cy="98531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20" idx="5"/>
              </p:cNvCxnSpPr>
              <p:nvPr/>
            </p:nvCxnSpPr>
            <p:spPr>
              <a:xfrm>
                <a:off x="1852308" y="6335780"/>
                <a:ext cx="426474" cy="52380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a:stCxn id="18" idx="4"/>
                <a:endCxn id="20" idx="0"/>
              </p:cNvCxnSpPr>
              <p:nvPr/>
            </p:nvCxnSpPr>
            <p:spPr>
              <a:xfrm flipH="1">
                <a:off x="1801391" y="4797946"/>
                <a:ext cx="333375" cy="141490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a:stCxn id="20" idx="2"/>
              </p:cNvCxnSpPr>
              <p:nvPr/>
            </p:nvCxnSpPr>
            <p:spPr>
              <a:xfrm flipH="1" flipV="1">
                <a:off x="0" y="5662042"/>
                <a:ext cx="1729383" cy="622821"/>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21" idx="1"/>
              </p:cNvCxnSpPr>
              <p:nvPr/>
            </p:nvCxnSpPr>
            <p:spPr>
              <a:xfrm flipH="1" flipV="1">
                <a:off x="0" y="6166098"/>
                <a:ext cx="340774" cy="61394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cxnSp>
          <p:nvCxnSpPr>
            <p:cNvPr id="3" name="直接连接符 2"/>
            <p:cNvCxnSpPr>
              <a:stCxn id="20" idx="6"/>
              <a:endCxn id="24" idx="2"/>
            </p:cNvCxnSpPr>
            <p:nvPr/>
          </p:nvCxnSpPr>
          <p:spPr>
            <a:xfrm flipV="1">
              <a:off x="1873399" y="5969903"/>
              <a:ext cx="701804" cy="314960"/>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a:xfrm>
            <a:off x="8976320" y="144429"/>
            <a:ext cx="3145491" cy="2906742"/>
            <a:chOff x="9119542" y="0"/>
            <a:chExt cx="3146219" cy="2907415"/>
          </a:xfrm>
          <a:solidFill>
            <a:srgbClr val="2A8EA2"/>
          </a:solidFill>
        </p:grpSpPr>
        <p:sp>
          <p:nvSpPr>
            <p:cNvPr id="55" name="椭圆 54"/>
            <p:cNvSpPr/>
            <p:nvPr/>
          </p:nvSpPr>
          <p:spPr>
            <a:xfrm>
              <a:off x="9119542" y="909514"/>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10948342" y="212828"/>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10396799" y="15045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11615999" y="19109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9407574" y="141357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10539688" y="2603742"/>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12121745" y="27633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11062203" y="978142"/>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3" name="直接连接符 62"/>
            <p:cNvCxnSpPr>
              <a:stCxn id="59" idx="0"/>
            </p:cNvCxnSpPr>
            <p:nvPr/>
          </p:nvCxnSpPr>
          <p:spPr>
            <a:xfrm flipV="1">
              <a:off x="9479582" y="1"/>
              <a:ext cx="216024" cy="1413569"/>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a:stCxn id="59" idx="5"/>
              <a:endCxn id="60" idx="1"/>
            </p:cNvCxnSpPr>
            <p:nvPr/>
          </p:nvCxnSpPr>
          <p:spPr>
            <a:xfrm>
              <a:off x="9530499" y="1536495"/>
              <a:ext cx="1030280" cy="108833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a:stCxn id="60" idx="6"/>
              <a:endCxn id="61" idx="2"/>
            </p:cNvCxnSpPr>
            <p:nvPr/>
          </p:nvCxnSpPr>
          <p:spPr>
            <a:xfrm>
              <a:off x="10683704" y="2675750"/>
              <a:ext cx="1438041" cy="159657"/>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a:stCxn id="62" idx="1"/>
            </p:cNvCxnSpPr>
            <p:nvPr/>
          </p:nvCxnSpPr>
          <p:spPr>
            <a:xfrm flipH="1" flipV="1">
              <a:off x="10343678" y="0"/>
              <a:ext cx="739616" cy="99923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a:stCxn id="62" idx="7"/>
            </p:cNvCxnSpPr>
            <p:nvPr/>
          </p:nvCxnSpPr>
          <p:spPr>
            <a:xfrm flipV="1">
              <a:off x="11185128" y="0"/>
              <a:ext cx="670718" cy="999233"/>
            </a:xfrm>
            <a:prstGeom prst="line">
              <a:avLst/>
            </a:prstGeom>
            <a:grpFill/>
            <a:ln>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a:stCxn id="59" idx="6"/>
              <a:endCxn id="62" idx="2"/>
            </p:cNvCxnSpPr>
            <p:nvPr/>
          </p:nvCxnSpPr>
          <p:spPr>
            <a:xfrm flipV="1">
              <a:off x="9551590" y="1050150"/>
              <a:ext cx="1510613" cy="435428"/>
            </a:xfrm>
            <a:prstGeom prst="line">
              <a:avLst/>
            </a:prstGeom>
            <a:grpFill/>
            <a:ln>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62" idx="3"/>
              <a:endCxn id="60" idx="7"/>
            </p:cNvCxnSpPr>
            <p:nvPr/>
          </p:nvCxnSpPr>
          <p:spPr>
            <a:xfrm flipH="1">
              <a:off x="10662613" y="1101067"/>
              <a:ext cx="420681" cy="1523766"/>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stCxn id="58" idx="4"/>
              <a:endCxn id="61" idx="1"/>
            </p:cNvCxnSpPr>
            <p:nvPr/>
          </p:nvCxnSpPr>
          <p:spPr>
            <a:xfrm>
              <a:off x="11688007" y="2055015"/>
              <a:ext cx="454829" cy="72947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58" idx="1"/>
              <a:endCxn id="62" idx="5"/>
            </p:cNvCxnSpPr>
            <p:nvPr/>
          </p:nvCxnSpPr>
          <p:spPr>
            <a:xfrm flipH="1" flipV="1">
              <a:off x="11185128" y="1101067"/>
              <a:ext cx="451962" cy="83102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a:stCxn id="62" idx="6"/>
            </p:cNvCxnSpPr>
            <p:nvPr/>
          </p:nvCxnSpPr>
          <p:spPr>
            <a:xfrm>
              <a:off x="11206219" y="1050150"/>
              <a:ext cx="984194" cy="43542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a:endCxn id="55" idx="1"/>
            </p:cNvCxnSpPr>
            <p:nvPr/>
          </p:nvCxnSpPr>
          <p:spPr>
            <a:xfrm flipH="1">
              <a:off x="9140633" y="0"/>
              <a:ext cx="122925" cy="930605"/>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stCxn id="55" idx="5"/>
              <a:endCxn id="57" idx="2"/>
            </p:cNvCxnSpPr>
            <p:nvPr/>
          </p:nvCxnSpPr>
          <p:spPr>
            <a:xfrm>
              <a:off x="9242467" y="1032439"/>
              <a:ext cx="1154332" cy="54416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57" idx="4"/>
              <a:endCxn id="60" idx="0"/>
            </p:cNvCxnSpPr>
            <p:nvPr/>
          </p:nvCxnSpPr>
          <p:spPr>
            <a:xfrm>
              <a:off x="10468807" y="1648615"/>
              <a:ext cx="142889" cy="95512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stCxn id="55" idx="6"/>
              <a:endCxn id="56" idx="3"/>
            </p:cNvCxnSpPr>
            <p:nvPr/>
          </p:nvCxnSpPr>
          <p:spPr>
            <a:xfrm flipV="1">
              <a:off x="9263558" y="335753"/>
              <a:ext cx="1705875" cy="64576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a:stCxn id="57" idx="5"/>
              <a:endCxn id="58" idx="2"/>
            </p:cNvCxnSpPr>
            <p:nvPr/>
          </p:nvCxnSpPr>
          <p:spPr>
            <a:xfrm>
              <a:off x="10519724" y="1627524"/>
              <a:ext cx="1096275" cy="35548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a:stCxn id="58" idx="3"/>
              <a:endCxn id="60" idx="6"/>
            </p:cNvCxnSpPr>
            <p:nvPr/>
          </p:nvCxnSpPr>
          <p:spPr>
            <a:xfrm flipH="1">
              <a:off x="10683704" y="2033924"/>
              <a:ext cx="953386" cy="641826"/>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a:stCxn id="58" idx="6"/>
            </p:cNvCxnSpPr>
            <p:nvPr/>
          </p:nvCxnSpPr>
          <p:spPr>
            <a:xfrm>
              <a:off x="11760015" y="1983007"/>
              <a:ext cx="430398" cy="662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a:stCxn id="56" idx="1"/>
            </p:cNvCxnSpPr>
            <p:nvPr/>
          </p:nvCxnSpPr>
          <p:spPr>
            <a:xfrm flipH="1" flipV="1">
              <a:off x="10703718" y="0"/>
              <a:ext cx="265715" cy="23391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a:stCxn id="56" idx="7"/>
            </p:cNvCxnSpPr>
            <p:nvPr/>
          </p:nvCxnSpPr>
          <p:spPr>
            <a:xfrm flipV="1">
              <a:off x="11071267" y="0"/>
              <a:ext cx="136507" cy="23391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a:stCxn id="56" idx="5"/>
            </p:cNvCxnSpPr>
            <p:nvPr/>
          </p:nvCxnSpPr>
          <p:spPr>
            <a:xfrm>
              <a:off x="11071267" y="335753"/>
              <a:ext cx="1119146" cy="28572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a:endCxn id="58" idx="0"/>
            </p:cNvCxnSpPr>
            <p:nvPr/>
          </p:nvCxnSpPr>
          <p:spPr>
            <a:xfrm flipH="1">
              <a:off x="11688007" y="837506"/>
              <a:ext cx="502406" cy="107349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a:stCxn id="55" idx="6"/>
              <a:endCxn id="56" idx="3"/>
            </p:cNvCxnSpPr>
            <p:nvPr/>
          </p:nvCxnSpPr>
          <p:spPr>
            <a:xfrm flipV="1">
              <a:off x="9263558" y="335753"/>
              <a:ext cx="1705875" cy="64576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a:stCxn id="55" idx="7"/>
            </p:cNvCxnSpPr>
            <p:nvPr/>
          </p:nvCxnSpPr>
          <p:spPr>
            <a:xfrm flipV="1">
              <a:off x="9242467" y="0"/>
              <a:ext cx="669163" cy="930605"/>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500"/>
                                        <p:tgtEl>
                                          <p:spTgt spid="54"/>
                                        </p:tgtEl>
                                      </p:cBhvr>
                                    </p:animEffect>
                                  </p:childTnLst>
                                </p:cTn>
                              </p:par>
                              <p:par>
                                <p:cTn id="8" presetID="10"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31"/>
                                        </p:tgtEl>
                                        <p:attrNameLst>
                                          <p:attrName>style.visibility</p:attrName>
                                        </p:attrNameLst>
                                      </p:cBhvr>
                                      <p:to>
                                        <p:strVal val="visible"/>
                                      </p:to>
                                    </p:set>
                                    <p:anim calcmode="lin" valueType="num">
                                      <p:cBhvr>
                                        <p:cTn id="14" dur="500" fill="hold"/>
                                        <p:tgtEl>
                                          <p:spTgt spid="31"/>
                                        </p:tgtEl>
                                        <p:attrNameLst>
                                          <p:attrName>ppt_w</p:attrName>
                                        </p:attrNameLst>
                                      </p:cBhvr>
                                      <p:tavLst>
                                        <p:tav tm="0">
                                          <p:val>
                                            <p:fltVal val="0"/>
                                          </p:val>
                                        </p:tav>
                                        <p:tav tm="100000">
                                          <p:val>
                                            <p:strVal val="#ppt_w"/>
                                          </p:val>
                                        </p:tav>
                                      </p:tavLst>
                                    </p:anim>
                                    <p:anim calcmode="lin" valueType="num">
                                      <p:cBhvr>
                                        <p:cTn id="15" dur="500" fill="hold"/>
                                        <p:tgtEl>
                                          <p:spTgt spid="31"/>
                                        </p:tgtEl>
                                        <p:attrNameLst>
                                          <p:attrName>ppt_h</p:attrName>
                                        </p:attrNameLst>
                                      </p:cBhvr>
                                      <p:tavLst>
                                        <p:tav tm="0">
                                          <p:val>
                                            <p:fltVal val="0"/>
                                          </p:val>
                                        </p:tav>
                                        <p:tav tm="100000">
                                          <p:val>
                                            <p:strVal val="#ppt_h"/>
                                          </p:val>
                                        </p:tav>
                                      </p:tavLst>
                                    </p:anim>
                                    <p:animEffect transition="in" filter="fade">
                                      <p:cBhvr>
                                        <p:cTn id="16" dur="500"/>
                                        <p:tgtEl>
                                          <p:spTgt spid="31"/>
                                        </p:tgtEl>
                                      </p:cBhvr>
                                    </p:animEffect>
                                  </p:childTnLst>
                                </p:cTn>
                              </p:par>
                              <p:par>
                                <p:cTn id="17" presetID="2" presetClass="entr" presetSubtype="8" fill="hold" grpId="0" nodeType="withEffect">
                                  <p:stCondLst>
                                    <p:cond delay="500"/>
                                  </p:stCondLst>
                                  <p:childTnLst>
                                    <p:set>
                                      <p:cBhvr>
                                        <p:cTn id="18" dur="1" fill="hold">
                                          <p:stCondLst>
                                            <p:cond delay="0"/>
                                          </p:stCondLst>
                                        </p:cTn>
                                        <p:tgtEl>
                                          <p:spTgt spid="42"/>
                                        </p:tgtEl>
                                        <p:attrNameLst>
                                          <p:attrName>style.visibility</p:attrName>
                                        </p:attrNameLst>
                                      </p:cBhvr>
                                      <p:to>
                                        <p:strVal val="visible"/>
                                      </p:to>
                                    </p:set>
                                    <p:anim calcmode="lin" valueType="num">
                                      <p:cBhvr additive="base">
                                        <p:cTn id="19" dur="500" fill="hold"/>
                                        <p:tgtEl>
                                          <p:spTgt spid="42"/>
                                        </p:tgtEl>
                                        <p:attrNameLst>
                                          <p:attrName>ppt_x</p:attrName>
                                        </p:attrNameLst>
                                      </p:cBhvr>
                                      <p:tavLst>
                                        <p:tav tm="0">
                                          <p:val>
                                            <p:strVal val="0-#ppt_w/2"/>
                                          </p:val>
                                        </p:tav>
                                        <p:tav tm="100000">
                                          <p:val>
                                            <p:strVal val="#ppt_x"/>
                                          </p:val>
                                        </p:tav>
                                      </p:tavLst>
                                    </p:anim>
                                    <p:anim calcmode="lin" valueType="num">
                                      <p:cBhvr additive="base">
                                        <p:cTn id="20" dur="500" fill="hold"/>
                                        <p:tgtEl>
                                          <p:spTgt spid="42"/>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22" presetClass="entr" presetSubtype="8" fill="hold" nodeType="afterEffect">
                                  <p:stCondLst>
                                    <p:cond delay="0"/>
                                  </p:stCondLst>
                                  <p:childTnLst>
                                    <p:set>
                                      <p:cBhvr>
                                        <p:cTn id="23" dur="1" fill="hold">
                                          <p:stCondLst>
                                            <p:cond delay="0"/>
                                          </p:stCondLst>
                                        </p:cTn>
                                        <p:tgtEl>
                                          <p:spTgt spid="44"/>
                                        </p:tgtEl>
                                        <p:attrNameLst>
                                          <p:attrName>style.visibility</p:attrName>
                                        </p:attrNameLst>
                                      </p:cBhvr>
                                      <p:to>
                                        <p:strVal val="visible"/>
                                      </p:to>
                                    </p:set>
                                    <p:animEffect transition="in" filter="wipe(left)">
                                      <p:cBhvr>
                                        <p:cTn id="24" dur="500"/>
                                        <p:tgtEl>
                                          <p:spTgt spid="44"/>
                                        </p:tgtEl>
                                      </p:cBhvr>
                                    </p:animEffect>
                                  </p:childTnLst>
                                </p:cTn>
                              </p:par>
                              <p:par>
                                <p:cTn id="25" presetID="22" presetClass="entr" presetSubtype="2" fill="hold" nodeType="withEffect">
                                  <p:stCondLst>
                                    <p:cond delay="0"/>
                                  </p:stCondLst>
                                  <p:childTnLst>
                                    <p:set>
                                      <p:cBhvr>
                                        <p:cTn id="26" dur="1" fill="hold">
                                          <p:stCondLst>
                                            <p:cond delay="0"/>
                                          </p:stCondLst>
                                        </p:cTn>
                                        <p:tgtEl>
                                          <p:spTgt spid="103"/>
                                        </p:tgtEl>
                                        <p:attrNameLst>
                                          <p:attrName>style.visibility</p:attrName>
                                        </p:attrNameLst>
                                      </p:cBhvr>
                                      <p:to>
                                        <p:strVal val="visible"/>
                                      </p:to>
                                    </p:set>
                                    <p:animEffect transition="in" filter="wipe(right)">
                                      <p:cBhvr>
                                        <p:cTn id="27" dur="500"/>
                                        <p:tgtEl>
                                          <p:spTgt spid="103"/>
                                        </p:tgtEl>
                                      </p:cBhvr>
                                    </p:animEffect>
                                  </p:childTnLst>
                                </p:cTn>
                              </p:par>
                            </p:childTnLst>
                          </p:cTn>
                        </p:par>
                        <p:par>
                          <p:cTn id="28" fill="hold">
                            <p:stCondLst>
                              <p:cond delay="1500"/>
                            </p:stCondLst>
                            <p:childTnLst>
                              <p:par>
                                <p:cTn id="29" presetID="31" presetClass="entr" presetSubtype="0" fill="hold" grpId="0" nodeType="afterEffect">
                                  <p:stCondLst>
                                    <p:cond delay="0"/>
                                  </p:stCondLst>
                                  <p:childTnLst>
                                    <p:set>
                                      <p:cBhvr>
                                        <p:cTn id="30" dur="1" fill="hold">
                                          <p:stCondLst>
                                            <p:cond delay="0"/>
                                          </p:stCondLst>
                                        </p:cTn>
                                        <p:tgtEl>
                                          <p:spTgt spid="101"/>
                                        </p:tgtEl>
                                        <p:attrNameLst>
                                          <p:attrName>style.visibility</p:attrName>
                                        </p:attrNameLst>
                                      </p:cBhvr>
                                      <p:to>
                                        <p:strVal val="visible"/>
                                      </p:to>
                                    </p:set>
                                    <p:anim calcmode="lin" valueType="num">
                                      <p:cBhvr>
                                        <p:cTn id="31" dur="500" fill="hold"/>
                                        <p:tgtEl>
                                          <p:spTgt spid="101"/>
                                        </p:tgtEl>
                                        <p:attrNameLst>
                                          <p:attrName>ppt_w</p:attrName>
                                        </p:attrNameLst>
                                      </p:cBhvr>
                                      <p:tavLst>
                                        <p:tav tm="0">
                                          <p:val>
                                            <p:fltVal val="0"/>
                                          </p:val>
                                        </p:tav>
                                        <p:tav tm="100000">
                                          <p:val>
                                            <p:strVal val="#ppt_w"/>
                                          </p:val>
                                        </p:tav>
                                      </p:tavLst>
                                    </p:anim>
                                    <p:anim calcmode="lin" valueType="num">
                                      <p:cBhvr>
                                        <p:cTn id="32" dur="500" fill="hold"/>
                                        <p:tgtEl>
                                          <p:spTgt spid="101"/>
                                        </p:tgtEl>
                                        <p:attrNameLst>
                                          <p:attrName>ppt_h</p:attrName>
                                        </p:attrNameLst>
                                      </p:cBhvr>
                                      <p:tavLst>
                                        <p:tav tm="0">
                                          <p:val>
                                            <p:fltVal val="0"/>
                                          </p:val>
                                        </p:tav>
                                        <p:tav tm="100000">
                                          <p:val>
                                            <p:strVal val="#ppt_h"/>
                                          </p:val>
                                        </p:tav>
                                      </p:tavLst>
                                    </p:anim>
                                    <p:anim calcmode="lin" valueType="num">
                                      <p:cBhvr>
                                        <p:cTn id="33" dur="500" fill="hold"/>
                                        <p:tgtEl>
                                          <p:spTgt spid="101"/>
                                        </p:tgtEl>
                                        <p:attrNameLst>
                                          <p:attrName>style.rotation</p:attrName>
                                        </p:attrNameLst>
                                      </p:cBhvr>
                                      <p:tavLst>
                                        <p:tav tm="0">
                                          <p:val>
                                            <p:fltVal val="90"/>
                                          </p:val>
                                        </p:tav>
                                        <p:tav tm="100000">
                                          <p:val>
                                            <p:fltVal val="0"/>
                                          </p:val>
                                        </p:tav>
                                      </p:tavLst>
                                    </p:anim>
                                    <p:animEffect transition="in" filter="fade">
                                      <p:cBhvr>
                                        <p:cTn id="34"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ldLvl="0" animBg="1"/>
      <p:bldP spid="101"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5714" name="Rectangle 2"/>
          <p:cNvSpPr>
            <a:spLocks noGrp="1" noChangeArrowheads="1"/>
          </p:cNvSpPr>
          <p:nvPr>
            <p:custDataLst>
              <p:tags r:id="rId1"/>
            </p:custDataLst>
          </p:nvPr>
        </p:nvSpPr>
        <p:spPr>
          <a:xfrm>
            <a:off x="1847691" y="548643"/>
            <a:ext cx="5703887" cy="698820"/>
          </a:xfrm>
          <a:prstGeom prst="rect">
            <a:avLst/>
          </a:prstGeom>
        </p:spPr>
        <p:txBody>
          <a:bodyPr vert="horz" lIns="108850" tIns="54425" rIns="108850" bIns="54425" rtlCol="0" anchor="ctr">
            <a:normAutofit/>
          </a:bodyPr>
          <a:lstStyle>
            <a:lvl1pPr algn="ctr" defTabSz="1088390" rtl="0" eaLnBrk="1" latinLnBrk="0" hangingPunct="1">
              <a:spcBef>
                <a:spcPct val="0"/>
              </a:spcBef>
              <a:buNone/>
              <a:defRPr sz="5200" kern="1200">
                <a:solidFill>
                  <a:schemeClr val="tx1"/>
                </a:solidFill>
                <a:latin typeface="+mj-lt"/>
                <a:ea typeface="+mj-ea"/>
                <a:cs typeface="+mj-cs"/>
              </a:defRPr>
            </a:lvl1pPr>
          </a:lstStyle>
          <a:p>
            <a:pPr algn="l"/>
            <a:r>
              <a:rPr lang="zh-CN" altLang="en-US" sz="3200" b="1" dirty="0">
                <a:solidFill>
                  <a:srgbClr val="0070C0"/>
                </a:solidFill>
                <a:latin typeface="+mj-ea"/>
              </a:rPr>
              <a:t>一、</a:t>
            </a:r>
            <a:r>
              <a:rPr lang="zh-CN" altLang="en-US" sz="3200" b="1" dirty="0">
                <a:solidFill>
                  <a:srgbClr val="0070C0"/>
                </a:solidFill>
                <a:sym typeface="+mn-ea"/>
              </a:rPr>
              <a:t>市场细分战略</a:t>
            </a:r>
            <a:endParaRPr lang="en-US" altLang="zh-CN" sz="3200" b="1" dirty="0">
              <a:solidFill>
                <a:srgbClr val="0070C0"/>
              </a:solidFill>
              <a:latin typeface="+mj-ea"/>
              <a:sym typeface="+mn-ea"/>
            </a:endParaRPr>
          </a:p>
        </p:txBody>
      </p:sp>
      <p:sp>
        <p:nvSpPr>
          <p:cNvPr id="100" name="文本框 99"/>
          <p:cNvSpPr txBox="1"/>
          <p:nvPr>
            <p:custDataLst>
              <p:tags r:id="rId2"/>
            </p:custDataLst>
          </p:nvPr>
        </p:nvSpPr>
        <p:spPr>
          <a:xfrm>
            <a:off x="1817326" y="1474135"/>
            <a:ext cx="5080000" cy="460375"/>
          </a:xfrm>
          <a:prstGeom prst="rect">
            <a:avLst/>
          </a:prstGeom>
          <a:noFill/>
          <a:ln w="9525">
            <a:noFill/>
          </a:ln>
        </p:spPr>
        <p:txBody>
          <a:bodyPr>
            <a:spAutoFit/>
          </a:bodyPr>
          <a:lstStyle/>
          <a:p>
            <a:pPr indent="0"/>
            <a:r>
              <a:rPr lang="zh-CN" sz="2400" b="1" dirty="0">
                <a:solidFill>
                  <a:srgbClr val="FF0000"/>
                </a:solidFill>
                <a:latin typeface="微软雅黑" panose="020B0503020204020204" pitchFamily="34" charset="-122"/>
                <a:ea typeface="微软雅黑" panose="020B0503020204020204" pitchFamily="34" charset="-122"/>
              </a:rPr>
              <a:t>（</a:t>
            </a:r>
            <a:r>
              <a:rPr lang="zh-CN" altLang="en-US" sz="2400" b="1" dirty="0">
                <a:solidFill>
                  <a:srgbClr val="FF0000"/>
                </a:solidFill>
                <a:latin typeface="微软雅黑" panose="020B0503020204020204" pitchFamily="34" charset="-122"/>
                <a:ea typeface="微软雅黑" panose="020B0503020204020204" pitchFamily="34" charset="-122"/>
              </a:rPr>
              <a:t>二</a:t>
            </a:r>
            <a:r>
              <a:rPr lang="zh-CN" sz="2400" b="1" dirty="0">
                <a:solidFill>
                  <a:srgbClr val="FF0000"/>
                </a:solidFill>
                <a:latin typeface="微软雅黑" panose="020B0503020204020204" pitchFamily="34" charset="-122"/>
                <a:ea typeface="微软雅黑" panose="020B0503020204020204" pitchFamily="34" charset="-122"/>
              </a:rPr>
              <a:t>）</a:t>
            </a:r>
            <a:r>
              <a:rPr lang="zh-CN" altLang="en-US" sz="2400" b="1" dirty="0">
                <a:solidFill>
                  <a:srgbClr val="FF0000"/>
                </a:solidFill>
                <a:latin typeface="微软雅黑" panose="020B0503020204020204" pitchFamily="34" charset="-122"/>
                <a:ea typeface="微软雅黑" panose="020B0503020204020204" pitchFamily="34" charset="-122"/>
              </a:rPr>
              <a:t>市场细分</a:t>
            </a:r>
            <a:r>
              <a:rPr lang="zh-CN" sz="2400" b="1" dirty="0">
                <a:solidFill>
                  <a:srgbClr val="FF0000"/>
                </a:solidFill>
                <a:latin typeface="微软雅黑" panose="020B0503020204020204" pitchFamily="34" charset="-122"/>
                <a:ea typeface="微软雅黑" panose="020B0503020204020204" pitchFamily="34" charset="-122"/>
              </a:rPr>
              <a:t>的</a:t>
            </a:r>
            <a:r>
              <a:rPr lang="zh-CN" altLang="en-US" sz="2400" b="1" dirty="0">
                <a:solidFill>
                  <a:srgbClr val="FF0000"/>
                </a:solidFill>
                <a:latin typeface="微软雅黑" panose="020B0503020204020204" pitchFamily="34" charset="-122"/>
                <a:ea typeface="微软雅黑" panose="020B0503020204020204" pitchFamily="34" charset="-122"/>
              </a:rPr>
              <a:t>依据</a:t>
            </a:r>
            <a:endParaRPr lang="en-US" altLang="zh-CN" sz="2400" b="1" dirty="0">
              <a:solidFill>
                <a:srgbClr val="FF0000"/>
              </a:solidFill>
              <a:latin typeface="微软雅黑" panose="020B0503020204020204" pitchFamily="34" charset="-122"/>
              <a:ea typeface="微软雅黑" panose="020B0503020204020204" pitchFamily="34" charset="-122"/>
            </a:endParaRPr>
          </a:p>
        </p:txBody>
      </p:sp>
      <p:sp>
        <p:nvSpPr>
          <p:cNvPr id="3" name="内容占位符 4"/>
          <p:cNvSpPr txBox="1"/>
          <p:nvPr/>
        </p:nvSpPr>
        <p:spPr bwMode="auto">
          <a:xfrm>
            <a:off x="2855595" y="1988820"/>
            <a:ext cx="4608195" cy="4030345"/>
          </a:xfrm>
          <a:prstGeom prst="rect">
            <a:avLst/>
          </a:prstGeom>
          <a:noFill/>
          <a:ln w="9525">
            <a:solidFill>
              <a:schemeClr val="accent1"/>
            </a:solidFill>
            <a:miter lim="800000"/>
          </a:ln>
        </p:spPr>
        <p:txBody>
          <a:bodyPr vert="horz" wrap="square" lIns="91440" tIns="45720" rIns="91440" bIns="45720" numCol="1" anchor="b" anchorCtr="0" compatLnSpc="1"/>
          <a:lstStyle>
            <a:lvl1pPr marL="0" indent="0" algn="l" rtl="0" eaLnBrk="0" fontAlgn="base" hangingPunct="0">
              <a:spcBef>
                <a:spcPct val="20000"/>
              </a:spcBef>
              <a:spcAft>
                <a:spcPct val="0"/>
              </a:spcAft>
              <a:buFont typeface="Arial" panose="020B0604020202020204" pitchFamily="34" charset="0"/>
              <a:buNone/>
              <a:defRPr sz="2000" kern="1200">
                <a:solidFill>
                  <a:schemeClr val="tx1">
                    <a:tint val="75000"/>
                  </a:schemeClr>
                </a:solidFill>
                <a:latin typeface="+mn-lt"/>
                <a:ea typeface="+mn-ea"/>
                <a:cs typeface="+mn-cs"/>
              </a:defRPr>
            </a:lvl1pPr>
            <a:lvl2pPr marL="457200" indent="0" algn="l" rtl="0" eaLnBrk="0" fontAlgn="base" hangingPunct="0">
              <a:spcBef>
                <a:spcPct val="20000"/>
              </a:spcBef>
              <a:spcAft>
                <a:spcPct val="0"/>
              </a:spcAft>
              <a:buFont typeface="Arial" panose="020B0604020202020204" pitchFamily="34" charset="0"/>
              <a:buNone/>
              <a:defRPr sz="1800" kern="1200">
                <a:solidFill>
                  <a:schemeClr val="tx1">
                    <a:tint val="75000"/>
                  </a:schemeClr>
                </a:solidFill>
                <a:latin typeface="+mn-lt"/>
                <a:ea typeface="+mn-ea"/>
                <a:cs typeface="+mn-cs"/>
              </a:defRPr>
            </a:lvl2pPr>
            <a:lvl3pPr marL="914400" indent="0" algn="l" rtl="0" eaLnBrk="0" fontAlgn="base" hangingPunct="0">
              <a:spcBef>
                <a:spcPct val="20000"/>
              </a:spcBef>
              <a:spcAft>
                <a:spcPct val="0"/>
              </a:spcAft>
              <a:buFont typeface="Arial" panose="020B0604020202020204" pitchFamily="34" charset="0"/>
              <a:buNone/>
              <a:defRPr sz="1600" kern="1200">
                <a:solidFill>
                  <a:schemeClr val="tx1">
                    <a:tint val="75000"/>
                  </a:schemeClr>
                </a:solidFill>
                <a:latin typeface="+mn-lt"/>
                <a:ea typeface="+mn-ea"/>
                <a:cs typeface="+mn-cs"/>
              </a:defRPr>
            </a:lvl3pPr>
            <a:lvl4pPr marL="1371600" indent="0" algn="l" rtl="0" eaLnBrk="0" fontAlgn="base" hangingPunct="0">
              <a:spcBef>
                <a:spcPct val="20000"/>
              </a:spcBef>
              <a:spcAft>
                <a:spcPct val="0"/>
              </a:spcAft>
              <a:buFont typeface="Arial" panose="020B0604020202020204" pitchFamily="34" charset="0"/>
              <a:buNone/>
              <a:defRPr sz="1400" kern="1200">
                <a:solidFill>
                  <a:schemeClr val="tx1">
                    <a:tint val="75000"/>
                  </a:schemeClr>
                </a:solidFill>
                <a:latin typeface="+mn-lt"/>
                <a:ea typeface="+mn-ea"/>
                <a:cs typeface="+mn-cs"/>
              </a:defRPr>
            </a:lvl4pPr>
            <a:lvl5pPr marL="1828800" indent="0" algn="l" rtl="0" eaLnBrk="0" fontAlgn="base" hangingPunct="0">
              <a:spcBef>
                <a:spcPct val="20000"/>
              </a:spcBef>
              <a:spcAft>
                <a:spcPct val="0"/>
              </a:spcAft>
              <a:buFont typeface="Arial" panose="020B0604020202020204" pitchFamily="34" charset="0"/>
              <a:buNone/>
              <a:defRPr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Arial" panose="020B0604020202020204" pitchFamily="34" charset="0"/>
              <a:buNone/>
              <a:defRPr sz="1400" kern="1200">
                <a:solidFill>
                  <a:schemeClr val="tx1">
                    <a:tint val="75000"/>
                  </a:schemeClr>
                </a:solidFill>
                <a:latin typeface="+mn-lt"/>
                <a:ea typeface="+mn-ea"/>
                <a:cs typeface="+mn-cs"/>
              </a:defRPr>
            </a:lvl9pPr>
          </a:lstStyle>
          <a:p>
            <a:pPr marL="342900" indent="-342900">
              <a:lnSpc>
                <a:spcPct val="150000"/>
              </a:lnSpc>
              <a:buFont typeface="Wingdings" panose="05000000000000000000" pitchFamily="2" charset="2"/>
              <a:buChar char="p"/>
            </a:pPr>
            <a:r>
              <a:rPr lang="zh-CN" altLang="en-US" sz="2400" b="1" dirty="0">
                <a:solidFill>
                  <a:srgbClr val="0070C0"/>
                </a:solidFill>
                <a:latin typeface="微软雅黑" panose="020B0503020204020204" pitchFamily="34" charset="-122"/>
                <a:ea typeface="微软雅黑" panose="020B0503020204020204" pitchFamily="34" charset="-122"/>
              </a:rPr>
              <a:t>消费者市场细分的依据</a:t>
            </a:r>
            <a:endParaRPr lang="en-US" altLang="zh-CN" sz="2400" b="1" dirty="0">
              <a:solidFill>
                <a:srgbClr val="0070C0"/>
              </a:solidFill>
              <a:latin typeface="微软雅黑" panose="020B0503020204020204" pitchFamily="34" charset="-122"/>
              <a:ea typeface="微软雅黑" panose="020B0503020204020204" pitchFamily="34" charset="-122"/>
            </a:endParaRPr>
          </a:p>
          <a:p>
            <a:pPr marL="742950" lvl="1" indent="-285750">
              <a:lnSpc>
                <a:spcPct val="150000"/>
              </a:lnSpc>
              <a:buClr>
                <a:srgbClr val="C00000"/>
              </a:buClr>
              <a:buFont typeface="Wingdings" panose="05000000000000000000" pitchFamily="2" charset="2"/>
              <a:buChar char="ü"/>
            </a:pPr>
            <a:r>
              <a:rPr lang="zh-CN" altLang="en-US" sz="2400" b="1" dirty="0">
                <a:solidFill>
                  <a:srgbClr val="0070C0"/>
                </a:solidFill>
              </a:rPr>
              <a:t>地理细分</a:t>
            </a:r>
            <a:endParaRPr lang="en-US" altLang="zh-CN" sz="2400" b="1" dirty="0">
              <a:solidFill>
                <a:srgbClr val="0070C0"/>
              </a:solidFill>
            </a:endParaRPr>
          </a:p>
          <a:p>
            <a:pPr marL="742950" lvl="1" indent="-285750">
              <a:lnSpc>
                <a:spcPct val="150000"/>
              </a:lnSpc>
              <a:buClr>
                <a:srgbClr val="C00000"/>
              </a:buClr>
              <a:buFont typeface="Wingdings" panose="05000000000000000000" pitchFamily="2" charset="2"/>
              <a:buChar char="ü"/>
            </a:pPr>
            <a:r>
              <a:rPr lang="zh-CN" altLang="en-US" sz="2400" b="1" dirty="0">
                <a:solidFill>
                  <a:srgbClr val="0070C0"/>
                </a:solidFill>
              </a:rPr>
              <a:t>人口细分</a:t>
            </a:r>
            <a:endParaRPr lang="en-US" altLang="zh-CN" sz="2400" b="1" dirty="0">
              <a:solidFill>
                <a:srgbClr val="0070C0"/>
              </a:solidFill>
            </a:endParaRPr>
          </a:p>
          <a:p>
            <a:pPr marL="742950" lvl="1" indent="-285750">
              <a:lnSpc>
                <a:spcPct val="150000"/>
              </a:lnSpc>
              <a:buClr>
                <a:srgbClr val="C00000"/>
              </a:buClr>
              <a:buFont typeface="Wingdings" panose="05000000000000000000" pitchFamily="2" charset="2"/>
              <a:buChar char="ü"/>
            </a:pPr>
            <a:r>
              <a:rPr lang="zh-CN" altLang="en-US" sz="2400" b="1" dirty="0">
                <a:solidFill>
                  <a:srgbClr val="0070C0"/>
                </a:solidFill>
              </a:rPr>
              <a:t>心理细分</a:t>
            </a:r>
            <a:endParaRPr lang="en-US" altLang="zh-CN" sz="2400" b="1" dirty="0">
              <a:solidFill>
                <a:srgbClr val="0070C0"/>
              </a:solidFill>
            </a:endParaRPr>
          </a:p>
          <a:p>
            <a:pPr marL="742950" lvl="1" indent="-285750">
              <a:lnSpc>
                <a:spcPct val="150000"/>
              </a:lnSpc>
              <a:buClr>
                <a:srgbClr val="C00000"/>
              </a:buClr>
              <a:buFont typeface="Wingdings" panose="05000000000000000000" pitchFamily="2" charset="2"/>
              <a:buChar char="ü"/>
            </a:pPr>
            <a:r>
              <a:rPr lang="zh-CN" altLang="en-US" sz="2400" b="1" dirty="0">
                <a:solidFill>
                  <a:srgbClr val="0070C0"/>
                </a:solidFill>
              </a:rPr>
              <a:t>行为细分</a:t>
            </a:r>
            <a:endParaRPr lang="en-US" altLang="zh-CN" sz="2400" b="1" dirty="0">
              <a:solidFill>
                <a:srgbClr val="0070C0"/>
              </a:solidFill>
            </a:endParaRPr>
          </a:p>
          <a:p>
            <a:pPr marL="742950" lvl="1" indent="-285750">
              <a:lnSpc>
                <a:spcPct val="150000"/>
              </a:lnSpc>
              <a:buClr>
                <a:srgbClr val="C00000"/>
              </a:buClr>
              <a:buFont typeface="Wingdings" panose="05000000000000000000" pitchFamily="2" charset="2"/>
              <a:buChar char="ü"/>
            </a:pPr>
            <a:r>
              <a:rPr lang="zh-CN" altLang="en-US" sz="2400" b="1" dirty="0">
                <a:solidFill>
                  <a:srgbClr val="0070C0"/>
                </a:solidFill>
              </a:rPr>
              <a:t>社会文化细分</a:t>
            </a:r>
            <a:endParaRPr lang="zh-CN" altLang="en-US" sz="2400" b="1" dirty="0">
              <a:solidFill>
                <a:srgbClr val="0070C0"/>
              </a:solidFill>
            </a:endParaRPr>
          </a:p>
        </p:txBody>
      </p:sp>
      <p:graphicFrame>
        <p:nvGraphicFramePr>
          <p:cNvPr id="5" name="Object 2"/>
          <p:cNvGraphicFramePr>
            <a:graphicFrameLocks noChangeAspect="1"/>
          </p:cNvGraphicFramePr>
          <p:nvPr/>
        </p:nvGraphicFramePr>
        <p:xfrm>
          <a:off x="8184232" y="4302590"/>
          <a:ext cx="3506165" cy="1407996"/>
        </p:xfrm>
        <a:graphic>
          <a:graphicData uri="http://schemas.openxmlformats.org/presentationml/2006/ole">
            <mc:AlternateContent xmlns:mc="http://schemas.openxmlformats.org/markup-compatibility/2006">
              <mc:Choice xmlns:v="urn:schemas-microsoft-com:vml" Requires="v">
                <p:oleObj spid="_x0000_s0" name="" r:id="rId3" imgW="9801225" imgH="6772275" progId="PBrush">
                  <p:embed/>
                </p:oleObj>
              </mc:Choice>
              <mc:Fallback>
                <p:oleObj name="" r:id="rId3" imgW="9801225" imgH="6772275" progId="PBrush">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84232" y="4302590"/>
                        <a:ext cx="3506165" cy="1407996"/>
                      </a:xfrm>
                      <a:prstGeom prst="rect">
                        <a:avLst/>
                      </a:prstGeom>
                      <a:noFill/>
                    </p:spPr>
                  </p:pic>
                </p:oleObj>
              </mc:Fallback>
            </mc:AlternateContent>
          </a:graphicData>
        </a:graphic>
      </p:graphicFrame>
      <p:pic>
        <p:nvPicPr>
          <p:cNvPr id="6" name="Picture 5" descr="C:\Users\yin\Desktop\大疆.jpg"/>
          <p:cNvPicPr>
            <a:picLocks noChangeAspect="1" noChangeArrowheads="1"/>
          </p:cNvPicPr>
          <p:nvPr/>
        </p:nvPicPr>
        <p:blipFill>
          <a:blip r:embed="rId5" cstate="print"/>
          <a:srcRect/>
          <a:stretch>
            <a:fillRect/>
          </a:stretch>
        </p:blipFill>
        <p:spPr bwMode="auto">
          <a:xfrm>
            <a:off x="8855441" y="1704322"/>
            <a:ext cx="2163746" cy="1409577"/>
          </a:xfrm>
          <a:prstGeom prst="rect">
            <a:avLst/>
          </a:prstGeom>
          <a:noFill/>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5714" name="Rectangle 2"/>
          <p:cNvSpPr>
            <a:spLocks noGrp="1" noChangeArrowheads="1"/>
          </p:cNvSpPr>
          <p:nvPr>
            <p:custDataLst>
              <p:tags r:id="rId1"/>
            </p:custDataLst>
          </p:nvPr>
        </p:nvSpPr>
        <p:spPr>
          <a:xfrm>
            <a:off x="1847691" y="548643"/>
            <a:ext cx="5703887" cy="698820"/>
          </a:xfrm>
          <a:prstGeom prst="rect">
            <a:avLst/>
          </a:prstGeom>
        </p:spPr>
        <p:txBody>
          <a:bodyPr vert="horz" lIns="108850" tIns="54425" rIns="108850" bIns="54425" rtlCol="0" anchor="ctr">
            <a:normAutofit/>
          </a:bodyPr>
          <a:lstStyle>
            <a:lvl1pPr algn="ctr" defTabSz="1088390" rtl="0" eaLnBrk="1" latinLnBrk="0" hangingPunct="1">
              <a:spcBef>
                <a:spcPct val="0"/>
              </a:spcBef>
              <a:buNone/>
              <a:defRPr sz="5200" kern="1200">
                <a:solidFill>
                  <a:schemeClr val="tx1"/>
                </a:solidFill>
                <a:latin typeface="+mj-lt"/>
                <a:ea typeface="+mj-ea"/>
                <a:cs typeface="+mj-cs"/>
              </a:defRPr>
            </a:lvl1pPr>
          </a:lstStyle>
          <a:p>
            <a:pPr algn="l"/>
            <a:r>
              <a:rPr lang="zh-CN" altLang="en-US" sz="3200" b="1" dirty="0">
                <a:solidFill>
                  <a:srgbClr val="0070C0"/>
                </a:solidFill>
                <a:latin typeface="+mj-ea"/>
              </a:rPr>
              <a:t>一、</a:t>
            </a:r>
            <a:r>
              <a:rPr lang="zh-CN" altLang="en-US" sz="3200" b="1" dirty="0">
                <a:solidFill>
                  <a:srgbClr val="0070C0"/>
                </a:solidFill>
                <a:sym typeface="+mn-ea"/>
              </a:rPr>
              <a:t>市场细分战略</a:t>
            </a:r>
            <a:endParaRPr lang="en-US" altLang="zh-CN" sz="3200" b="1" dirty="0">
              <a:solidFill>
                <a:srgbClr val="0070C0"/>
              </a:solidFill>
              <a:latin typeface="+mj-ea"/>
              <a:sym typeface="+mn-ea"/>
            </a:endParaRPr>
          </a:p>
        </p:txBody>
      </p:sp>
      <p:sp>
        <p:nvSpPr>
          <p:cNvPr id="100" name="文本框 99"/>
          <p:cNvSpPr txBox="1"/>
          <p:nvPr>
            <p:custDataLst>
              <p:tags r:id="rId2"/>
            </p:custDataLst>
          </p:nvPr>
        </p:nvSpPr>
        <p:spPr>
          <a:xfrm>
            <a:off x="1817326" y="1474135"/>
            <a:ext cx="5080000" cy="460375"/>
          </a:xfrm>
          <a:prstGeom prst="rect">
            <a:avLst/>
          </a:prstGeom>
          <a:noFill/>
          <a:ln w="9525">
            <a:noFill/>
          </a:ln>
        </p:spPr>
        <p:txBody>
          <a:bodyPr>
            <a:spAutoFit/>
          </a:bodyPr>
          <a:lstStyle/>
          <a:p>
            <a:pPr indent="0"/>
            <a:r>
              <a:rPr lang="zh-CN" sz="2400" b="1" dirty="0">
                <a:solidFill>
                  <a:srgbClr val="FF0000"/>
                </a:solidFill>
                <a:latin typeface="微软雅黑" panose="020B0503020204020204" pitchFamily="34" charset="-122"/>
                <a:ea typeface="微软雅黑" panose="020B0503020204020204" pitchFamily="34" charset="-122"/>
              </a:rPr>
              <a:t>（</a:t>
            </a:r>
            <a:r>
              <a:rPr lang="zh-CN" altLang="en-US" sz="2400" b="1" dirty="0">
                <a:solidFill>
                  <a:srgbClr val="FF0000"/>
                </a:solidFill>
                <a:latin typeface="微软雅黑" panose="020B0503020204020204" pitchFamily="34" charset="-122"/>
                <a:ea typeface="微软雅黑" panose="020B0503020204020204" pitchFamily="34" charset="-122"/>
              </a:rPr>
              <a:t>三</a:t>
            </a:r>
            <a:r>
              <a:rPr lang="zh-CN" sz="2400" b="1" dirty="0">
                <a:solidFill>
                  <a:srgbClr val="FF0000"/>
                </a:solidFill>
                <a:latin typeface="微软雅黑" panose="020B0503020204020204" pitchFamily="34" charset="-122"/>
                <a:ea typeface="微软雅黑" panose="020B0503020204020204" pitchFamily="34" charset="-122"/>
              </a:rPr>
              <a:t>）</a:t>
            </a:r>
            <a:r>
              <a:rPr lang="zh-CN" altLang="en-US" sz="2400" b="1" dirty="0">
                <a:solidFill>
                  <a:srgbClr val="FF0000"/>
                </a:solidFill>
                <a:latin typeface="微软雅黑" panose="020B0503020204020204" pitchFamily="34" charset="-122"/>
                <a:ea typeface="微软雅黑" panose="020B0503020204020204" pitchFamily="34" charset="-122"/>
              </a:rPr>
              <a:t>市场细分</a:t>
            </a:r>
            <a:r>
              <a:rPr lang="zh-CN" sz="2400" b="1" dirty="0">
                <a:solidFill>
                  <a:srgbClr val="FF0000"/>
                </a:solidFill>
                <a:latin typeface="微软雅黑" panose="020B0503020204020204" pitchFamily="34" charset="-122"/>
                <a:ea typeface="微软雅黑" panose="020B0503020204020204" pitchFamily="34" charset="-122"/>
              </a:rPr>
              <a:t>的</a:t>
            </a:r>
            <a:r>
              <a:rPr lang="zh-CN" altLang="en-US" sz="2400" b="1" dirty="0">
                <a:solidFill>
                  <a:srgbClr val="FF0000"/>
                </a:solidFill>
                <a:latin typeface="微软雅黑" panose="020B0503020204020204" pitchFamily="34" charset="-122"/>
                <a:ea typeface="微软雅黑" panose="020B0503020204020204" pitchFamily="34" charset="-122"/>
              </a:rPr>
              <a:t>方法</a:t>
            </a:r>
            <a:endParaRPr lang="en-US" altLang="zh-CN" sz="2400" b="1" dirty="0">
              <a:solidFill>
                <a:srgbClr val="FF0000"/>
              </a:solidFill>
              <a:latin typeface="微软雅黑" panose="020B0503020204020204" pitchFamily="34" charset="-122"/>
              <a:ea typeface="微软雅黑" panose="020B0503020204020204" pitchFamily="34" charset="-122"/>
            </a:endParaRPr>
          </a:p>
        </p:txBody>
      </p:sp>
      <p:graphicFrame>
        <p:nvGraphicFramePr>
          <p:cNvPr id="8" name="图示 7"/>
          <p:cNvGraphicFramePr/>
          <p:nvPr/>
        </p:nvGraphicFramePr>
        <p:xfrm>
          <a:off x="3215680" y="2161182"/>
          <a:ext cx="7560840" cy="371609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5714" name="Rectangle 2"/>
          <p:cNvSpPr>
            <a:spLocks noGrp="1" noChangeArrowheads="1"/>
          </p:cNvSpPr>
          <p:nvPr>
            <p:custDataLst>
              <p:tags r:id="rId1"/>
            </p:custDataLst>
          </p:nvPr>
        </p:nvSpPr>
        <p:spPr>
          <a:xfrm>
            <a:off x="1847691" y="548643"/>
            <a:ext cx="5703887" cy="698820"/>
          </a:xfrm>
          <a:prstGeom prst="rect">
            <a:avLst/>
          </a:prstGeom>
        </p:spPr>
        <p:txBody>
          <a:bodyPr vert="horz" lIns="108850" tIns="54425" rIns="108850" bIns="54425" rtlCol="0" anchor="ctr">
            <a:normAutofit/>
          </a:bodyPr>
          <a:lstStyle>
            <a:lvl1pPr algn="ctr" defTabSz="1088390" rtl="0" eaLnBrk="1" latinLnBrk="0" hangingPunct="1">
              <a:spcBef>
                <a:spcPct val="0"/>
              </a:spcBef>
              <a:buNone/>
              <a:defRPr sz="5200" kern="1200">
                <a:solidFill>
                  <a:schemeClr val="tx1"/>
                </a:solidFill>
                <a:latin typeface="+mj-lt"/>
                <a:ea typeface="+mj-ea"/>
                <a:cs typeface="+mj-cs"/>
              </a:defRPr>
            </a:lvl1pPr>
          </a:lstStyle>
          <a:p>
            <a:pPr algn="l"/>
            <a:r>
              <a:rPr lang="zh-CN" altLang="en-US" sz="3200" b="1" dirty="0">
                <a:solidFill>
                  <a:srgbClr val="0070C0"/>
                </a:solidFill>
                <a:latin typeface="+mj-ea"/>
              </a:rPr>
              <a:t>二、</a:t>
            </a:r>
            <a:r>
              <a:rPr lang="zh-CN" altLang="en-US" sz="3200" b="1" dirty="0">
                <a:solidFill>
                  <a:srgbClr val="0070C0"/>
                </a:solidFill>
                <a:sym typeface="+mn-ea"/>
              </a:rPr>
              <a:t>目标市场与营销策略</a:t>
            </a:r>
            <a:endParaRPr lang="en-US" altLang="zh-CN" sz="3200" b="1" dirty="0">
              <a:solidFill>
                <a:srgbClr val="0070C0"/>
              </a:solidFill>
              <a:latin typeface="+mj-ea"/>
              <a:sym typeface="+mn-ea"/>
            </a:endParaRPr>
          </a:p>
        </p:txBody>
      </p:sp>
      <p:sp>
        <p:nvSpPr>
          <p:cNvPr id="3" name="文本框 2"/>
          <p:cNvSpPr txBox="1"/>
          <p:nvPr>
            <p:custDataLst>
              <p:tags r:id="rId2"/>
            </p:custDataLst>
          </p:nvPr>
        </p:nvSpPr>
        <p:spPr>
          <a:xfrm>
            <a:off x="1817326" y="1474135"/>
            <a:ext cx="5080000" cy="460375"/>
          </a:xfrm>
          <a:prstGeom prst="rect">
            <a:avLst/>
          </a:prstGeom>
          <a:noFill/>
          <a:ln w="9525">
            <a:noFill/>
          </a:ln>
        </p:spPr>
        <p:txBody>
          <a:bodyPr>
            <a:spAutoFit/>
          </a:bodyPr>
          <a:lstStyle/>
          <a:p>
            <a:pPr indent="0"/>
            <a:r>
              <a:rPr lang="zh-CN" sz="2400" b="1" dirty="0">
                <a:solidFill>
                  <a:srgbClr val="FF0000"/>
                </a:solidFill>
                <a:latin typeface="微软雅黑" panose="020B0503020204020204" pitchFamily="34" charset="-122"/>
                <a:ea typeface="微软雅黑" panose="020B0503020204020204" pitchFamily="34" charset="-122"/>
              </a:rPr>
              <a:t>（</a:t>
            </a:r>
            <a:r>
              <a:rPr lang="zh-CN" altLang="en-US" sz="2400" b="1" dirty="0">
                <a:solidFill>
                  <a:srgbClr val="FF0000"/>
                </a:solidFill>
                <a:latin typeface="微软雅黑" panose="020B0503020204020204" pitchFamily="34" charset="-122"/>
                <a:ea typeface="微软雅黑" panose="020B0503020204020204" pitchFamily="34" charset="-122"/>
              </a:rPr>
              <a:t>一</a:t>
            </a:r>
            <a:r>
              <a:rPr lang="zh-CN" sz="2400" b="1" dirty="0">
                <a:solidFill>
                  <a:srgbClr val="FF0000"/>
                </a:solidFill>
                <a:latin typeface="微软雅黑" panose="020B0503020204020204" pitchFamily="34" charset="-122"/>
                <a:ea typeface="微软雅黑" panose="020B0503020204020204" pitchFamily="34" charset="-122"/>
              </a:rPr>
              <a:t>）</a:t>
            </a:r>
            <a:r>
              <a:rPr lang="zh-CN" altLang="en-US" sz="2400" b="1" dirty="0">
                <a:solidFill>
                  <a:srgbClr val="FF0000"/>
                </a:solidFill>
                <a:latin typeface="微软雅黑" panose="020B0503020204020204" pitchFamily="34" charset="-122"/>
                <a:ea typeface="微软雅黑" panose="020B0503020204020204" pitchFamily="34" charset="-122"/>
              </a:rPr>
              <a:t>目标市场选择</a:t>
            </a:r>
            <a:endParaRPr lang="en-US" altLang="zh-CN" sz="2400" b="1" dirty="0">
              <a:solidFill>
                <a:srgbClr val="FF0000"/>
              </a:solidFill>
              <a:latin typeface="微软雅黑" panose="020B0503020204020204" pitchFamily="34" charset="-122"/>
              <a:ea typeface="微软雅黑" panose="020B0503020204020204" pitchFamily="34" charset="-122"/>
            </a:endParaRPr>
          </a:p>
        </p:txBody>
      </p:sp>
      <p:graphicFrame>
        <p:nvGraphicFramePr>
          <p:cNvPr id="4" name="图示 3"/>
          <p:cNvGraphicFramePr/>
          <p:nvPr/>
        </p:nvGraphicFramePr>
        <p:xfrm>
          <a:off x="2423592" y="2161182"/>
          <a:ext cx="7808416" cy="450953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5714" name="Rectangle 2"/>
          <p:cNvSpPr>
            <a:spLocks noGrp="1" noChangeArrowheads="1"/>
          </p:cNvSpPr>
          <p:nvPr>
            <p:custDataLst>
              <p:tags r:id="rId1"/>
            </p:custDataLst>
          </p:nvPr>
        </p:nvSpPr>
        <p:spPr>
          <a:xfrm>
            <a:off x="1847691" y="548643"/>
            <a:ext cx="5703887" cy="698820"/>
          </a:xfrm>
          <a:prstGeom prst="rect">
            <a:avLst/>
          </a:prstGeom>
        </p:spPr>
        <p:txBody>
          <a:bodyPr vert="horz" lIns="108850" tIns="54425" rIns="108850" bIns="54425" rtlCol="0" anchor="ctr">
            <a:normAutofit/>
          </a:bodyPr>
          <a:lstStyle>
            <a:lvl1pPr algn="ctr" defTabSz="1088390" rtl="0" eaLnBrk="1" latinLnBrk="0" hangingPunct="1">
              <a:spcBef>
                <a:spcPct val="0"/>
              </a:spcBef>
              <a:buNone/>
              <a:defRPr sz="5200" kern="1200">
                <a:solidFill>
                  <a:schemeClr val="tx1"/>
                </a:solidFill>
                <a:latin typeface="+mj-lt"/>
                <a:ea typeface="+mj-ea"/>
                <a:cs typeface="+mj-cs"/>
              </a:defRPr>
            </a:lvl1pPr>
          </a:lstStyle>
          <a:p>
            <a:pPr algn="l"/>
            <a:r>
              <a:rPr lang="zh-CN" altLang="en-US" sz="3200" b="1" dirty="0">
                <a:solidFill>
                  <a:srgbClr val="0070C0"/>
                </a:solidFill>
                <a:latin typeface="+mj-ea"/>
              </a:rPr>
              <a:t>二、</a:t>
            </a:r>
            <a:r>
              <a:rPr lang="zh-CN" altLang="en-US" sz="3200" b="1" dirty="0">
                <a:solidFill>
                  <a:srgbClr val="0070C0"/>
                </a:solidFill>
                <a:sym typeface="+mn-ea"/>
              </a:rPr>
              <a:t>目标市场与营销策略</a:t>
            </a:r>
            <a:endParaRPr lang="en-US" altLang="zh-CN" sz="3200" b="1" dirty="0">
              <a:solidFill>
                <a:srgbClr val="0070C0"/>
              </a:solidFill>
              <a:latin typeface="+mj-ea"/>
              <a:sym typeface="+mn-ea"/>
            </a:endParaRPr>
          </a:p>
        </p:txBody>
      </p:sp>
      <p:sp>
        <p:nvSpPr>
          <p:cNvPr id="3" name="文本框 2"/>
          <p:cNvSpPr txBox="1"/>
          <p:nvPr>
            <p:custDataLst>
              <p:tags r:id="rId2"/>
            </p:custDataLst>
          </p:nvPr>
        </p:nvSpPr>
        <p:spPr>
          <a:xfrm>
            <a:off x="1815621" y="1484784"/>
            <a:ext cx="5080000" cy="460375"/>
          </a:xfrm>
          <a:prstGeom prst="rect">
            <a:avLst/>
          </a:prstGeom>
          <a:noFill/>
          <a:ln w="9525">
            <a:noFill/>
          </a:ln>
        </p:spPr>
        <p:txBody>
          <a:bodyPr>
            <a:spAutoFit/>
          </a:bodyPr>
          <a:lstStyle/>
          <a:p>
            <a:pPr indent="0"/>
            <a:r>
              <a:rPr lang="zh-CN" sz="2400" b="1" dirty="0">
                <a:solidFill>
                  <a:srgbClr val="FF0000"/>
                </a:solidFill>
                <a:latin typeface="微软雅黑" panose="020B0503020204020204" pitchFamily="34" charset="-122"/>
                <a:ea typeface="微软雅黑" panose="020B0503020204020204" pitchFamily="34" charset="-122"/>
              </a:rPr>
              <a:t>（</a:t>
            </a:r>
            <a:r>
              <a:rPr lang="zh-CN" altLang="en-US" sz="2400" b="1" dirty="0">
                <a:solidFill>
                  <a:srgbClr val="FF0000"/>
                </a:solidFill>
                <a:latin typeface="微软雅黑" panose="020B0503020204020204" pitchFamily="34" charset="-122"/>
                <a:ea typeface="微软雅黑" panose="020B0503020204020204" pitchFamily="34" charset="-122"/>
              </a:rPr>
              <a:t>二</a:t>
            </a:r>
            <a:r>
              <a:rPr lang="zh-CN" sz="2400" b="1" dirty="0">
                <a:solidFill>
                  <a:srgbClr val="FF0000"/>
                </a:solidFill>
                <a:latin typeface="微软雅黑" panose="020B0503020204020204" pitchFamily="34" charset="-122"/>
                <a:ea typeface="微软雅黑" panose="020B0503020204020204" pitchFamily="34" charset="-122"/>
              </a:rPr>
              <a:t>）</a:t>
            </a:r>
            <a:r>
              <a:rPr lang="zh-CN" altLang="en-US" sz="2400" b="1" dirty="0">
                <a:solidFill>
                  <a:srgbClr val="FF0000"/>
                </a:solidFill>
                <a:latin typeface="微软雅黑" panose="020B0503020204020204" pitchFamily="34" charset="-122"/>
                <a:ea typeface="微软雅黑" panose="020B0503020204020204" pitchFamily="34" charset="-122"/>
              </a:rPr>
              <a:t>目标市场营销策略</a:t>
            </a:r>
            <a:endParaRPr lang="en-US" altLang="zh-CN" sz="2400" b="1" dirty="0">
              <a:solidFill>
                <a:srgbClr val="FF0000"/>
              </a:solidFill>
              <a:latin typeface="微软雅黑" panose="020B0503020204020204" pitchFamily="34" charset="-122"/>
              <a:ea typeface="微软雅黑" panose="020B0503020204020204" pitchFamily="34" charset="-122"/>
            </a:endParaRPr>
          </a:p>
        </p:txBody>
      </p:sp>
      <p:graphicFrame>
        <p:nvGraphicFramePr>
          <p:cNvPr id="2" name="内容占位符 3"/>
          <p:cNvGraphicFramePr/>
          <p:nvPr/>
        </p:nvGraphicFramePr>
        <p:xfrm>
          <a:off x="2711624" y="2636912"/>
          <a:ext cx="8928992" cy="292961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文本框 3"/>
          <p:cNvSpPr txBox="1"/>
          <p:nvPr/>
        </p:nvSpPr>
        <p:spPr>
          <a:xfrm>
            <a:off x="9912424" y="3861048"/>
            <a:ext cx="1508011" cy="738664"/>
          </a:xfrm>
          <a:prstGeom prst="rect">
            <a:avLst/>
          </a:prstGeom>
          <a:noFill/>
        </p:spPr>
        <p:txBody>
          <a:bodyPr wrap="square" rtlCol="0">
            <a:spAutoFit/>
          </a:bodyPr>
          <a:lstStyle/>
          <a:p>
            <a:pPr marL="172720" indent="-172720" fontAlgn="auto">
              <a:buSzPct val="150000"/>
              <a:buFont typeface="Arial" panose="020B0604020202020204" pitchFamily="34" charset="0"/>
              <a:buChar char="•"/>
            </a:pPr>
            <a:r>
              <a:rPr lang="zh-CN" altLang="en-US" sz="1400" dirty="0"/>
              <a:t>为每位顾客提供个性化的产品或服务</a:t>
            </a:r>
            <a:endParaRPr lang="zh-CN" altLang="en-US" sz="14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5714" name="Rectangle 2"/>
          <p:cNvSpPr>
            <a:spLocks noGrp="1" noChangeArrowheads="1"/>
          </p:cNvSpPr>
          <p:nvPr>
            <p:custDataLst>
              <p:tags r:id="rId1"/>
            </p:custDataLst>
          </p:nvPr>
        </p:nvSpPr>
        <p:spPr>
          <a:xfrm>
            <a:off x="1847691" y="548643"/>
            <a:ext cx="5703887" cy="698820"/>
          </a:xfrm>
          <a:prstGeom prst="rect">
            <a:avLst/>
          </a:prstGeom>
        </p:spPr>
        <p:txBody>
          <a:bodyPr vert="horz" lIns="108850" tIns="54425" rIns="108850" bIns="54425" rtlCol="0" anchor="ctr">
            <a:normAutofit/>
          </a:bodyPr>
          <a:lstStyle>
            <a:lvl1pPr algn="ctr" defTabSz="1088390" rtl="0" eaLnBrk="1" latinLnBrk="0" hangingPunct="1">
              <a:spcBef>
                <a:spcPct val="0"/>
              </a:spcBef>
              <a:buNone/>
              <a:defRPr sz="5200" kern="1200">
                <a:solidFill>
                  <a:schemeClr val="tx1"/>
                </a:solidFill>
                <a:latin typeface="+mj-lt"/>
                <a:ea typeface="+mj-ea"/>
                <a:cs typeface="+mj-cs"/>
              </a:defRPr>
            </a:lvl1pPr>
          </a:lstStyle>
          <a:p>
            <a:pPr algn="l"/>
            <a:r>
              <a:rPr lang="zh-CN" altLang="en-US" sz="3200" b="1" dirty="0">
                <a:solidFill>
                  <a:srgbClr val="0070C0"/>
                </a:solidFill>
                <a:latin typeface="+mj-ea"/>
              </a:rPr>
              <a:t>三、市场定位战略</a:t>
            </a:r>
            <a:endParaRPr lang="en-US" altLang="zh-CN" sz="3200" b="1" dirty="0">
              <a:solidFill>
                <a:srgbClr val="0070C0"/>
              </a:solidFill>
              <a:latin typeface="+mj-ea"/>
              <a:sym typeface="+mn-ea"/>
            </a:endParaRPr>
          </a:p>
        </p:txBody>
      </p:sp>
      <p:sp>
        <p:nvSpPr>
          <p:cNvPr id="3" name="文本框 2"/>
          <p:cNvSpPr txBox="1"/>
          <p:nvPr>
            <p:custDataLst>
              <p:tags r:id="rId2"/>
            </p:custDataLst>
          </p:nvPr>
        </p:nvSpPr>
        <p:spPr>
          <a:xfrm>
            <a:off x="1822023" y="1700808"/>
            <a:ext cx="5080000" cy="460375"/>
          </a:xfrm>
          <a:prstGeom prst="rect">
            <a:avLst/>
          </a:prstGeom>
          <a:noFill/>
          <a:ln w="9525">
            <a:noFill/>
          </a:ln>
        </p:spPr>
        <p:txBody>
          <a:bodyPr>
            <a:spAutoFit/>
          </a:bodyPr>
          <a:lstStyle/>
          <a:p>
            <a:pPr indent="0"/>
            <a:r>
              <a:rPr lang="zh-CN" sz="2400" b="1" dirty="0">
                <a:solidFill>
                  <a:srgbClr val="FF0000"/>
                </a:solidFill>
                <a:latin typeface="微软雅黑" panose="020B0503020204020204" pitchFamily="34" charset="-122"/>
                <a:ea typeface="微软雅黑" panose="020B0503020204020204" pitchFamily="34" charset="-122"/>
              </a:rPr>
              <a:t>（一）</a:t>
            </a:r>
            <a:r>
              <a:rPr lang="zh-CN" altLang="en-US" sz="2400" b="1" dirty="0">
                <a:solidFill>
                  <a:srgbClr val="FF0000"/>
                </a:solidFill>
                <a:latin typeface="微软雅黑" panose="020B0503020204020204" pitchFamily="34" charset="-122"/>
                <a:ea typeface="微软雅黑" panose="020B0503020204020204" pitchFamily="34" charset="-122"/>
              </a:rPr>
              <a:t>市场定位</a:t>
            </a:r>
            <a:r>
              <a:rPr lang="zh-CN" sz="2400" b="1" dirty="0">
                <a:solidFill>
                  <a:srgbClr val="FF0000"/>
                </a:solidFill>
                <a:latin typeface="微软雅黑" panose="020B0503020204020204" pitchFamily="34" charset="-122"/>
                <a:ea typeface="微软雅黑" panose="020B0503020204020204" pitchFamily="34" charset="-122"/>
              </a:rPr>
              <a:t>的</a:t>
            </a:r>
            <a:r>
              <a:rPr lang="zh-CN" altLang="en-US" sz="2400" b="1" dirty="0">
                <a:solidFill>
                  <a:srgbClr val="FF0000"/>
                </a:solidFill>
                <a:latin typeface="微软雅黑" panose="020B0503020204020204" pitchFamily="34" charset="-122"/>
                <a:ea typeface="微软雅黑" panose="020B0503020204020204" pitchFamily="34" charset="-122"/>
              </a:rPr>
              <a:t>含义和作用</a:t>
            </a:r>
            <a:endParaRPr lang="en-US" altLang="zh-CN" sz="2400" b="1" dirty="0">
              <a:solidFill>
                <a:srgbClr val="FF0000"/>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2063552" y="2348880"/>
            <a:ext cx="8879205" cy="3671005"/>
          </a:xfrm>
          <a:prstGeom prst="rect">
            <a:avLst/>
          </a:prstGeom>
          <a:noFill/>
        </p:spPr>
        <p:txBody>
          <a:bodyPr wrap="square" rtlCol="0" anchor="t">
            <a:spAutoFit/>
          </a:bodyPr>
          <a:lstStyle/>
          <a:p>
            <a:pPr indent="457200" algn="just">
              <a:lnSpc>
                <a:spcPct val="200000"/>
              </a:lnSpc>
            </a:pPr>
            <a:r>
              <a:rPr lang="zh-CN" altLang="zh-CN" sz="2400" b="1" dirty="0">
                <a:solidFill>
                  <a:srgbClr val="0070C0"/>
                </a:solidFill>
              </a:rPr>
              <a:t>市场定位就是策划和树立产品和企业在目标市场即目标消费群体心目中的形象，使企业提供的产品具有一定的特色，以适应消费者一定的需要和偏好，并与竞争者相区别。</a:t>
            </a:r>
            <a:endParaRPr lang="zh-CN" altLang="zh-CN" sz="2400" b="1" dirty="0">
              <a:solidFill>
                <a:srgbClr val="0070C0"/>
              </a:solidFill>
            </a:endParaRPr>
          </a:p>
          <a:p>
            <a:pPr algn="just">
              <a:lnSpc>
                <a:spcPct val="200000"/>
              </a:lnSpc>
            </a:pPr>
            <a:endParaRPr lang="en-US" altLang="zh-CN" sz="2400" b="1" dirty="0">
              <a:solidFill>
                <a:srgbClr val="0070C0"/>
              </a:solidFill>
            </a:endParaRPr>
          </a:p>
          <a:p>
            <a:pPr algn="just">
              <a:lnSpc>
                <a:spcPct val="200000"/>
              </a:lnSpc>
            </a:pPr>
            <a:endParaRPr lang="en-US" altLang="zh-CN" sz="2400" b="1" dirty="0">
              <a:solidFill>
                <a:srgbClr val="0070C0"/>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5714" name="Rectangle 2"/>
          <p:cNvSpPr>
            <a:spLocks noGrp="1" noChangeArrowheads="1"/>
          </p:cNvSpPr>
          <p:nvPr>
            <p:custDataLst>
              <p:tags r:id="rId1"/>
            </p:custDataLst>
          </p:nvPr>
        </p:nvSpPr>
        <p:spPr>
          <a:xfrm>
            <a:off x="1847691" y="548643"/>
            <a:ext cx="5703887" cy="698820"/>
          </a:xfrm>
          <a:prstGeom prst="rect">
            <a:avLst/>
          </a:prstGeom>
        </p:spPr>
        <p:txBody>
          <a:bodyPr vert="horz" lIns="108850" tIns="54425" rIns="108850" bIns="54425" rtlCol="0" anchor="ctr">
            <a:normAutofit/>
          </a:bodyPr>
          <a:lstStyle>
            <a:lvl1pPr algn="ctr" defTabSz="1088390" rtl="0" eaLnBrk="1" latinLnBrk="0" hangingPunct="1">
              <a:spcBef>
                <a:spcPct val="0"/>
              </a:spcBef>
              <a:buNone/>
              <a:defRPr sz="5200" kern="1200">
                <a:solidFill>
                  <a:schemeClr val="tx1"/>
                </a:solidFill>
                <a:latin typeface="+mj-lt"/>
                <a:ea typeface="+mj-ea"/>
                <a:cs typeface="+mj-cs"/>
              </a:defRPr>
            </a:lvl1pPr>
          </a:lstStyle>
          <a:p>
            <a:pPr algn="l"/>
            <a:r>
              <a:rPr lang="zh-CN" altLang="en-US" sz="3200" b="1" dirty="0">
                <a:solidFill>
                  <a:srgbClr val="0070C0"/>
                </a:solidFill>
                <a:latin typeface="+mj-ea"/>
              </a:rPr>
              <a:t>三、市场定位战略</a:t>
            </a:r>
            <a:endParaRPr lang="en-US" altLang="zh-CN" sz="3200" b="1" dirty="0">
              <a:solidFill>
                <a:srgbClr val="0070C0"/>
              </a:solidFill>
              <a:latin typeface="+mj-ea"/>
              <a:sym typeface="+mn-ea"/>
            </a:endParaRPr>
          </a:p>
        </p:txBody>
      </p:sp>
      <p:sp>
        <p:nvSpPr>
          <p:cNvPr id="3" name="文本框 2"/>
          <p:cNvSpPr txBox="1"/>
          <p:nvPr>
            <p:custDataLst>
              <p:tags r:id="rId2"/>
            </p:custDataLst>
          </p:nvPr>
        </p:nvSpPr>
        <p:spPr>
          <a:xfrm>
            <a:off x="1992203" y="1484908"/>
            <a:ext cx="5080000" cy="460375"/>
          </a:xfrm>
          <a:prstGeom prst="rect">
            <a:avLst/>
          </a:prstGeom>
          <a:noFill/>
          <a:ln w="9525">
            <a:noFill/>
          </a:ln>
        </p:spPr>
        <p:txBody>
          <a:bodyPr>
            <a:spAutoFit/>
          </a:bodyPr>
          <a:lstStyle/>
          <a:p>
            <a:pPr indent="0"/>
            <a:r>
              <a:rPr lang="zh-CN" sz="2400" b="1" dirty="0">
                <a:solidFill>
                  <a:srgbClr val="FF0000"/>
                </a:solidFill>
                <a:latin typeface="微软雅黑" panose="020B0503020204020204" pitchFamily="34" charset="-122"/>
                <a:ea typeface="微软雅黑" panose="020B0503020204020204" pitchFamily="34" charset="-122"/>
              </a:rPr>
              <a:t>（一）</a:t>
            </a:r>
            <a:r>
              <a:rPr lang="zh-CN" altLang="en-US" sz="2400" b="1" dirty="0">
                <a:solidFill>
                  <a:srgbClr val="FF0000"/>
                </a:solidFill>
                <a:latin typeface="微软雅黑" panose="020B0503020204020204" pitchFamily="34" charset="-122"/>
                <a:ea typeface="微软雅黑" panose="020B0503020204020204" pitchFamily="34" charset="-122"/>
              </a:rPr>
              <a:t>市场定位</a:t>
            </a:r>
            <a:r>
              <a:rPr lang="zh-CN" sz="2400" b="1" dirty="0">
                <a:solidFill>
                  <a:srgbClr val="FF0000"/>
                </a:solidFill>
                <a:latin typeface="微软雅黑" panose="020B0503020204020204" pitchFamily="34" charset="-122"/>
                <a:ea typeface="微软雅黑" panose="020B0503020204020204" pitchFamily="34" charset="-122"/>
              </a:rPr>
              <a:t>的</a:t>
            </a:r>
            <a:r>
              <a:rPr lang="zh-CN" altLang="en-US" sz="2400" b="1" dirty="0">
                <a:solidFill>
                  <a:srgbClr val="FF0000"/>
                </a:solidFill>
                <a:latin typeface="微软雅黑" panose="020B0503020204020204" pitchFamily="34" charset="-122"/>
                <a:ea typeface="微软雅黑" panose="020B0503020204020204" pitchFamily="34" charset="-122"/>
              </a:rPr>
              <a:t>含义和作用</a:t>
            </a:r>
            <a:endParaRPr lang="en-US" altLang="zh-CN" sz="2400" b="1" dirty="0">
              <a:solidFill>
                <a:srgbClr val="FF0000"/>
              </a:solidFill>
              <a:latin typeface="微软雅黑" panose="020B0503020204020204" pitchFamily="34" charset="-122"/>
              <a:ea typeface="微软雅黑" panose="020B0503020204020204" pitchFamily="34" charset="-122"/>
            </a:endParaRPr>
          </a:p>
        </p:txBody>
      </p:sp>
      <p:graphicFrame>
        <p:nvGraphicFramePr>
          <p:cNvPr id="2" name="图示 1"/>
          <p:cNvGraphicFramePr/>
          <p:nvPr/>
        </p:nvGraphicFramePr>
        <p:xfrm>
          <a:off x="2423592" y="2161183"/>
          <a:ext cx="7736408" cy="465354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5714" name="Rectangle 2"/>
          <p:cNvSpPr>
            <a:spLocks noGrp="1" noChangeArrowheads="1"/>
          </p:cNvSpPr>
          <p:nvPr>
            <p:custDataLst>
              <p:tags r:id="rId1"/>
            </p:custDataLst>
          </p:nvPr>
        </p:nvSpPr>
        <p:spPr>
          <a:xfrm>
            <a:off x="1847691" y="548643"/>
            <a:ext cx="5703887" cy="698820"/>
          </a:xfrm>
          <a:prstGeom prst="rect">
            <a:avLst/>
          </a:prstGeom>
        </p:spPr>
        <p:txBody>
          <a:bodyPr vert="horz" lIns="108850" tIns="54425" rIns="108850" bIns="54425" rtlCol="0" anchor="ctr">
            <a:normAutofit/>
          </a:bodyPr>
          <a:lstStyle>
            <a:lvl1pPr algn="ctr" defTabSz="1088390" rtl="0" eaLnBrk="1" latinLnBrk="0" hangingPunct="1">
              <a:spcBef>
                <a:spcPct val="0"/>
              </a:spcBef>
              <a:buNone/>
              <a:defRPr sz="5200" kern="1200">
                <a:solidFill>
                  <a:schemeClr val="tx1"/>
                </a:solidFill>
                <a:latin typeface="+mj-lt"/>
                <a:ea typeface="+mj-ea"/>
                <a:cs typeface="+mj-cs"/>
              </a:defRPr>
            </a:lvl1pPr>
          </a:lstStyle>
          <a:p>
            <a:pPr algn="l"/>
            <a:r>
              <a:rPr lang="zh-CN" altLang="en-US" sz="3200" b="1" dirty="0">
                <a:solidFill>
                  <a:srgbClr val="0070C0"/>
                </a:solidFill>
                <a:latin typeface="+mj-ea"/>
              </a:rPr>
              <a:t>三、市场定位战略</a:t>
            </a:r>
            <a:endParaRPr lang="en-US" altLang="zh-CN" sz="3200" b="1" dirty="0">
              <a:solidFill>
                <a:srgbClr val="0070C0"/>
              </a:solidFill>
              <a:latin typeface="+mj-ea"/>
              <a:sym typeface="+mn-ea"/>
            </a:endParaRPr>
          </a:p>
        </p:txBody>
      </p:sp>
      <p:sp>
        <p:nvSpPr>
          <p:cNvPr id="3" name="文本框 2"/>
          <p:cNvSpPr txBox="1"/>
          <p:nvPr>
            <p:custDataLst>
              <p:tags r:id="rId2"/>
            </p:custDataLst>
          </p:nvPr>
        </p:nvSpPr>
        <p:spPr>
          <a:xfrm>
            <a:off x="1848058" y="1484908"/>
            <a:ext cx="5080000" cy="460375"/>
          </a:xfrm>
          <a:prstGeom prst="rect">
            <a:avLst/>
          </a:prstGeom>
          <a:noFill/>
          <a:ln w="9525">
            <a:noFill/>
          </a:ln>
        </p:spPr>
        <p:txBody>
          <a:bodyPr>
            <a:spAutoFit/>
          </a:bodyPr>
          <a:lstStyle/>
          <a:p>
            <a:pPr indent="0"/>
            <a:r>
              <a:rPr lang="zh-CN" sz="2400" b="1" dirty="0">
                <a:solidFill>
                  <a:srgbClr val="FF0000"/>
                </a:solidFill>
                <a:latin typeface="微软雅黑" panose="020B0503020204020204" pitchFamily="34" charset="-122"/>
                <a:ea typeface="微软雅黑" panose="020B0503020204020204" pitchFamily="34" charset="-122"/>
              </a:rPr>
              <a:t>（</a:t>
            </a:r>
            <a:r>
              <a:rPr lang="zh-CN" altLang="en-US" sz="2400" b="1" dirty="0">
                <a:solidFill>
                  <a:srgbClr val="FF0000"/>
                </a:solidFill>
                <a:latin typeface="微软雅黑" panose="020B0503020204020204" pitchFamily="34" charset="-122"/>
                <a:ea typeface="微软雅黑" panose="020B0503020204020204" pitchFamily="34" charset="-122"/>
              </a:rPr>
              <a:t>二</a:t>
            </a:r>
            <a:r>
              <a:rPr lang="zh-CN" sz="2400" b="1" dirty="0">
                <a:solidFill>
                  <a:srgbClr val="FF0000"/>
                </a:solidFill>
                <a:latin typeface="微软雅黑" panose="020B0503020204020204" pitchFamily="34" charset="-122"/>
                <a:ea typeface="微软雅黑" panose="020B0503020204020204" pitchFamily="34" charset="-122"/>
              </a:rPr>
              <a:t>）</a:t>
            </a:r>
            <a:r>
              <a:rPr lang="zh-CN" altLang="en-US" sz="2400" b="1" dirty="0">
                <a:solidFill>
                  <a:srgbClr val="FF0000"/>
                </a:solidFill>
                <a:latin typeface="微软雅黑" panose="020B0503020204020204" pitchFamily="34" charset="-122"/>
                <a:ea typeface="微软雅黑" panose="020B0503020204020204" pitchFamily="34" charset="-122"/>
              </a:rPr>
              <a:t>市场定位</a:t>
            </a:r>
            <a:r>
              <a:rPr lang="zh-CN" sz="2400" b="1" dirty="0">
                <a:solidFill>
                  <a:srgbClr val="FF0000"/>
                </a:solidFill>
                <a:latin typeface="微软雅黑" panose="020B0503020204020204" pitchFamily="34" charset="-122"/>
                <a:ea typeface="微软雅黑" panose="020B0503020204020204" pitchFamily="34" charset="-122"/>
              </a:rPr>
              <a:t>的</a:t>
            </a:r>
            <a:r>
              <a:rPr lang="zh-CN" altLang="en-US" sz="2400" b="1" dirty="0">
                <a:solidFill>
                  <a:srgbClr val="FF0000"/>
                </a:solidFill>
                <a:latin typeface="微软雅黑" panose="020B0503020204020204" pitchFamily="34" charset="-122"/>
                <a:ea typeface="微软雅黑" panose="020B0503020204020204" pitchFamily="34" charset="-122"/>
              </a:rPr>
              <a:t>方法</a:t>
            </a:r>
            <a:endParaRPr lang="en-US" altLang="zh-CN" sz="2400" b="1" dirty="0">
              <a:solidFill>
                <a:srgbClr val="FF0000"/>
              </a:solidFill>
              <a:latin typeface="微软雅黑" panose="020B0503020204020204" pitchFamily="34" charset="-122"/>
              <a:ea typeface="微软雅黑" panose="020B0503020204020204" pitchFamily="34" charset="-122"/>
            </a:endParaRPr>
          </a:p>
        </p:txBody>
      </p:sp>
      <p:pic>
        <p:nvPicPr>
          <p:cNvPr id="100" name="图片 99"/>
          <p:cNvPicPr/>
          <p:nvPr>
            <p:custDataLst>
              <p:tags r:id="rId3"/>
            </p:custDataLst>
          </p:nvPr>
        </p:nvPicPr>
        <p:blipFill>
          <a:blip r:embed="rId4"/>
          <a:stretch>
            <a:fillRect/>
          </a:stretch>
        </p:blipFill>
        <p:spPr>
          <a:xfrm>
            <a:off x="4644390" y="3205480"/>
            <a:ext cx="3994785" cy="2171700"/>
          </a:xfrm>
          <a:prstGeom prst="rect">
            <a:avLst/>
          </a:prstGeom>
          <a:noFill/>
          <a:ln w="9525">
            <a:noFill/>
          </a:ln>
        </p:spPr>
      </p:pic>
      <p:sp>
        <p:nvSpPr>
          <p:cNvPr id="12" name="椭圆 11"/>
          <p:cNvSpPr/>
          <p:nvPr>
            <p:custDataLst>
              <p:tags r:id="rId5"/>
            </p:custDataLst>
          </p:nvPr>
        </p:nvSpPr>
        <p:spPr>
          <a:xfrm>
            <a:off x="3359785" y="2348865"/>
            <a:ext cx="1971040" cy="1920240"/>
          </a:xfrm>
          <a:prstGeom prst="ellipse">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3" name="文本框 12"/>
          <p:cNvSpPr txBox="1"/>
          <p:nvPr>
            <p:custDataLst>
              <p:tags r:id="rId6"/>
            </p:custDataLst>
          </p:nvPr>
        </p:nvSpPr>
        <p:spPr>
          <a:xfrm>
            <a:off x="3935730" y="2780665"/>
            <a:ext cx="1114425" cy="953135"/>
          </a:xfrm>
          <a:prstGeom prst="rect">
            <a:avLst/>
          </a:prstGeom>
          <a:noFill/>
        </p:spPr>
        <p:txBody>
          <a:bodyPr wrap="square" rtlCol="0">
            <a:spAutoFit/>
          </a:bodyPr>
          <a:p>
            <a:r>
              <a:rPr lang="zh-CN" altLang="en-US" sz="2800" b="1">
                <a:solidFill>
                  <a:schemeClr val="bg1"/>
                </a:solidFill>
              </a:rPr>
              <a:t>产品特点</a:t>
            </a:r>
            <a:endParaRPr lang="zh-CN" altLang="en-US" sz="2800" b="1">
              <a:solidFill>
                <a:schemeClr val="bg1"/>
              </a:solidFill>
            </a:endParaRPr>
          </a:p>
        </p:txBody>
      </p:sp>
      <p:sp>
        <p:nvSpPr>
          <p:cNvPr id="14" name="椭圆 13"/>
          <p:cNvSpPr/>
          <p:nvPr>
            <p:custDataLst>
              <p:tags r:id="rId7"/>
            </p:custDataLst>
          </p:nvPr>
        </p:nvSpPr>
        <p:spPr>
          <a:xfrm>
            <a:off x="3432175" y="4509135"/>
            <a:ext cx="1971040" cy="1920240"/>
          </a:xfrm>
          <a:prstGeom prst="ellipse">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5" name="文本框 14"/>
          <p:cNvSpPr txBox="1"/>
          <p:nvPr>
            <p:custDataLst>
              <p:tags r:id="rId8"/>
            </p:custDataLst>
          </p:nvPr>
        </p:nvSpPr>
        <p:spPr>
          <a:xfrm>
            <a:off x="4008120" y="5013325"/>
            <a:ext cx="1114425" cy="953135"/>
          </a:xfrm>
          <a:prstGeom prst="rect">
            <a:avLst/>
          </a:prstGeom>
          <a:noFill/>
        </p:spPr>
        <p:txBody>
          <a:bodyPr wrap="square" rtlCol="0">
            <a:spAutoFit/>
          </a:bodyPr>
          <a:p>
            <a:r>
              <a:rPr lang="zh-CN" altLang="en-US" sz="2800" b="1">
                <a:solidFill>
                  <a:schemeClr val="bg1"/>
                </a:solidFill>
              </a:rPr>
              <a:t>顾客利益</a:t>
            </a:r>
            <a:endParaRPr lang="zh-CN" altLang="en-US" sz="2800" b="1">
              <a:solidFill>
                <a:schemeClr val="bg1"/>
              </a:solidFill>
            </a:endParaRPr>
          </a:p>
        </p:txBody>
      </p:sp>
      <p:sp>
        <p:nvSpPr>
          <p:cNvPr id="16" name="椭圆 15"/>
          <p:cNvSpPr/>
          <p:nvPr>
            <p:custDataLst>
              <p:tags r:id="rId9"/>
            </p:custDataLst>
          </p:nvPr>
        </p:nvSpPr>
        <p:spPr>
          <a:xfrm>
            <a:off x="7752715" y="2204720"/>
            <a:ext cx="1946275" cy="1902460"/>
          </a:xfrm>
          <a:prstGeom prst="ellipse">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7" name="文本框 16"/>
          <p:cNvSpPr txBox="1"/>
          <p:nvPr>
            <p:custDataLst>
              <p:tags r:id="rId10"/>
            </p:custDataLst>
          </p:nvPr>
        </p:nvSpPr>
        <p:spPr>
          <a:xfrm>
            <a:off x="8246110" y="2679065"/>
            <a:ext cx="1100455" cy="944245"/>
          </a:xfrm>
          <a:prstGeom prst="rect">
            <a:avLst/>
          </a:prstGeom>
          <a:noFill/>
        </p:spPr>
        <p:txBody>
          <a:bodyPr wrap="square" rtlCol="0">
            <a:noAutofit/>
          </a:bodyPr>
          <a:p>
            <a:r>
              <a:rPr lang="zh-CN" altLang="en-US" sz="2800" b="1">
                <a:solidFill>
                  <a:schemeClr val="bg1"/>
                </a:solidFill>
              </a:rPr>
              <a:t>产品用途</a:t>
            </a:r>
            <a:endParaRPr lang="zh-CN" altLang="en-US" sz="2800" b="1">
              <a:solidFill>
                <a:schemeClr val="bg1"/>
              </a:solidFill>
            </a:endParaRPr>
          </a:p>
        </p:txBody>
      </p:sp>
      <p:sp>
        <p:nvSpPr>
          <p:cNvPr id="18" name="椭圆 17"/>
          <p:cNvSpPr/>
          <p:nvPr>
            <p:custDataLst>
              <p:tags r:id="rId11"/>
            </p:custDataLst>
          </p:nvPr>
        </p:nvSpPr>
        <p:spPr>
          <a:xfrm>
            <a:off x="7824470" y="4436745"/>
            <a:ext cx="1971040" cy="1920240"/>
          </a:xfrm>
          <a:prstGeom prst="ellipse">
            <a:avLst/>
          </a:prstGeom>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9" name="文本框 18"/>
          <p:cNvSpPr txBox="1"/>
          <p:nvPr>
            <p:custDataLst>
              <p:tags r:id="rId12"/>
            </p:custDataLst>
          </p:nvPr>
        </p:nvSpPr>
        <p:spPr>
          <a:xfrm>
            <a:off x="8328660" y="4796790"/>
            <a:ext cx="1114425" cy="953135"/>
          </a:xfrm>
          <a:prstGeom prst="rect">
            <a:avLst/>
          </a:prstGeom>
          <a:noFill/>
        </p:spPr>
        <p:txBody>
          <a:bodyPr wrap="square" rtlCol="0">
            <a:spAutoFit/>
          </a:bodyPr>
          <a:p>
            <a:r>
              <a:rPr lang="zh-CN" altLang="en-US" sz="2800" b="1">
                <a:solidFill>
                  <a:schemeClr val="bg1"/>
                </a:solidFill>
              </a:rPr>
              <a:t>顾客类型</a:t>
            </a:r>
            <a:endParaRPr lang="zh-CN" altLang="en-US" sz="2800" b="1">
              <a:solidFill>
                <a:schemeClr val="bg1"/>
              </a:solidFil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duotone>
              <a:schemeClr val="bg2">
                <a:shade val="45000"/>
                <a:satMod val="135000"/>
              </a:schemeClr>
              <a:prstClr val="white"/>
            </a:duotone>
            <a:extLst>
              <a:ext uri="{BEBA8EAE-BF5A-486C-A8C5-ECC9F3942E4B}">
                <a14:imgProps xmlns:a14="http://schemas.microsoft.com/office/drawing/2010/main">
                  <a14:imgLayer r:embed="rId2">
                    <a14:imgEffect>
                      <a14:artisticBlur/>
                    </a14:imgEffect>
                  </a14:imgLayer>
                </a14:imgProps>
              </a:ext>
              <a:ext uri="{28A0092B-C50C-407E-A947-70E740481C1C}">
                <a14:useLocalDpi xmlns:a14="http://schemas.microsoft.com/office/drawing/2010/main" val="0"/>
              </a:ext>
            </a:extLst>
          </a:blip>
          <a:srcRect r="258" b="3088"/>
          <a:stretch>
            <a:fillRect/>
          </a:stretch>
        </p:blipFill>
        <p:spPr>
          <a:xfrm>
            <a:off x="1566276" y="-1"/>
            <a:ext cx="10596085" cy="6863669"/>
          </a:xfrm>
          <a:prstGeom prst="rect">
            <a:avLst/>
          </a:prstGeom>
        </p:spPr>
      </p:pic>
      <p:sp>
        <p:nvSpPr>
          <p:cNvPr id="7" name="矩形 6"/>
          <p:cNvSpPr/>
          <p:nvPr/>
        </p:nvSpPr>
        <p:spPr>
          <a:xfrm>
            <a:off x="1596541" y="0"/>
            <a:ext cx="10629250" cy="6872512"/>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5" name="文本框 14"/>
          <p:cNvSpPr txBox="1"/>
          <p:nvPr>
            <p:custDataLst>
              <p:tags r:id="rId3"/>
            </p:custDataLst>
          </p:nvPr>
        </p:nvSpPr>
        <p:spPr>
          <a:xfrm>
            <a:off x="7827181" y="3726339"/>
            <a:ext cx="2053767" cy="646331"/>
          </a:xfrm>
          <a:prstGeom prst="rect">
            <a:avLst/>
          </a:prstGeom>
          <a:noFill/>
        </p:spPr>
        <p:txBody>
          <a:bodyPr vert="horz" wrap="none" rtlCol="0">
            <a:noAutofit/>
          </a:bodyPr>
          <a:lstStyle/>
          <a:p>
            <a:pPr defTabSz="1088390"/>
            <a:r>
              <a:rPr lang="en-US" altLang="zh-CN" sz="3600"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rPr>
              <a:t>Chapter</a:t>
            </a:r>
            <a:endParaRPr lang="zh-CN" altLang="en-US" sz="3600"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endParaRPr>
          </a:p>
        </p:txBody>
      </p:sp>
      <p:sp>
        <p:nvSpPr>
          <p:cNvPr id="16" name="文本框 15"/>
          <p:cNvSpPr txBox="1"/>
          <p:nvPr>
            <p:custDataLst>
              <p:tags r:id="rId4"/>
            </p:custDataLst>
          </p:nvPr>
        </p:nvSpPr>
        <p:spPr>
          <a:xfrm>
            <a:off x="4980203" y="4654510"/>
            <a:ext cx="5961270" cy="1294767"/>
          </a:xfrm>
          <a:prstGeom prst="rect">
            <a:avLst/>
          </a:prstGeom>
          <a:noFill/>
        </p:spPr>
        <p:txBody>
          <a:bodyPr wrap="square" rtlCol="0">
            <a:noAutofit/>
            <a:scene3d>
              <a:camera prst="orthographicFront"/>
              <a:lightRig rig="threePt" dir="t"/>
            </a:scene3d>
          </a:bodyPr>
          <a:lstStyle/>
          <a:p>
            <a:pPr algn="r" defTabSz="1088390">
              <a:lnSpc>
                <a:spcPct val="150000"/>
              </a:lnSpc>
            </a:pPr>
            <a:r>
              <a:rPr lang="zh-CN" altLang="en-US" sz="5400" b="1" dirty="0">
                <a:solidFill>
                  <a:schemeClr val="accent5">
                    <a:lumMod val="75000"/>
                  </a:schemeClr>
                </a:solidFill>
                <a:effectLst>
                  <a:outerShdw blurRad="38100" dist="19050" dir="2700000" algn="tl" rotWithShape="0">
                    <a:prstClr val="black">
                      <a:alpha val="40000"/>
                    </a:prstClr>
                  </a:outerShdw>
                </a:effectLst>
                <a:latin typeface="Bodoni MT Black" panose="02070A03080606020203" pitchFamily="18" charset="0"/>
                <a:ea typeface="微软雅黑" panose="020B0503020204020204" pitchFamily="34" charset="-122"/>
                <a:sym typeface="+mn-ea"/>
              </a:rPr>
              <a:t>市场营销组合战略</a:t>
            </a:r>
            <a:endParaRPr lang="en-US" altLang="zh-CN" sz="5400" b="1" dirty="0">
              <a:solidFill>
                <a:schemeClr val="accent5">
                  <a:lumMod val="75000"/>
                </a:schemeClr>
              </a:solidFill>
              <a:effectLst>
                <a:outerShdw blurRad="38100" dist="19050" dir="2700000" algn="tl" rotWithShape="0">
                  <a:prstClr val="black">
                    <a:alpha val="40000"/>
                  </a:prstClr>
                </a:outerShdw>
              </a:effectLst>
              <a:latin typeface="Bodoni MT Black" panose="02070A03080606020203" pitchFamily="18" charset="0"/>
              <a:ea typeface="微软雅黑" panose="020B0503020204020204" pitchFamily="34" charset="-122"/>
              <a:sym typeface="+mn-ea"/>
            </a:endParaRPr>
          </a:p>
        </p:txBody>
      </p:sp>
      <p:cxnSp>
        <p:nvCxnSpPr>
          <p:cNvPr id="17" name="直接连接符 16"/>
          <p:cNvCxnSpPr/>
          <p:nvPr>
            <p:custDataLst>
              <p:tags r:id="rId5"/>
            </p:custDataLst>
          </p:nvPr>
        </p:nvCxnSpPr>
        <p:spPr>
          <a:xfrm>
            <a:off x="7362828" y="4540172"/>
            <a:ext cx="3578645" cy="0"/>
          </a:xfrm>
          <a:prstGeom prst="line">
            <a:avLst/>
          </a:prstGeom>
          <a:noFill/>
          <a:ln w="38100" cap="flat" cmpd="sng" algn="ctr">
            <a:solidFill>
              <a:schemeClr val="bg1">
                <a:lumMod val="75000"/>
              </a:schemeClr>
            </a:solidFill>
            <a:prstDash val="solid"/>
            <a:miter lim="800000"/>
          </a:ln>
          <a:effectLst/>
        </p:spPr>
      </p:cxnSp>
      <p:sp>
        <p:nvSpPr>
          <p:cNvPr id="18" name="矩形 30"/>
          <p:cNvSpPr/>
          <p:nvPr/>
        </p:nvSpPr>
        <p:spPr>
          <a:xfrm>
            <a:off x="1560546" y="3953522"/>
            <a:ext cx="71991" cy="143983"/>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9" name="文本框 18"/>
          <p:cNvSpPr txBox="1"/>
          <p:nvPr>
            <p:custDataLst>
              <p:tags r:id="rId6"/>
            </p:custDataLst>
          </p:nvPr>
        </p:nvSpPr>
        <p:spPr>
          <a:xfrm>
            <a:off x="9623575" y="1701208"/>
            <a:ext cx="1943766" cy="2879653"/>
          </a:xfrm>
          <a:prstGeom prst="rect">
            <a:avLst/>
          </a:prstGeom>
          <a:solidFill>
            <a:schemeClr val="bg1"/>
          </a:solidFill>
        </p:spPr>
        <p:txBody>
          <a:bodyPr vert="horz" wrap="none" rtlCol="0">
            <a:noAutofit/>
          </a:bodyPr>
          <a:lstStyle/>
          <a:p>
            <a:pPr defTabSz="1088390"/>
            <a:r>
              <a:rPr lang="en-US" altLang="zh-CN" sz="19995"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rPr>
              <a:t>4</a:t>
            </a:r>
            <a:endParaRPr lang="en-US" altLang="zh-CN" sz="19995"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500"/>
                                        <p:tgtEl>
                                          <p:spTgt spid="17"/>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5" grpId="0"/>
      <p:bldP spid="16" grpId="0"/>
      <p:bldP spid="19"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5714" name="Rectangle 2"/>
          <p:cNvSpPr>
            <a:spLocks noGrp="1" noChangeArrowheads="1"/>
          </p:cNvSpPr>
          <p:nvPr>
            <p:custDataLst>
              <p:tags r:id="rId1"/>
            </p:custDataLst>
          </p:nvPr>
        </p:nvSpPr>
        <p:spPr>
          <a:xfrm>
            <a:off x="1703512" y="548419"/>
            <a:ext cx="5703887" cy="698820"/>
          </a:xfrm>
          <a:prstGeom prst="rect">
            <a:avLst/>
          </a:prstGeom>
        </p:spPr>
        <p:txBody>
          <a:bodyPr vert="horz" lIns="108850" tIns="54425" rIns="108850" bIns="54425" rtlCol="0" anchor="ctr">
            <a:normAutofit/>
          </a:bodyPr>
          <a:lstStyle>
            <a:lvl1pPr algn="ctr" defTabSz="1088390" rtl="0" eaLnBrk="1" latinLnBrk="0" hangingPunct="1">
              <a:spcBef>
                <a:spcPct val="0"/>
              </a:spcBef>
              <a:buNone/>
              <a:defRPr sz="5200" kern="1200">
                <a:solidFill>
                  <a:schemeClr val="tx1"/>
                </a:solidFill>
                <a:latin typeface="+mj-lt"/>
                <a:ea typeface="+mj-ea"/>
                <a:cs typeface="+mj-cs"/>
              </a:defRPr>
            </a:lvl1pPr>
          </a:lstStyle>
          <a:p>
            <a:pPr algn="l"/>
            <a:r>
              <a:rPr lang="zh-CN" altLang="en-US" sz="3200" b="1" dirty="0">
                <a:solidFill>
                  <a:srgbClr val="0070C0"/>
                </a:solidFill>
                <a:latin typeface="+mj-ea"/>
              </a:rPr>
              <a:t>一、</a:t>
            </a:r>
            <a:r>
              <a:rPr lang="en-US" altLang="zh-CN" sz="3200" b="1" dirty="0">
                <a:solidFill>
                  <a:srgbClr val="0070C0"/>
                </a:solidFill>
                <a:latin typeface="+mj-ea"/>
              </a:rPr>
              <a:t>4P </a:t>
            </a:r>
            <a:r>
              <a:rPr lang="zh-CN" altLang="en-US" sz="3200" b="1" dirty="0">
                <a:solidFill>
                  <a:srgbClr val="0070C0"/>
                </a:solidFill>
                <a:latin typeface="+mj-ea"/>
              </a:rPr>
              <a:t>营</a:t>
            </a:r>
            <a:r>
              <a:rPr lang="zh-CN" altLang="en-US" sz="3200" b="1" dirty="0">
                <a:solidFill>
                  <a:srgbClr val="0070C0"/>
                </a:solidFill>
                <a:latin typeface="+mj-ea"/>
              </a:rPr>
              <a:t>销组合策略</a:t>
            </a:r>
            <a:endParaRPr lang="en-US" altLang="zh-CN" sz="3200" b="1" dirty="0">
              <a:solidFill>
                <a:srgbClr val="0070C0"/>
              </a:solidFill>
              <a:latin typeface="+mj-ea"/>
              <a:sym typeface="+mn-ea"/>
            </a:endParaRPr>
          </a:p>
        </p:txBody>
      </p:sp>
      <p:sp>
        <p:nvSpPr>
          <p:cNvPr id="100" name="文本框 99"/>
          <p:cNvSpPr txBox="1"/>
          <p:nvPr>
            <p:custDataLst>
              <p:tags r:id="rId2"/>
            </p:custDataLst>
          </p:nvPr>
        </p:nvSpPr>
        <p:spPr>
          <a:xfrm>
            <a:off x="1735193" y="1340698"/>
            <a:ext cx="5080000" cy="521970"/>
          </a:xfrm>
          <a:prstGeom prst="rect">
            <a:avLst/>
          </a:prstGeom>
          <a:noFill/>
          <a:ln w="9525">
            <a:noFill/>
          </a:ln>
        </p:spPr>
        <p:txBody>
          <a:bodyPr>
            <a:spAutoFit/>
          </a:bodyPr>
          <a:lstStyle/>
          <a:p>
            <a:pPr indent="0"/>
            <a:r>
              <a:rPr lang="zh-CN" sz="2800" b="1" dirty="0">
                <a:solidFill>
                  <a:srgbClr val="FF0000"/>
                </a:solidFill>
                <a:latin typeface="微软雅黑" panose="020B0503020204020204" pitchFamily="34" charset="-122"/>
                <a:ea typeface="微软雅黑" panose="020B0503020204020204" pitchFamily="34" charset="-122"/>
              </a:rPr>
              <a:t>（一）</a:t>
            </a:r>
            <a:r>
              <a:rPr lang="zh-CN" altLang="en-US" sz="2800" b="1" dirty="0">
                <a:solidFill>
                  <a:srgbClr val="FF0000"/>
                </a:solidFill>
                <a:latin typeface="微软雅黑" panose="020B0503020204020204" pitchFamily="34" charset="-122"/>
                <a:ea typeface="微软雅黑" panose="020B0503020204020204" pitchFamily="34" charset="-122"/>
              </a:rPr>
              <a:t>产品策略</a:t>
            </a:r>
            <a:endParaRPr lang="zh-CN" sz="2800" b="1" dirty="0">
              <a:solidFill>
                <a:srgbClr val="FF0000"/>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2352157" y="1869376"/>
            <a:ext cx="6098146" cy="400110"/>
          </a:xfrm>
          <a:prstGeom prst="rect">
            <a:avLst/>
          </a:prstGeom>
          <a:noFill/>
        </p:spPr>
        <p:txBody>
          <a:bodyPr wrap="square">
            <a:spAutoFit/>
          </a:bodyPr>
          <a:lstStyle/>
          <a:p>
            <a:r>
              <a:rPr lang="zh-CN" altLang="en-US" sz="2000" b="1" dirty="0">
                <a:solidFill>
                  <a:srgbClr val="0070C0"/>
                </a:solidFill>
              </a:rPr>
              <a:t>1. 产品概念</a:t>
            </a:r>
            <a:endParaRPr lang="zh-CN" altLang="en-US" sz="2000" b="1" dirty="0">
              <a:solidFill>
                <a:srgbClr val="0070C0"/>
              </a:solidFill>
            </a:endParaRPr>
          </a:p>
        </p:txBody>
      </p:sp>
      <p:sp>
        <p:nvSpPr>
          <p:cNvPr id="6" name="Rectangle 15"/>
          <p:cNvSpPr>
            <a:spLocks noChangeArrowheads="1"/>
          </p:cNvSpPr>
          <p:nvPr/>
        </p:nvSpPr>
        <p:spPr bwMode="auto">
          <a:xfrm>
            <a:off x="1991544" y="2276194"/>
            <a:ext cx="8640960" cy="1323439"/>
          </a:xfrm>
          <a:prstGeom prst="rect">
            <a:avLst/>
          </a:prstGeom>
          <a:noFill/>
          <a:ln w="9525">
            <a:noFill/>
            <a:miter lim="800000"/>
          </a:ln>
        </p:spPr>
        <p:txBody>
          <a:bodyPr wrap="square" anchor="ctr">
            <a:spAutoFit/>
          </a:bodyPr>
          <a:lstStyle/>
          <a:p>
            <a:r>
              <a:rPr lang="zh-CN" altLang="en-US" sz="2000" dirty="0">
                <a:solidFill>
                  <a:srgbClr val="0070C0"/>
                </a:solidFill>
              </a:rPr>
              <a:t>       产品是指能够提供给市场以引起人们注意、获取、使用或消费，从而满足顾客某种欲望或需要的一切东西都是产品。它包括实物、服务、场所、组织和构思等，具体来讲，可把整体产品划分为三个层次，即核心产品、形式产品和附加产品。 </a:t>
            </a:r>
            <a:endParaRPr lang="zh-CN" altLang="en-US" sz="2000" dirty="0">
              <a:solidFill>
                <a:srgbClr val="0070C0"/>
              </a:solidFill>
            </a:endParaRPr>
          </a:p>
        </p:txBody>
      </p:sp>
      <p:pic>
        <p:nvPicPr>
          <p:cNvPr id="8" name="Picture 31"/>
          <p:cNvPicPr>
            <a:picLocks noChangeAspect="1" noChangeArrowheads="1"/>
          </p:cNvPicPr>
          <p:nvPr/>
        </p:nvPicPr>
        <p:blipFill>
          <a:blip r:embed="rId3"/>
          <a:srcRect/>
          <a:stretch>
            <a:fillRect/>
          </a:stretch>
        </p:blipFill>
        <p:spPr bwMode="auto">
          <a:xfrm>
            <a:off x="5139610" y="3571448"/>
            <a:ext cx="3450797" cy="2370669"/>
          </a:xfrm>
          <a:prstGeom prst="rect">
            <a:avLst/>
          </a:prstGeom>
          <a:noFill/>
          <a:ln w="9525">
            <a:noFill/>
            <a:miter lim="800000"/>
            <a:headEnd/>
            <a:tailEnd/>
          </a:ln>
        </p:spPr>
      </p:pic>
      <p:sp>
        <p:nvSpPr>
          <p:cNvPr id="9" name="Rectangle 18"/>
          <p:cNvSpPr>
            <a:spLocks noChangeArrowheads="1"/>
          </p:cNvSpPr>
          <p:nvPr/>
        </p:nvSpPr>
        <p:spPr bwMode="auto">
          <a:xfrm>
            <a:off x="5570189" y="6182747"/>
            <a:ext cx="1774845" cy="338554"/>
          </a:xfrm>
          <a:prstGeom prst="rect">
            <a:avLst/>
          </a:prstGeom>
          <a:noFill/>
          <a:ln w="9525">
            <a:noFill/>
            <a:miter lim="800000"/>
          </a:ln>
        </p:spPr>
        <p:txBody>
          <a:bodyPr wrap="none" anchor="ctr">
            <a:spAutoFit/>
          </a:bodyPr>
          <a:lstStyle/>
          <a:p>
            <a:pPr algn="ctr"/>
            <a:r>
              <a:rPr lang="en-US" altLang="zh-CN" sz="1600" b="1" dirty="0">
                <a:solidFill>
                  <a:srgbClr val="0070C0"/>
                </a:solidFill>
                <a:latin typeface="Times New Roman" panose="02020603050405020304" pitchFamily="18" charset="0"/>
                <a:cs typeface="Times New Roman" panose="02020603050405020304" pitchFamily="18" charset="0"/>
              </a:rPr>
              <a:t>  </a:t>
            </a:r>
            <a:r>
              <a:rPr lang="zh-CN" altLang="en-US" sz="1600" b="1" dirty="0">
                <a:solidFill>
                  <a:srgbClr val="0070C0"/>
                </a:solidFill>
                <a:latin typeface="Times New Roman" panose="02020603050405020304" pitchFamily="18" charset="0"/>
                <a:cs typeface="Times New Roman" panose="02020603050405020304" pitchFamily="18" charset="0"/>
              </a:rPr>
              <a:t>整体产品的概念 </a:t>
            </a:r>
            <a:endParaRPr lang="zh-CN" altLang="en-US" sz="1600" b="1" dirty="0">
              <a:solidFill>
                <a:srgbClr val="0070C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559496" y="404664"/>
            <a:ext cx="5080000" cy="521970"/>
          </a:xfrm>
          <a:prstGeom prst="rect">
            <a:avLst/>
          </a:prstGeom>
          <a:noFill/>
          <a:ln w="9525">
            <a:noFill/>
          </a:ln>
        </p:spPr>
        <p:txBody>
          <a:bodyPr>
            <a:spAutoFit/>
          </a:bodyPr>
          <a:lstStyle/>
          <a:p>
            <a:pPr indent="0"/>
            <a:r>
              <a:rPr lang="zh-CN" sz="2800" b="1" dirty="0">
                <a:solidFill>
                  <a:srgbClr val="FF0000"/>
                </a:solidFill>
                <a:latin typeface="微软雅黑" panose="020B0503020204020204" pitchFamily="34" charset="-122"/>
                <a:ea typeface="微软雅黑" panose="020B0503020204020204" pitchFamily="34" charset="-122"/>
              </a:rPr>
              <a:t>（一）</a:t>
            </a:r>
            <a:r>
              <a:rPr lang="zh-CN" altLang="en-US" sz="2800" b="1" dirty="0">
                <a:solidFill>
                  <a:srgbClr val="FF0000"/>
                </a:solidFill>
                <a:latin typeface="微软雅黑" panose="020B0503020204020204" pitchFamily="34" charset="-122"/>
                <a:ea typeface="微软雅黑" panose="020B0503020204020204" pitchFamily="34" charset="-122"/>
              </a:rPr>
              <a:t>产品策略</a:t>
            </a:r>
            <a:endParaRPr lang="zh-CN" sz="2800" b="1" dirty="0">
              <a:solidFill>
                <a:srgbClr val="FF0000"/>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2135560" y="1250786"/>
            <a:ext cx="6098146" cy="400110"/>
          </a:xfrm>
          <a:prstGeom prst="rect">
            <a:avLst/>
          </a:prstGeom>
          <a:noFill/>
        </p:spPr>
        <p:txBody>
          <a:bodyPr wrap="square">
            <a:spAutoFit/>
          </a:bodyPr>
          <a:lstStyle/>
          <a:p>
            <a:r>
              <a:rPr lang="en-US" altLang="zh-CN" sz="2000" b="1" dirty="0">
                <a:solidFill>
                  <a:srgbClr val="0070C0"/>
                </a:solidFill>
              </a:rPr>
              <a:t>2</a:t>
            </a:r>
            <a:r>
              <a:rPr lang="zh-CN" altLang="en-US" sz="2000" b="1" dirty="0">
                <a:solidFill>
                  <a:srgbClr val="0070C0"/>
                </a:solidFill>
              </a:rPr>
              <a:t>. 产品组合</a:t>
            </a:r>
            <a:endParaRPr lang="zh-CN" altLang="en-US" sz="2000" b="1" dirty="0">
              <a:solidFill>
                <a:srgbClr val="0070C0"/>
              </a:solidFill>
            </a:endParaRPr>
          </a:p>
        </p:txBody>
      </p:sp>
      <p:sp>
        <p:nvSpPr>
          <p:cNvPr id="6" name="Rectangle 15"/>
          <p:cNvSpPr>
            <a:spLocks noChangeArrowheads="1"/>
          </p:cNvSpPr>
          <p:nvPr/>
        </p:nvSpPr>
        <p:spPr bwMode="auto">
          <a:xfrm>
            <a:off x="1919536" y="2005615"/>
            <a:ext cx="8012748" cy="706755"/>
          </a:xfrm>
          <a:prstGeom prst="rect">
            <a:avLst/>
          </a:prstGeom>
          <a:noFill/>
          <a:ln w="9525">
            <a:noFill/>
            <a:miter lim="800000"/>
          </a:ln>
        </p:spPr>
        <p:txBody>
          <a:bodyPr wrap="square" anchor="ctr">
            <a:spAutoFit/>
          </a:bodyPr>
          <a:lstStyle/>
          <a:p>
            <a:pPr indent="457200" algn="just"/>
            <a:r>
              <a:rPr lang="zh-CN" altLang="en-US" sz="2000" dirty="0">
                <a:solidFill>
                  <a:srgbClr val="0070C0"/>
                </a:solidFill>
              </a:rPr>
              <a:t>   </a:t>
            </a:r>
            <a:r>
              <a:rPr lang="zh-CN" altLang="zh-CN" sz="2000" dirty="0">
                <a:solidFill>
                  <a:srgbClr val="0070C0"/>
                </a:solidFill>
              </a:rPr>
              <a:t>产品组合是指企业提供给市场的全部产品线和产品项目的组合或结构，即企业的业务经营范围。</a:t>
            </a:r>
            <a:endParaRPr lang="zh-CN" altLang="en-US" sz="2000" dirty="0">
              <a:solidFill>
                <a:srgbClr val="0070C0"/>
              </a:solidFill>
            </a:endParaRPr>
          </a:p>
        </p:txBody>
      </p:sp>
      <p:sp>
        <p:nvSpPr>
          <p:cNvPr id="2" name="Rectangle 44"/>
          <p:cNvSpPr>
            <a:spLocks noChangeArrowheads="1"/>
          </p:cNvSpPr>
          <p:nvPr/>
        </p:nvSpPr>
        <p:spPr bwMode="auto">
          <a:xfrm>
            <a:off x="2233642" y="3126243"/>
            <a:ext cx="7698642" cy="2554545"/>
          </a:xfrm>
          <a:prstGeom prst="rect">
            <a:avLst/>
          </a:prstGeom>
          <a:noFill/>
          <a:ln w="9525">
            <a:noFill/>
            <a:miter lim="800000"/>
          </a:ln>
        </p:spPr>
        <p:txBody>
          <a:bodyPr wrap="square" anchor="ctr">
            <a:spAutoFit/>
          </a:bodyPr>
          <a:lstStyle/>
          <a:p>
            <a:r>
              <a:rPr lang="zh-CN" altLang="en-US" sz="2000" dirty="0">
                <a:solidFill>
                  <a:srgbClr val="0070C0"/>
                </a:solidFill>
              </a:rPr>
              <a:t>（</a:t>
            </a:r>
            <a:r>
              <a:rPr lang="en-US" altLang="zh-CN" sz="2000" dirty="0">
                <a:solidFill>
                  <a:srgbClr val="0070C0"/>
                </a:solidFill>
              </a:rPr>
              <a:t>1</a:t>
            </a:r>
            <a:r>
              <a:rPr lang="zh-CN" altLang="en-US" sz="2000" dirty="0">
                <a:solidFill>
                  <a:srgbClr val="0070C0"/>
                </a:solidFill>
              </a:rPr>
              <a:t>）产品线：指产品大类或产品线，指产品组合中使用功能相似、销售渠道、消费群体类同的一组产品 。</a:t>
            </a:r>
            <a:endParaRPr lang="zh-CN" altLang="en-US" sz="2000" dirty="0">
              <a:solidFill>
                <a:srgbClr val="0070C0"/>
              </a:solidFill>
            </a:endParaRPr>
          </a:p>
          <a:p>
            <a:r>
              <a:rPr lang="zh-CN" altLang="en-US" sz="2000" dirty="0">
                <a:solidFill>
                  <a:srgbClr val="0070C0"/>
                </a:solidFill>
              </a:rPr>
              <a:t> </a:t>
            </a:r>
            <a:endParaRPr lang="zh-CN" altLang="en-US" sz="2000" dirty="0">
              <a:solidFill>
                <a:srgbClr val="0070C0"/>
              </a:solidFill>
            </a:endParaRPr>
          </a:p>
          <a:p>
            <a:r>
              <a:rPr lang="zh-CN" altLang="en-US" sz="2000" dirty="0">
                <a:solidFill>
                  <a:srgbClr val="0070C0"/>
                </a:solidFill>
              </a:rPr>
              <a:t>（</a:t>
            </a:r>
            <a:r>
              <a:rPr lang="en-US" altLang="zh-CN" sz="2000" dirty="0">
                <a:solidFill>
                  <a:srgbClr val="0070C0"/>
                </a:solidFill>
              </a:rPr>
              <a:t>2</a:t>
            </a:r>
            <a:r>
              <a:rPr lang="zh-CN" altLang="en-US" sz="2000" dirty="0">
                <a:solidFill>
                  <a:srgbClr val="0070C0"/>
                </a:solidFill>
              </a:rPr>
              <a:t>）产品项目：是指在某一产品大类中的不同外观、不同属性、不同规格和不同价格的具体产品。 </a:t>
            </a:r>
            <a:endParaRPr lang="en-US" altLang="zh-CN" sz="2000" dirty="0">
              <a:solidFill>
                <a:srgbClr val="0070C0"/>
              </a:solidFill>
            </a:endParaRPr>
          </a:p>
          <a:p>
            <a:endParaRPr lang="en-US" altLang="zh-CN" sz="2000" dirty="0">
              <a:solidFill>
                <a:srgbClr val="0070C0"/>
              </a:solidFill>
            </a:endParaRPr>
          </a:p>
          <a:p>
            <a:r>
              <a:rPr lang="zh-CN" altLang="en-US" sz="2000" dirty="0">
                <a:solidFill>
                  <a:srgbClr val="0070C0"/>
                </a:solidFill>
              </a:rPr>
              <a:t>（</a:t>
            </a:r>
            <a:r>
              <a:rPr lang="en-US" altLang="zh-CN" sz="2000" dirty="0">
                <a:solidFill>
                  <a:srgbClr val="0070C0"/>
                </a:solidFill>
              </a:rPr>
              <a:t>3</a:t>
            </a:r>
            <a:r>
              <a:rPr lang="zh-CN" altLang="en-US" sz="2000" dirty="0">
                <a:solidFill>
                  <a:srgbClr val="0070C0"/>
                </a:solidFill>
              </a:rPr>
              <a:t>）</a:t>
            </a:r>
            <a:r>
              <a:rPr lang="zh-CN" altLang="zh-CN" sz="2000" dirty="0">
                <a:solidFill>
                  <a:srgbClr val="0070C0"/>
                </a:solidFill>
              </a:rPr>
              <a:t>产品组合包括四个衡量维度变量，即宽度、长度、深度和关联度。</a:t>
            </a:r>
            <a:endParaRPr lang="zh-CN" altLang="en-US" sz="2000" dirty="0">
              <a:solidFill>
                <a:srgbClr val="0070C0"/>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3" name="直接连接符 60"/>
          <p:cNvCxnSpPr>
            <a:cxnSpLocks noChangeShapeType="1"/>
          </p:cNvCxnSpPr>
          <p:nvPr/>
        </p:nvCxnSpPr>
        <p:spPr bwMode="auto">
          <a:xfrm>
            <a:off x="3070226" y="2012950"/>
            <a:ext cx="2162175" cy="0"/>
          </a:xfrm>
          <a:prstGeom prst="line">
            <a:avLst/>
          </a:prstGeom>
          <a:noFill/>
          <a:ln w="6350">
            <a:solidFill>
              <a:srgbClr val="183A6A"/>
            </a:solidFill>
            <a:round/>
          </a:ln>
          <a:extLst>
            <a:ext uri="{909E8E84-426E-40DD-AFC4-6F175D3DCCD1}">
              <a14:hiddenFill xmlns:a14="http://schemas.microsoft.com/office/drawing/2010/main">
                <a:noFill/>
              </a14:hiddenFill>
            </a:ext>
          </a:extLst>
        </p:spPr>
      </p:cxnSp>
      <p:sp>
        <p:nvSpPr>
          <p:cNvPr id="35" name="TextBox 34"/>
          <p:cNvSpPr txBox="1"/>
          <p:nvPr/>
        </p:nvSpPr>
        <p:spPr>
          <a:xfrm>
            <a:off x="3215680" y="1523971"/>
            <a:ext cx="2430462" cy="400110"/>
          </a:xfrm>
          <a:prstGeom prst="rect">
            <a:avLst/>
          </a:prstGeom>
          <a:noFill/>
        </p:spPr>
        <p:txBody>
          <a:bodyPr>
            <a:spAutoFit/>
          </a:bodyPr>
          <a:lstStyle/>
          <a:p>
            <a:pPr>
              <a:defRPr/>
            </a:pPr>
            <a:r>
              <a:rPr lang="zh-CN" altLang="en-US" sz="2000" b="1" dirty="0">
                <a:solidFill>
                  <a:schemeClr val="accent5">
                    <a:lumMod val="75000"/>
                  </a:schemeClr>
                </a:solidFill>
                <a:latin typeface="+mn-ea"/>
              </a:rPr>
              <a:t>知识目标</a:t>
            </a:r>
            <a:endParaRPr lang="zh-CN" altLang="en-US" sz="2000" b="1" dirty="0">
              <a:solidFill>
                <a:schemeClr val="accent5">
                  <a:lumMod val="75000"/>
                </a:schemeClr>
              </a:solidFill>
              <a:latin typeface="+mn-ea"/>
            </a:endParaRPr>
          </a:p>
        </p:txBody>
      </p:sp>
      <p:sp>
        <p:nvSpPr>
          <p:cNvPr id="6" name="矩形 5"/>
          <p:cNvSpPr/>
          <p:nvPr/>
        </p:nvSpPr>
        <p:spPr>
          <a:xfrm>
            <a:off x="2423592" y="2487620"/>
            <a:ext cx="4752528" cy="1938992"/>
          </a:xfrm>
          <a:prstGeom prst="rect">
            <a:avLst/>
          </a:prstGeom>
        </p:spPr>
        <p:txBody>
          <a:bodyPr wrap="square">
            <a:spAutoFit/>
          </a:bodyPr>
          <a:lstStyle/>
          <a:p>
            <a:r>
              <a:rPr sz="2000" dirty="0"/>
              <a:t>1.</a:t>
            </a:r>
            <a:r>
              <a:rPr lang="zh-CN" altLang="en-US" sz="2000" dirty="0"/>
              <a:t>了解市场营销的概念和特点</a:t>
            </a:r>
            <a:r>
              <a:rPr sz="2000" dirty="0"/>
              <a:t>；</a:t>
            </a:r>
            <a:endParaRPr sz="2000" dirty="0"/>
          </a:p>
          <a:p>
            <a:r>
              <a:rPr sz="2000" dirty="0"/>
              <a:t>2.</a:t>
            </a:r>
            <a:r>
              <a:rPr lang="zh-CN" altLang="en-US" sz="2000" dirty="0"/>
              <a:t>了解企业营销环境构成</a:t>
            </a:r>
            <a:r>
              <a:rPr sz="2000" dirty="0"/>
              <a:t>；</a:t>
            </a:r>
            <a:endParaRPr sz="2000" dirty="0"/>
          </a:p>
          <a:p>
            <a:r>
              <a:rPr sz="2000" dirty="0"/>
              <a:t>3.掌握</a:t>
            </a:r>
            <a:r>
              <a:rPr lang="zh-CN" altLang="en-US" sz="2000" dirty="0"/>
              <a:t>目标市场细分的依据与常用方法</a:t>
            </a:r>
            <a:r>
              <a:rPr sz="2000" dirty="0"/>
              <a:t>；</a:t>
            </a:r>
            <a:endParaRPr sz="2000" dirty="0"/>
          </a:p>
          <a:p>
            <a:r>
              <a:rPr sz="2000" dirty="0"/>
              <a:t>4.掌握</a:t>
            </a:r>
            <a:r>
              <a:rPr lang="en-US" sz="2000" dirty="0"/>
              <a:t>4P</a:t>
            </a:r>
            <a:r>
              <a:rPr lang="zh-CN" altLang="en-US" sz="2000" dirty="0"/>
              <a:t>市场营销组合的内容和实施方法</a:t>
            </a:r>
            <a:r>
              <a:rPr sz="2000" dirty="0"/>
              <a:t>；</a:t>
            </a:r>
            <a:endParaRPr sz="2000" dirty="0"/>
          </a:p>
          <a:p>
            <a:r>
              <a:rPr sz="2000" dirty="0"/>
              <a:t>5.</a:t>
            </a:r>
            <a:r>
              <a:rPr lang="zh-CN" altLang="en-US" sz="2000" dirty="0"/>
              <a:t>掌握企业常用的市场营销策略和作用</a:t>
            </a:r>
            <a:r>
              <a:rPr sz="2000" dirty="0"/>
              <a:t>。</a:t>
            </a:r>
            <a:endParaRPr sz="2000" dirty="0"/>
          </a:p>
        </p:txBody>
      </p:sp>
      <p:sp>
        <p:nvSpPr>
          <p:cNvPr id="36" name="KSO_Shape"/>
          <p:cNvSpPr/>
          <p:nvPr/>
        </p:nvSpPr>
        <p:spPr bwMode="auto">
          <a:xfrm>
            <a:off x="5340350" y="1724026"/>
            <a:ext cx="431800" cy="352425"/>
          </a:xfrm>
          <a:custGeom>
            <a:avLst/>
            <a:gdLst>
              <a:gd name="T0" fmla="*/ 606640 w 2238376"/>
              <a:gd name="T1" fmla="*/ 1030848 h 1668463"/>
              <a:gd name="T2" fmla="*/ 650936 w 2238376"/>
              <a:gd name="T3" fmla="*/ 1070037 h 1668463"/>
              <a:gd name="T4" fmla="*/ 686049 w 2238376"/>
              <a:gd name="T5" fmla="*/ 1023010 h 1668463"/>
              <a:gd name="T6" fmla="*/ 630408 w 2238376"/>
              <a:gd name="T7" fmla="*/ 499769 h 1668463"/>
              <a:gd name="T8" fmla="*/ 503192 w 2238376"/>
              <a:gd name="T9" fmla="*/ 570309 h 1668463"/>
              <a:gd name="T10" fmla="*/ 469970 w 2238376"/>
              <a:gd name="T11" fmla="*/ 709497 h 1668463"/>
              <a:gd name="T12" fmla="*/ 521019 w 2238376"/>
              <a:gd name="T13" fmla="*/ 769497 h 1668463"/>
              <a:gd name="T14" fmla="*/ 555321 w 2238376"/>
              <a:gd name="T15" fmla="*/ 723822 h 1668463"/>
              <a:gd name="T16" fmla="*/ 549379 w 2238376"/>
              <a:gd name="T17" fmla="*/ 646525 h 1668463"/>
              <a:gd name="T18" fmla="*/ 603669 w 2238376"/>
              <a:gd name="T19" fmla="*/ 585444 h 1668463"/>
              <a:gd name="T20" fmla="*/ 689290 w 2238376"/>
              <a:gd name="T21" fmla="*/ 583282 h 1668463"/>
              <a:gd name="T22" fmla="*/ 746550 w 2238376"/>
              <a:gd name="T23" fmla="*/ 642201 h 1668463"/>
              <a:gd name="T24" fmla="*/ 740338 w 2238376"/>
              <a:gd name="T25" fmla="*/ 725713 h 1668463"/>
              <a:gd name="T26" fmla="*/ 674435 w 2238376"/>
              <a:gd name="T27" fmla="*/ 777065 h 1668463"/>
              <a:gd name="T28" fmla="*/ 613392 w 2238376"/>
              <a:gd name="T29" fmla="*/ 800849 h 1668463"/>
              <a:gd name="T30" fmla="*/ 628518 w 2238376"/>
              <a:gd name="T31" fmla="*/ 959767 h 1668463"/>
              <a:gd name="T32" fmla="*/ 681727 w 2238376"/>
              <a:gd name="T33" fmla="*/ 940848 h 1668463"/>
              <a:gd name="T34" fmla="*/ 767349 w 2238376"/>
              <a:gd name="T35" fmla="*/ 811660 h 1668463"/>
              <a:gd name="T36" fmla="*/ 829200 w 2238376"/>
              <a:gd name="T37" fmla="*/ 700849 h 1668463"/>
              <a:gd name="T38" fmla="*/ 789226 w 2238376"/>
              <a:gd name="T39" fmla="*/ 563552 h 1668463"/>
              <a:gd name="T40" fmla="*/ 658498 w 2238376"/>
              <a:gd name="T41" fmla="*/ 499228 h 1668463"/>
              <a:gd name="T42" fmla="*/ 1429976 w 2238376"/>
              <a:gd name="T43" fmla="*/ 440510 h 1668463"/>
              <a:gd name="T44" fmla="*/ 1473994 w 2238376"/>
              <a:gd name="T45" fmla="*/ 488615 h 1668463"/>
              <a:gd name="T46" fmla="*/ 1518283 w 2238376"/>
              <a:gd name="T47" fmla="*/ 440510 h 1668463"/>
              <a:gd name="T48" fmla="*/ 652556 w 2238376"/>
              <a:gd name="T49" fmla="*/ 313553 h 1668463"/>
              <a:gd name="T50" fmla="*/ 912120 w 2238376"/>
              <a:gd name="T51" fmla="*/ 354094 h 1668463"/>
              <a:gd name="T52" fmla="*/ 1117395 w 2238376"/>
              <a:gd name="T53" fmla="*/ 455985 h 1668463"/>
              <a:gd name="T54" fmla="*/ 1244071 w 2238376"/>
              <a:gd name="T55" fmla="*/ 603552 h 1668463"/>
              <a:gd name="T56" fmla="*/ 1269190 w 2238376"/>
              <a:gd name="T57" fmla="*/ 770038 h 1668463"/>
              <a:gd name="T58" fmla="*/ 1208959 w 2238376"/>
              <a:gd name="T59" fmla="*/ 906795 h 1668463"/>
              <a:gd name="T60" fmla="*/ 1057434 w 2238376"/>
              <a:gd name="T61" fmla="*/ 1035983 h 1668463"/>
              <a:gd name="T62" fmla="*/ 734937 w 2238376"/>
              <a:gd name="T63" fmla="*/ 1204631 h 1668463"/>
              <a:gd name="T64" fmla="*/ 505353 w 2238376"/>
              <a:gd name="T65" fmla="*/ 1352468 h 1668463"/>
              <a:gd name="T66" fmla="*/ 229583 w 2238376"/>
              <a:gd name="T67" fmla="*/ 1418414 h 1668463"/>
              <a:gd name="T68" fmla="*/ 339783 w 2238376"/>
              <a:gd name="T69" fmla="*/ 1328144 h 1668463"/>
              <a:gd name="T70" fmla="*/ 431887 w 2238376"/>
              <a:gd name="T71" fmla="*/ 1153280 h 1668463"/>
              <a:gd name="T72" fmla="*/ 153956 w 2238376"/>
              <a:gd name="T73" fmla="*/ 995983 h 1668463"/>
              <a:gd name="T74" fmla="*/ 36464 w 2238376"/>
              <a:gd name="T75" fmla="*/ 864903 h 1668463"/>
              <a:gd name="T76" fmla="*/ 0 w 2238376"/>
              <a:gd name="T77" fmla="*/ 726525 h 1668463"/>
              <a:gd name="T78" fmla="*/ 56180 w 2238376"/>
              <a:gd name="T79" fmla="*/ 556525 h 1668463"/>
              <a:gd name="T80" fmla="*/ 208516 w 2238376"/>
              <a:gd name="T81" fmla="*/ 420850 h 1668463"/>
              <a:gd name="T82" fmla="*/ 432156 w 2238376"/>
              <a:gd name="T83" fmla="*/ 335174 h 1668463"/>
              <a:gd name="T84" fmla="*/ 1461032 w 2238376"/>
              <a:gd name="T85" fmla="*/ 136207 h 1668463"/>
              <a:gd name="T86" fmla="*/ 1432947 w 2238376"/>
              <a:gd name="T87" fmla="*/ 348084 h 1668463"/>
              <a:gd name="T88" fmla="*/ 1490198 w 2238376"/>
              <a:gd name="T89" fmla="*/ 374298 h 1668463"/>
              <a:gd name="T90" fmla="*/ 1513153 w 2238376"/>
              <a:gd name="T91" fmla="*/ 159719 h 1668463"/>
              <a:gd name="T92" fmla="*/ 1485877 w 2238376"/>
              <a:gd name="T93" fmla="*/ 1621 h 1668463"/>
              <a:gd name="T94" fmla="*/ 1743778 w 2238376"/>
              <a:gd name="T95" fmla="*/ 74049 h 1668463"/>
              <a:gd name="T96" fmla="*/ 1858820 w 2238376"/>
              <a:gd name="T97" fmla="*/ 171880 h 1668463"/>
              <a:gd name="T98" fmla="*/ 1904730 w 2238376"/>
              <a:gd name="T99" fmla="*/ 295385 h 1668463"/>
              <a:gd name="T100" fmla="*/ 1834516 w 2238376"/>
              <a:gd name="T101" fmla="*/ 463481 h 1668463"/>
              <a:gd name="T102" fmla="*/ 1601460 w 2238376"/>
              <a:gd name="T103" fmla="*/ 587256 h 1668463"/>
              <a:gd name="T104" fmla="*/ 1635486 w 2238376"/>
              <a:gd name="T105" fmla="*/ 722382 h 1668463"/>
              <a:gd name="T106" fmla="*/ 1740808 w 2238376"/>
              <a:gd name="T107" fmla="*/ 811294 h 1668463"/>
              <a:gd name="T108" fmla="*/ 1505320 w 2238376"/>
              <a:gd name="T109" fmla="*/ 749407 h 1668463"/>
              <a:gd name="T110" fmla="*/ 1419444 w 2238376"/>
              <a:gd name="T111" fmla="*/ 586445 h 1668463"/>
              <a:gd name="T112" fmla="*/ 1350850 w 2238376"/>
              <a:gd name="T113" fmla="*/ 445104 h 1668463"/>
              <a:gd name="T114" fmla="*/ 1165593 w 2238376"/>
              <a:gd name="T115" fmla="*/ 293223 h 1668463"/>
              <a:gd name="T116" fmla="*/ 1061623 w 2238376"/>
              <a:gd name="T117" fmla="*/ 123775 h 1668463"/>
              <a:gd name="T118" fmla="*/ 1321144 w 2238376"/>
              <a:gd name="T119" fmla="*/ 9188 h 16684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238376" h="1668463">
                <a:moveTo>
                  <a:pt x="760090" y="1165810"/>
                </a:moveTo>
                <a:lnTo>
                  <a:pt x="755329" y="1166127"/>
                </a:lnTo>
                <a:lnTo>
                  <a:pt x="750569" y="1167081"/>
                </a:lnTo>
                <a:lnTo>
                  <a:pt x="746126" y="1168034"/>
                </a:lnTo>
                <a:lnTo>
                  <a:pt x="742000" y="1169622"/>
                </a:lnTo>
                <a:lnTo>
                  <a:pt x="737874" y="1171529"/>
                </a:lnTo>
                <a:lnTo>
                  <a:pt x="733748" y="1173753"/>
                </a:lnTo>
                <a:lnTo>
                  <a:pt x="730257" y="1176295"/>
                </a:lnTo>
                <a:lnTo>
                  <a:pt x="726766" y="1179472"/>
                </a:lnTo>
                <a:lnTo>
                  <a:pt x="723910" y="1182649"/>
                </a:lnTo>
                <a:lnTo>
                  <a:pt x="721054" y="1186145"/>
                </a:lnTo>
                <a:lnTo>
                  <a:pt x="718832" y="1189957"/>
                </a:lnTo>
                <a:lnTo>
                  <a:pt x="716611" y="1193770"/>
                </a:lnTo>
                <a:lnTo>
                  <a:pt x="715024" y="1198536"/>
                </a:lnTo>
                <a:lnTo>
                  <a:pt x="714072" y="1202667"/>
                </a:lnTo>
                <a:lnTo>
                  <a:pt x="713120" y="1207115"/>
                </a:lnTo>
                <a:lnTo>
                  <a:pt x="712802" y="1211881"/>
                </a:lnTo>
                <a:lnTo>
                  <a:pt x="713120" y="1216647"/>
                </a:lnTo>
                <a:lnTo>
                  <a:pt x="714072" y="1221095"/>
                </a:lnTo>
                <a:lnTo>
                  <a:pt x="715024" y="1225543"/>
                </a:lnTo>
                <a:lnTo>
                  <a:pt x="716611" y="1229674"/>
                </a:lnTo>
                <a:lnTo>
                  <a:pt x="718832" y="1233804"/>
                </a:lnTo>
                <a:lnTo>
                  <a:pt x="721054" y="1237617"/>
                </a:lnTo>
                <a:lnTo>
                  <a:pt x="723910" y="1241112"/>
                </a:lnTo>
                <a:lnTo>
                  <a:pt x="726766" y="1244607"/>
                </a:lnTo>
                <a:lnTo>
                  <a:pt x="730257" y="1247467"/>
                </a:lnTo>
                <a:lnTo>
                  <a:pt x="733748" y="1250327"/>
                </a:lnTo>
                <a:lnTo>
                  <a:pt x="737874" y="1252551"/>
                </a:lnTo>
                <a:lnTo>
                  <a:pt x="742000" y="1254457"/>
                </a:lnTo>
                <a:lnTo>
                  <a:pt x="746126" y="1256046"/>
                </a:lnTo>
                <a:lnTo>
                  <a:pt x="750569" y="1256999"/>
                </a:lnTo>
                <a:lnTo>
                  <a:pt x="755329" y="1257952"/>
                </a:lnTo>
                <a:lnTo>
                  <a:pt x="760090" y="1257952"/>
                </a:lnTo>
                <a:lnTo>
                  <a:pt x="764850" y="1257952"/>
                </a:lnTo>
                <a:lnTo>
                  <a:pt x="769611" y="1256999"/>
                </a:lnTo>
                <a:lnTo>
                  <a:pt x="774054" y="1256046"/>
                </a:lnTo>
                <a:lnTo>
                  <a:pt x="778497" y="1254457"/>
                </a:lnTo>
                <a:lnTo>
                  <a:pt x="782623" y="1252551"/>
                </a:lnTo>
                <a:lnTo>
                  <a:pt x="786431" y="1250327"/>
                </a:lnTo>
                <a:lnTo>
                  <a:pt x="789922" y="1247467"/>
                </a:lnTo>
                <a:lnTo>
                  <a:pt x="793413" y="1244607"/>
                </a:lnTo>
                <a:lnTo>
                  <a:pt x="796269" y="1241112"/>
                </a:lnTo>
                <a:lnTo>
                  <a:pt x="799126" y="1237617"/>
                </a:lnTo>
                <a:lnTo>
                  <a:pt x="801665" y="1233804"/>
                </a:lnTo>
                <a:lnTo>
                  <a:pt x="803569" y="1229674"/>
                </a:lnTo>
                <a:lnTo>
                  <a:pt x="805156" y="1225543"/>
                </a:lnTo>
                <a:lnTo>
                  <a:pt x="806108" y="1221095"/>
                </a:lnTo>
                <a:lnTo>
                  <a:pt x="807060" y="1216647"/>
                </a:lnTo>
                <a:lnTo>
                  <a:pt x="807377" y="1211881"/>
                </a:lnTo>
                <a:lnTo>
                  <a:pt x="807060" y="1207115"/>
                </a:lnTo>
                <a:lnTo>
                  <a:pt x="806108" y="1202667"/>
                </a:lnTo>
                <a:lnTo>
                  <a:pt x="805156" y="1198536"/>
                </a:lnTo>
                <a:lnTo>
                  <a:pt x="803569" y="1193770"/>
                </a:lnTo>
                <a:lnTo>
                  <a:pt x="801665" y="1189957"/>
                </a:lnTo>
                <a:lnTo>
                  <a:pt x="799126" y="1186145"/>
                </a:lnTo>
                <a:lnTo>
                  <a:pt x="796269" y="1182649"/>
                </a:lnTo>
                <a:lnTo>
                  <a:pt x="793413" y="1179472"/>
                </a:lnTo>
                <a:lnTo>
                  <a:pt x="789922" y="1176295"/>
                </a:lnTo>
                <a:lnTo>
                  <a:pt x="786431" y="1173753"/>
                </a:lnTo>
                <a:lnTo>
                  <a:pt x="782623" y="1171529"/>
                </a:lnTo>
                <a:lnTo>
                  <a:pt x="778497" y="1169622"/>
                </a:lnTo>
                <a:lnTo>
                  <a:pt x="774054" y="1168034"/>
                </a:lnTo>
                <a:lnTo>
                  <a:pt x="769611" y="1167081"/>
                </a:lnTo>
                <a:lnTo>
                  <a:pt x="764850" y="1166127"/>
                </a:lnTo>
                <a:lnTo>
                  <a:pt x="760090" y="1165810"/>
                </a:lnTo>
                <a:close/>
                <a:moveTo>
                  <a:pt x="762311" y="586583"/>
                </a:moveTo>
                <a:lnTo>
                  <a:pt x="751521" y="586900"/>
                </a:lnTo>
                <a:lnTo>
                  <a:pt x="740730" y="587536"/>
                </a:lnTo>
                <a:lnTo>
                  <a:pt x="729940" y="588807"/>
                </a:lnTo>
                <a:lnTo>
                  <a:pt x="719150" y="590713"/>
                </a:lnTo>
                <a:lnTo>
                  <a:pt x="708994" y="592937"/>
                </a:lnTo>
                <a:lnTo>
                  <a:pt x="698838" y="596115"/>
                </a:lnTo>
                <a:lnTo>
                  <a:pt x="689000" y="598974"/>
                </a:lnTo>
                <a:lnTo>
                  <a:pt x="679162" y="602787"/>
                </a:lnTo>
                <a:lnTo>
                  <a:pt x="669641" y="606917"/>
                </a:lnTo>
                <a:lnTo>
                  <a:pt x="660754" y="612001"/>
                </a:lnTo>
                <a:lnTo>
                  <a:pt x="651551" y="616767"/>
                </a:lnTo>
                <a:lnTo>
                  <a:pt x="642982" y="622169"/>
                </a:lnTo>
                <a:lnTo>
                  <a:pt x="634731" y="628206"/>
                </a:lnTo>
                <a:lnTo>
                  <a:pt x="626479" y="634243"/>
                </a:lnTo>
                <a:lnTo>
                  <a:pt x="618862" y="640915"/>
                </a:lnTo>
                <a:lnTo>
                  <a:pt x="611245" y="647905"/>
                </a:lnTo>
                <a:lnTo>
                  <a:pt x="603946" y="654895"/>
                </a:lnTo>
                <a:lnTo>
                  <a:pt x="597599" y="662521"/>
                </a:lnTo>
                <a:lnTo>
                  <a:pt x="591251" y="670464"/>
                </a:lnTo>
                <a:lnTo>
                  <a:pt x="585221" y="678725"/>
                </a:lnTo>
                <a:lnTo>
                  <a:pt x="579509" y="687304"/>
                </a:lnTo>
                <a:lnTo>
                  <a:pt x="574431" y="696200"/>
                </a:lnTo>
                <a:lnTo>
                  <a:pt x="569671" y="705097"/>
                </a:lnTo>
                <a:lnTo>
                  <a:pt x="565545" y="714311"/>
                </a:lnTo>
                <a:lnTo>
                  <a:pt x="561737" y="723843"/>
                </a:lnTo>
                <a:lnTo>
                  <a:pt x="558245" y="733693"/>
                </a:lnTo>
                <a:lnTo>
                  <a:pt x="555389" y="743543"/>
                </a:lnTo>
                <a:lnTo>
                  <a:pt x="553168" y="753710"/>
                </a:lnTo>
                <a:lnTo>
                  <a:pt x="551263" y="763878"/>
                </a:lnTo>
                <a:lnTo>
                  <a:pt x="549677" y="774680"/>
                </a:lnTo>
                <a:lnTo>
                  <a:pt x="548725" y="785166"/>
                </a:lnTo>
                <a:lnTo>
                  <a:pt x="548407" y="795651"/>
                </a:lnTo>
                <a:lnTo>
                  <a:pt x="548725" y="805501"/>
                </a:lnTo>
                <a:lnTo>
                  <a:pt x="549677" y="815033"/>
                </a:lnTo>
                <a:lnTo>
                  <a:pt x="550629" y="824565"/>
                </a:lnTo>
                <a:lnTo>
                  <a:pt x="552215" y="834096"/>
                </a:lnTo>
                <a:lnTo>
                  <a:pt x="554120" y="842993"/>
                </a:lnTo>
                <a:lnTo>
                  <a:pt x="556659" y="852207"/>
                </a:lnTo>
                <a:lnTo>
                  <a:pt x="559515" y="860786"/>
                </a:lnTo>
                <a:lnTo>
                  <a:pt x="562371" y="869683"/>
                </a:lnTo>
                <a:lnTo>
                  <a:pt x="563641" y="872542"/>
                </a:lnTo>
                <a:lnTo>
                  <a:pt x="564593" y="875720"/>
                </a:lnTo>
                <a:lnTo>
                  <a:pt x="567449" y="881439"/>
                </a:lnTo>
                <a:lnTo>
                  <a:pt x="567449" y="881756"/>
                </a:lnTo>
                <a:lnTo>
                  <a:pt x="570940" y="886522"/>
                </a:lnTo>
                <a:lnTo>
                  <a:pt x="574431" y="891288"/>
                </a:lnTo>
                <a:lnTo>
                  <a:pt x="579192" y="894783"/>
                </a:lnTo>
                <a:lnTo>
                  <a:pt x="583952" y="898279"/>
                </a:lnTo>
                <a:lnTo>
                  <a:pt x="589347" y="901138"/>
                </a:lnTo>
                <a:lnTo>
                  <a:pt x="595060" y="903362"/>
                </a:lnTo>
                <a:lnTo>
                  <a:pt x="601090" y="904315"/>
                </a:lnTo>
                <a:lnTo>
                  <a:pt x="607437" y="904633"/>
                </a:lnTo>
                <a:lnTo>
                  <a:pt x="612198" y="904633"/>
                </a:lnTo>
                <a:lnTo>
                  <a:pt x="616958" y="903998"/>
                </a:lnTo>
                <a:lnTo>
                  <a:pt x="621084" y="902727"/>
                </a:lnTo>
                <a:lnTo>
                  <a:pt x="625527" y="901456"/>
                </a:lnTo>
                <a:lnTo>
                  <a:pt x="629335" y="899549"/>
                </a:lnTo>
                <a:lnTo>
                  <a:pt x="633144" y="897325"/>
                </a:lnTo>
                <a:lnTo>
                  <a:pt x="636952" y="894466"/>
                </a:lnTo>
                <a:lnTo>
                  <a:pt x="639808" y="891606"/>
                </a:lnTo>
                <a:lnTo>
                  <a:pt x="642982" y="888429"/>
                </a:lnTo>
                <a:lnTo>
                  <a:pt x="645521" y="884934"/>
                </a:lnTo>
                <a:lnTo>
                  <a:pt x="647742" y="881439"/>
                </a:lnTo>
                <a:lnTo>
                  <a:pt x="649647" y="877626"/>
                </a:lnTo>
                <a:lnTo>
                  <a:pt x="651233" y="873495"/>
                </a:lnTo>
                <a:lnTo>
                  <a:pt x="652503" y="868729"/>
                </a:lnTo>
                <a:lnTo>
                  <a:pt x="653138" y="864281"/>
                </a:lnTo>
                <a:lnTo>
                  <a:pt x="653455" y="859833"/>
                </a:lnTo>
                <a:lnTo>
                  <a:pt x="653138" y="855067"/>
                </a:lnTo>
                <a:lnTo>
                  <a:pt x="652503" y="850936"/>
                </a:lnTo>
                <a:lnTo>
                  <a:pt x="651233" y="846488"/>
                </a:lnTo>
                <a:lnTo>
                  <a:pt x="649647" y="842675"/>
                </a:lnTo>
                <a:lnTo>
                  <a:pt x="649647" y="842358"/>
                </a:lnTo>
                <a:lnTo>
                  <a:pt x="647425" y="836638"/>
                </a:lnTo>
                <a:lnTo>
                  <a:pt x="645521" y="831237"/>
                </a:lnTo>
                <a:lnTo>
                  <a:pt x="644251" y="825835"/>
                </a:lnTo>
                <a:lnTo>
                  <a:pt x="642665" y="820116"/>
                </a:lnTo>
                <a:lnTo>
                  <a:pt x="641713" y="814079"/>
                </a:lnTo>
                <a:lnTo>
                  <a:pt x="641078" y="808042"/>
                </a:lnTo>
                <a:lnTo>
                  <a:pt x="640443" y="801688"/>
                </a:lnTo>
                <a:lnTo>
                  <a:pt x="640443" y="795651"/>
                </a:lnTo>
                <a:lnTo>
                  <a:pt x="640443" y="789614"/>
                </a:lnTo>
                <a:lnTo>
                  <a:pt x="641078" y="783577"/>
                </a:lnTo>
                <a:lnTo>
                  <a:pt x="641713" y="777540"/>
                </a:lnTo>
                <a:lnTo>
                  <a:pt x="642665" y="771821"/>
                </a:lnTo>
                <a:lnTo>
                  <a:pt x="644251" y="765784"/>
                </a:lnTo>
                <a:lnTo>
                  <a:pt x="645521" y="760065"/>
                </a:lnTo>
                <a:lnTo>
                  <a:pt x="647742" y="754981"/>
                </a:lnTo>
                <a:lnTo>
                  <a:pt x="649647" y="749262"/>
                </a:lnTo>
                <a:lnTo>
                  <a:pt x="652503" y="743860"/>
                </a:lnTo>
                <a:lnTo>
                  <a:pt x="655042" y="739094"/>
                </a:lnTo>
                <a:lnTo>
                  <a:pt x="658215" y="733693"/>
                </a:lnTo>
                <a:lnTo>
                  <a:pt x="661072" y="729245"/>
                </a:lnTo>
                <a:lnTo>
                  <a:pt x="664563" y="724161"/>
                </a:lnTo>
                <a:lnTo>
                  <a:pt x="668371" y="719713"/>
                </a:lnTo>
                <a:lnTo>
                  <a:pt x="672180" y="715582"/>
                </a:lnTo>
                <a:lnTo>
                  <a:pt x="676305" y="711452"/>
                </a:lnTo>
                <a:lnTo>
                  <a:pt x="680431" y="707321"/>
                </a:lnTo>
                <a:lnTo>
                  <a:pt x="684874" y="703826"/>
                </a:lnTo>
                <a:lnTo>
                  <a:pt x="689317" y="700013"/>
                </a:lnTo>
                <a:lnTo>
                  <a:pt x="694078" y="696518"/>
                </a:lnTo>
                <a:lnTo>
                  <a:pt x="699156" y="693659"/>
                </a:lnTo>
                <a:lnTo>
                  <a:pt x="704233" y="691117"/>
                </a:lnTo>
                <a:lnTo>
                  <a:pt x="709311" y="688257"/>
                </a:lnTo>
                <a:lnTo>
                  <a:pt x="714707" y="685715"/>
                </a:lnTo>
                <a:lnTo>
                  <a:pt x="720419" y="683809"/>
                </a:lnTo>
                <a:lnTo>
                  <a:pt x="726132" y="681902"/>
                </a:lnTo>
                <a:lnTo>
                  <a:pt x="732162" y="679996"/>
                </a:lnTo>
                <a:lnTo>
                  <a:pt x="737874" y="678725"/>
                </a:lnTo>
                <a:lnTo>
                  <a:pt x="743904" y="677772"/>
                </a:lnTo>
                <a:lnTo>
                  <a:pt x="749934" y="677136"/>
                </a:lnTo>
                <a:lnTo>
                  <a:pt x="756281" y="676501"/>
                </a:lnTo>
                <a:lnTo>
                  <a:pt x="762311" y="676183"/>
                </a:lnTo>
                <a:lnTo>
                  <a:pt x="768659" y="676501"/>
                </a:lnTo>
                <a:lnTo>
                  <a:pt x="774689" y="677136"/>
                </a:lnTo>
                <a:lnTo>
                  <a:pt x="781353" y="677772"/>
                </a:lnTo>
                <a:lnTo>
                  <a:pt x="787383" y="678725"/>
                </a:lnTo>
                <a:lnTo>
                  <a:pt x="793096" y="679996"/>
                </a:lnTo>
                <a:lnTo>
                  <a:pt x="799126" y="681902"/>
                </a:lnTo>
                <a:lnTo>
                  <a:pt x="804838" y="683809"/>
                </a:lnTo>
                <a:lnTo>
                  <a:pt x="809916" y="685715"/>
                </a:lnTo>
                <a:lnTo>
                  <a:pt x="815629" y="688257"/>
                </a:lnTo>
                <a:lnTo>
                  <a:pt x="821024" y="691117"/>
                </a:lnTo>
                <a:lnTo>
                  <a:pt x="825784" y="693659"/>
                </a:lnTo>
                <a:lnTo>
                  <a:pt x="830862" y="696518"/>
                </a:lnTo>
                <a:lnTo>
                  <a:pt x="835623" y="700013"/>
                </a:lnTo>
                <a:lnTo>
                  <a:pt x="840066" y="703826"/>
                </a:lnTo>
                <a:lnTo>
                  <a:pt x="844826" y="707321"/>
                </a:lnTo>
                <a:lnTo>
                  <a:pt x="848952" y="711452"/>
                </a:lnTo>
                <a:lnTo>
                  <a:pt x="853078" y="715582"/>
                </a:lnTo>
                <a:lnTo>
                  <a:pt x="856886" y="719713"/>
                </a:lnTo>
                <a:lnTo>
                  <a:pt x="860695" y="724161"/>
                </a:lnTo>
                <a:lnTo>
                  <a:pt x="863868" y="729245"/>
                </a:lnTo>
                <a:lnTo>
                  <a:pt x="867042" y="733693"/>
                </a:lnTo>
                <a:lnTo>
                  <a:pt x="869898" y="739094"/>
                </a:lnTo>
                <a:lnTo>
                  <a:pt x="872754" y="743860"/>
                </a:lnTo>
                <a:lnTo>
                  <a:pt x="874976" y="749262"/>
                </a:lnTo>
                <a:lnTo>
                  <a:pt x="877197" y="754981"/>
                </a:lnTo>
                <a:lnTo>
                  <a:pt x="879102" y="760065"/>
                </a:lnTo>
                <a:lnTo>
                  <a:pt x="881006" y="765784"/>
                </a:lnTo>
                <a:lnTo>
                  <a:pt x="882275" y="771821"/>
                </a:lnTo>
                <a:lnTo>
                  <a:pt x="883227" y="777540"/>
                </a:lnTo>
                <a:lnTo>
                  <a:pt x="884180" y="783577"/>
                </a:lnTo>
                <a:lnTo>
                  <a:pt x="884497" y="789614"/>
                </a:lnTo>
                <a:lnTo>
                  <a:pt x="884814" y="795651"/>
                </a:lnTo>
                <a:lnTo>
                  <a:pt x="884497" y="802323"/>
                </a:lnTo>
                <a:lnTo>
                  <a:pt x="884180" y="808360"/>
                </a:lnTo>
                <a:lnTo>
                  <a:pt x="883227" y="814397"/>
                </a:lnTo>
                <a:lnTo>
                  <a:pt x="882275" y="820116"/>
                </a:lnTo>
                <a:lnTo>
                  <a:pt x="881006" y="826153"/>
                </a:lnTo>
                <a:lnTo>
                  <a:pt x="879102" y="831872"/>
                </a:lnTo>
                <a:lnTo>
                  <a:pt x="877197" y="837274"/>
                </a:lnTo>
                <a:lnTo>
                  <a:pt x="874976" y="842675"/>
                </a:lnTo>
                <a:lnTo>
                  <a:pt x="872754" y="848077"/>
                </a:lnTo>
                <a:lnTo>
                  <a:pt x="869898" y="853160"/>
                </a:lnTo>
                <a:lnTo>
                  <a:pt x="867042" y="858562"/>
                </a:lnTo>
                <a:lnTo>
                  <a:pt x="863551" y="863646"/>
                </a:lnTo>
                <a:lnTo>
                  <a:pt x="860377" y="868094"/>
                </a:lnTo>
                <a:lnTo>
                  <a:pt x="856886" y="872542"/>
                </a:lnTo>
                <a:lnTo>
                  <a:pt x="852760" y="876990"/>
                </a:lnTo>
                <a:lnTo>
                  <a:pt x="848952" y="881439"/>
                </a:lnTo>
                <a:lnTo>
                  <a:pt x="844509" y="885569"/>
                </a:lnTo>
                <a:lnTo>
                  <a:pt x="840066" y="889382"/>
                </a:lnTo>
                <a:lnTo>
                  <a:pt x="835305" y="892877"/>
                </a:lnTo>
                <a:lnTo>
                  <a:pt x="830862" y="896372"/>
                </a:lnTo>
                <a:lnTo>
                  <a:pt x="825784" y="899549"/>
                </a:lnTo>
                <a:lnTo>
                  <a:pt x="820707" y="902409"/>
                </a:lnTo>
                <a:lnTo>
                  <a:pt x="815311" y="905269"/>
                </a:lnTo>
                <a:lnTo>
                  <a:pt x="809916" y="907811"/>
                </a:lnTo>
                <a:lnTo>
                  <a:pt x="804203" y="910035"/>
                </a:lnTo>
                <a:lnTo>
                  <a:pt x="798491" y="911941"/>
                </a:lnTo>
                <a:lnTo>
                  <a:pt x="792461" y="913530"/>
                </a:lnTo>
                <a:lnTo>
                  <a:pt x="787066" y="915118"/>
                </a:lnTo>
                <a:lnTo>
                  <a:pt x="780719" y="916072"/>
                </a:lnTo>
                <a:lnTo>
                  <a:pt x="774689" y="917025"/>
                </a:lnTo>
                <a:lnTo>
                  <a:pt x="768341" y="917343"/>
                </a:lnTo>
                <a:lnTo>
                  <a:pt x="762311" y="917660"/>
                </a:lnTo>
                <a:lnTo>
                  <a:pt x="759772" y="917343"/>
                </a:lnTo>
                <a:lnTo>
                  <a:pt x="755329" y="917660"/>
                </a:lnTo>
                <a:lnTo>
                  <a:pt x="750886" y="918296"/>
                </a:lnTo>
                <a:lnTo>
                  <a:pt x="746443" y="919567"/>
                </a:lnTo>
                <a:lnTo>
                  <a:pt x="742317" y="921155"/>
                </a:lnTo>
                <a:lnTo>
                  <a:pt x="738509" y="923062"/>
                </a:lnTo>
                <a:lnTo>
                  <a:pt x="734701" y="925286"/>
                </a:lnTo>
                <a:lnTo>
                  <a:pt x="731527" y="927828"/>
                </a:lnTo>
                <a:lnTo>
                  <a:pt x="728353" y="931005"/>
                </a:lnTo>
                <a:lnTo>
                  <a:pt x="725180" y="933865"/>
                </a:lnTo>
                <a:lnTo>
                  <a:pt x="722641" y="937677"/>
                </a:lnTo>
                <a:lnTo>
                  <a:pt x="720736" y="941490"/>
                </a:lnTo>
                <a:lnTo>
                  <a:pt x="718832" y="945303"/>
                </a:lnTo>
                <a:lnTo>
                  <a:pt x="717245" y="949434"/>
                </a:lnTo>
                <a:lnTo>
                  <a:pt x="716293" y="953882"/>
                </a:lnTo>
                <a:lnTo>
                  <a:pt x="715659" y="958648"/>
                </a:lnTo>
                <a:lnTo>
                  <a:pt x="715024" y="963096"/>
                </a:lnTo>
                <a:lnTo>
                  <a:pt x="715024" y="1088283"/>
                </a:lnTo>
                <a:lnTo>
                  <a:pt x="715659" y="1092731"/>
                </a:lnTo>
                <a:lnTo>
                  <a:pt x="716293" y="1097497"/>
                </a:lnTo>
                <a:lnTo>
                  <a:pt x="717245" y="1101945"/>
                </a:lnTo>
                <a:lnTo>
                  <a:pt x="718832" y="1106076"/>
                </a:lnTo>
                <a:lnTo>
                  <a:pt x="720736" y="1109889"/>
                </a:lnTo>
                <a:lnTo>
                  <a:pt x="722641" y="1113701"/>
                </a:lnTo>
                <a:lnTo>
                  <a:pt x="725180" y="1117514"/>
                </a:lnTo>
                <a:lnTo>
                  <a:pt x="728353" y="1120374"/>
                </a:lnTo>
                <a:lnTo>
                  <a:pt x="731527" y="1123551"/>
                </a:lnTo>
                <a:lnTo>
                  <a:pt x="734701" y="1126093"/>
                </a:lnTo>
                <a:lnTo>
                  <a:pt x="738509" y="1128317"/>
                </a:lnTo>
                <a:lnTo>
                  <a:pt x="742317" y="1130224"/>
                </a:lnTo>
                <a:lnTo>
                  <a:pt x="746443" y="1131812"/>
                </a:lnTo>
                <a:lnTo>
                  <a:pt x="750886" y="1133083"/>
                </a:lnTo>
                <a:lnTo>
                  <a:pt x="755329" y="1133719"/>
                </a:lnTo>
                <a:lnTo>
                  <a:pt x="759772" y="1134036"/>
                </a:lnTo>
                <a:lnTo>
                  <a:pt x="764215" y="1133719"/>
                </a:lnTo>
                <a:lnTo>
                  <a:pt x="768659" y="1133083"/>
                </a:lnTo>
                <a:lnTo>
                  <a:pt x="773419" y="1131812"/>
                </a:lnTo>
                <a:lnTo>
                  <a:pt x="777227" y="1130224"/>
                </a:lnTo>
                <a:lnTo>
                  <a:pt x="781353" y="1128317"/>
                </a:lnTo>
                <a:lnTo>
                  <a:pt x="784527" y="1126093"/>
                </a:lnTo>
                <a:lnTo>
                  <a:pt x="788335" y="1123551"/>
                </a:lnTo>
                <a:lnTo>
                  <a:pt x="791509" y="1120374"/>
                </a:lnTo>
                <a:lnTo>
                  <a:pt x="794365" y="1117514"/>
                </a:lnTo>
                <a:lnTo>
                  <a:pt x="796904" y="1113701"/>
                </a:lnTo>
                <a:lnTo>
                  <a:pt x="799126" y="1109889"/>
                </a:lnTo>
                <a:lnTo>
                  <a:pt x="801030" y="1106076"/>
                </a:lnTo>
                <a:lnTo>
                  <a:pt x="802299" y="1101945"/>
                </a:lnTo>
                <a:lnTo>
                  <a:pt x="803569" y="1097497"/>
                </a:lnTo>
                <a:lnTo>
                  <a:pt x="804203" y="1092731"/>
                </a:lnTo>
                <a:lnTo>
                  <a:pt x="804838" y="1088283"/>
                </a:lnTo>
                <a:lnTo>
                  <a:pt x="804838" y="1000906"/>
                </a:lnTo>
                <a:lnTo>
                  <a:pt x="813725" y="999000"/>
                </a:lnTo>
                <a:lnTo>
                  <a:pt x="822293" y="996458"/>
                </a:lnTo>
                <a:lnTo>
                  <a:pt x="831497" y="993598"/>
                </a:lnTo>
                <a:lnTo>
                  <a:pt x="840066" y="990739"/>
                </a:lnTo>
                <a:lnTo>
                  <a:pt x="848635" y="987244"/>
                </a:lnTo>
                <a:lnTo>
                  <a:pt x="856886" y="983431"/>
                </a:lnTo>
                <a:lnTo>
                  <a:pt x="864820" y="979300"/>
                </a:lnTo>
                <a:lnTo>
                  <a:pt x="872754" y="975170"/>
                </a:lnTo>
                <a:lnTo>
                  <a:pt x="880371" y="970086"/>
                </a:lnTo>
                <a:lnTo>
                  <a:pt x="887671" y="965320"/>
                </a:lnTo>
                <a:lnTo>
                  <a:pt x="894970" y="959919"/>
                </a:lnTo>
                <a:lnTo>
                  <a:pt x="901635" y="954200"/>
                </a:lnTo>
                <a:lnTo>
                  <a:pt x="908617" y="948163"/>
                </a:lnTo>
                <a:lnTo>
                  <a:pt x="914964" y="942126"/>
                </a:lnTo>
                <a:lnTo>
                  <a:pt x="921311" y="935771"/>
                </a:lnTo>
                <a:lnTo>
                  <a:pt x="927024" y="929416"/>
                </a:lnTo>
                <a:lnTo>
                  <a:pt x="932736" y="922109"/>
                </a:lnTo>
                <a:lnTo>
                  <a:pt x="938132" y="915436"/>
                </a:lnTo>
                <a:lnTo>
                  <a:pt x="942892" y="907811"/>
                </a:lnTo>
                <a:lnTo>
                  <a:pt x="947970" y="900185"/>
                </a:lnTo>
                <a:lnTo>
                  <a:pt x="952096" y="892559"/>
                </a:lnTo>
                <a:lnTo>
                  <a:pt x="956221" y="884616"/>
                </a:lnTo>
                <a:lnTo>
                  <a:pt x="960030" y="876355"/>
                </a:lnTo>
                <a:lnTo>
                  <a:pt x="963521" y="868094"/>
                </a:lnTo>
                <a:lnTo>
                  <a:pt x="966377" y="859515"/>
                </a:lnTo>
                <a:lnTo>
                  <a:pt x="968916" y="850619"/>
                </a:lnTo>
                <a:lnTo>
                  <a:pt x="971455" y="842040"/>
                </a:lnTo>
                <a:lnTo>
                  <a:pt x="973359" y="832826"/>
                </a:lnTo>
                <a:lnTo>
                  <a:pt x="974311" y="823929"/>
                </a:lnTo>
                <a:lnTo>
                  <a:pt x="975581" y="814715"/>
                </a:lnTo>
                <a:lnTo>
                  <a:pt x="976215" y="805183"/>
                </a:lnTo>
                <a:lnTo>
                  <a:pt x="976215" y="795651"/>
                </a:lnTo>
                <a:lnTo>
                  <a:pt x="976215" y="785166"/>
                </a:lnTo>
                <a:lnTo>
                  <a:pt x="975581" y="774680"/>
                </a:lnTo>
                <a:lnTo>
                  <a:pt x="973994" y="763878"/>
                </a:lnTo>
                <a:lnTo>
                  <a:pt x="972090" y="753710"/>
                </a:lnTo>
                <a:lnTo>
                  <a:pt x="969868" y="743543"/>
                </a:lnTo>
                <a:lnTo>
                  <a:pt x="966695" y="733693"/>
                </a:lnTo>
                <a:lnTo>
                  <a:pt x="963521" y="723843"/>
                </a:lnTo>
                <a:lnTo>
                  <a:pt x="959713" y="714311"/>
                </a:lnTo>
                <a:lnTo>
                  <a:pt x="955587" y="705097"/>
                </a:lnTo>
                <a:lnTo>
                  <a:pt x="950509" y="696200"/>
                </a:lnTo>
                <a:lnTo>
                  <a:pt x="945114" y="687304"/>
                </a:lnTo>
                <a:lnTo>
                  <a:pt x="940036" y="678725"/>
                </a:lnTo>
                <a:lnTo>
                  <a:pt x="934006" y="670464"/>
                </a:lnTo>
                <a:lnTo>
                  <a:pt x="927341" y="662521"/>
                </a:lnTo>
                <a:lnTo>
                  <a:pt x="920677" y="654895"/>
                </a:lnTo>
                <a:lnTo>
                  <a:pt x="914012" y="647905"/>
                </a:lnTo>
                <a:lnTo>
                  <a:pt x="906395" y="640915"/>
                </a:lnTo>
                <a:lnTo>
                  <a:pt x="898461" y="634243"/>
                </a:lnTo>
                <a:lnTo>
                  <a:pt x="890527" y="628206"/>
                </a:lnTo>
                <a:lnTo>
                  <a:pt x="882275" y="622169"/>
                </a:lnTo>
                <a:lnTo>
                  <a:pt x="873389" y="616767"/>
                </a:lnTo>
                <a:lnTo>
                  <a:pt x="864503" y="612001"/>
                </a:lnTo>
                <a:lnTo>
                  <a:pt x="855299" y="606917"/>
                </a:lnTo>
                <a:lnTo>
                  <a:pt x="845778" y="602787"/>
                </a:lnTo>
                <a:lnTo>
                  <a:pt x="835940" y="598974"/>
                </a:lnTo>
                <a:lnTo>
                  <a:pt x="826102" y="596115"/>
                </a:lnTo>
                <a:lnTo>
                  <a:pt x="815946" y="592937"/>
                </a:lnTo>
                <a:lnTo>
                  <a:pt x="805473" y="590713"/>
                </a:lnTo>
                <a:lnTo>
                  <a:pt x="795317" y="588807"/>
                </a:lnTo>
                <a:lnTo>
                  <a:pt x="784209" y="587536"/>
                </a:lnTo>
                <a:lnTo>
                  <a:pt x="773736" y="586900"/>
                </a:lnTo>
                <a:lnTo>
                  <a:pt x="762311" y="586583"/>
                </a:lnTo>
                <a:close/>
                <a:moveTo>
                  <a:pt x="1731944" y="472120"/>
                </a:moveTo>
                <a:lnTo>
                  <a:pt x="1726550" y="472437"/>
                </a:lnTo>
                <a:lnTo>
                  <a:pt x="1721155" y="473390"/>
                </a:lnTo>
                <a:lnTo>
                  <a:pt x="1716396" y="474344"/>
                </a:lnTo>
                <a:lnTo>
                  <a:pt x="1711953" y="475932"/>
                </a:lnTo>
                <a:lnTo>
                  <a:pt x="1706876" y="478156"/>
                </a:lnTo>
                <a:lnTo>
                  <a:pt x="1702751" y="480698"/>
                </a:lnTo>
                <a:lnTo>
                  <a:pt x="1698626" y="483875"/>
                </a:lnTo>
                <a:lnTo>
                  <a:pt x="1695136" y="486734"/>
                </a:lnTo>
                <a:lnTo>
                  <a:pt x="1691645" y="490547"/>
                </a:lnTo>
                <a:lnTo>
                  <a:pt x="1688789" y="494995"/>
                </a:lnTo>
                <a:lnTo>
                  <a:pt x="1686251" y="499125"/>
                </a:lnTo>
                <a:lnTo>
                  <a:pt x="1683713" y="503255"/>
                </a:lnTo>
                <a:lnTo>
                  <a:pt x="1681809" y="508021"/>
                </a:lnTo>
                <a:lnTo>
                  <a:pt x="1680857" y="513104"/>
                </a:lnTo>
                <a:lnTo>
                  <a:pt x="1680222" y="517870"/>
                </a:lnTo>
                <a:lnTo>
                  <a:pt x="1679587" y="523271"/>
                </a:lnTo>
                <a:lnTo>
                  <a:pt x="1680222" y="528355"/>
                </a:lnTo>
                <a:lnTo>
                  <a:pt x="1680857" y="533438"/>
                </a:lnTo>
                <a:lnTo>
                  <a:pt x="1681809" y="538204"/>
                </a:lnTo>
                <a:lnTo>
                  <a:pt x="1683713" y="543287"/>
                </a:lnTo>
                <a:lnTo>
                  <a:pt x="1686251" y="547735"/>
                </a:lnTo>
                <a:lnTo>
                  <a:pt x="1688789" y="551865"/>
                </a:lnTo>
                <a:lnTo>
                  <a:pt x="1691645" y="555678"/>
                </a:lnTo>
                <a:lnTo>
                  <a:pt x="1695136" y="559490"/>
                </a:lnTo>
                <a:lnTo>
                  <a:pt x="1698626" y="562667"/>
                </a:lnTo>
                <a:lnTo>
                  <a:pt x="1702751" y="565527"/>
                </a:lnTo>
                <a:lnTo>
                  <a:pt x="1706876" y="568386"/>
                </a:lnTo>
                <a:lnTo>
                  <a:pt x="1711953" y="570610"/>
                </a:lnTo>
                <a:lnTo>
                  <a:pt x="1716396" y="571881"/>
                </a:lnTo>
                <a:lnTo>
                  <a:pt x="1721155" y="573470"/>
                </a:lnTo>
                <a:lnTo>
                  <a:pt x="1726550" y="574423"/>
                </a:lnTo>
                <a:lnTo>
                  <a:pt x="1731944" y="574423"/>
                </a:lnTo>
                <a:lnTo>
                  <a:pt x="1737338" y="574423"/>
                </a:lnTo>
                <a:lnTo>
                  <a:pt x="1742415" y="573470"/>
                </a:lnTo>
                <a:lnTo>
                  <a:pt x="1747810" y="571881"/>
                </a:lnTo>
                <a:lnTo>
                  <a:pt x="1752252" y="570610"/>
                </a:lnTo>
                <a:lnTo>
                  <a:pt x="1756695" y="568386"/>
                </a:lnTo>
                <a:lnTo>
                  <a:pt x="1761137" y="565527"/>
                </a:lnTo>
                <a:lnTo>
                  <a:pt x="1765579" y="562667"/>
                </a:lnTo>
                <a:lnTo>
                  <a:pt x="1768752" y="559490"/>
                </a:lnTo>
                <a:lnTo>
                  <a:pt x="1772243" y="555678"/>
                </a:lnTo>
                <a:lnTo>
                  <a:pt x="1775416" y="551865"/>
                </a:lnTo>
                <a:lnTo>
                  <a:pt x="1777955" y="547735"/>
                </a:lnTo>
                <a:lnTo>
                  <a:pt x="1780176" y="543287"/>
                </a:lnTo>
                <a:lnTo>
                  <a:pt x="1782080" y="538204"/>
                </a:lnTo>
                <a:lnTo>
                  <a:pt x="1783349" y="533438"/>
                </a:lnTo>
                <a:lnTo>
                  <a:pt x="1783983" y="528355"/>
                </a:lnTo>
                <a:lnTo>
                  <a:pt x="1784301" y="523271"/>
                </a:lnTo>
                <a:lnTo>
                  <a:pt x="1783983" y="517870"/>
                </a:lnTo>
                <a:lnTo>
                  <a:pt x="1783349" y="513104"/>
                </a:lnTo>
                <a:lnTo>
                  <a:pt x="1782080" y="508021"/>
                </a:lnTo>
                <a:lnTo>
                  <a:pt x="1780176" y="503255"/>
                </a:lnTo>
                <a:lnTo>
                  <a:pt x="1777955" y="499125"/>
                </a:lnTo>
                <a:lnTo>
                  <a:pt x="1775416" y="494995"/>
                </a:lnTo>
                <a:lnTo>
                  <a:pt x="1772243" y="490547"/>
                </a:lnTo>
                <a:lnTo>
                  <a:pt x="1768752" y="486734"/>
                </a:lnTo>
                <a:lnTo>
                  <a:pt x="1765579" y="483875"/>
                </a:lnTo>
                <a:lnTo>
                  <a:pt x="1761137" y="480698"/>
                </a:lnTo>
                <a:lnTo>
                  <a:pt x="1756695" y="478156"/>
                </a:lnTo>
                <a:lnTo>
                  <a:pt x="1752252" y="475932"/>
                </a:lnTo>
                <a:lnTo>
                  <a:pt x="1747810" y="474344"/>
                </a:lnTo>
                <a:lnTo>
                  <a:pt x="1742415" y="473390"/>
                </a:lnTo>
                <a:lnTo>
                  <a:pt x="1737338" y="472437"/>
                </a:lnTo>
                <a:lnTo>
                  <a:pt x="1731944" y="472120"/>
                </a:lnTo>
                <a:close/>
                <a:moveTo>
                  <a:pt x="747713" y="368300"/>
                </a:moveTo>
                <a:lnTo>
                  <a:pt x="766754" y="368618"/>
                </a:lnTo>
                <a:lnTo>
                  <a:pt x="786114" y="368936"/>
                </a:lnTo>
                <a:lnTo>
                  <a:pt x="805156" y="369889"/>
                </a:lnTo>
                <a:lnTo>
                  <a:pt x="823880" y="370842"/>
                </a:lnTo>
                <a:lnTo>
                  <a:pt x="842922" y="372431"/>
                </a:lnTo>
                <a:lnTo>
                  <a:pt x="861329" y="374019"/>
                </a:lnTo>
                <a:lnTo>
                  <a:pt x="879736" y="375926"/>
                </a:lnTo>
                <a:lnTo>
                  <a:pt x="898461" y="378150"/>
                </a:lnTo>
                <a:lnTo>
                  <a:pt x="916551" y="380692"/>
                </a:lnTo>
                <a:lnTo>
                  <a:pt x="934641" y="383869"/>
                </a:lnTo>
                <a:lnTo>
                  <a:pt x="952413" y="386729"/>
                </a:lnTo>
                <a:lnTo>
                  <a:pt x="969868" y="390224"/>
                </a:lnTo>
                <a:lnTo>
                  <a:pt x="987641" y="394036"/>
                </a:lnTo>
                <a:lnTo>
                  <a:pt x="1004461" y="397849"/>
                </a:lnTo>
                <a:lnTo>
                  <a:pt x="1021916" y="401980"/>
                </a:lnTo>
                <a:lnTo>
                  <a:pt x="1038419" y="406428"/>
                </a:lnTo>
                <a:lnTo>
                  <a:pt x="1055239" y="411512"/>
                </a:lnTo>
                <a:lnTo>
                  <a:pt x="1071742" y="416278"/>
                </a:lnTo>
                <a:lnTo>
                  <a:pt x="1087928" y="421679"/>
                </a:lnTo>
                <a:lnTo>
                  <a:pt x="1103796" y="426763"/>
                </a:lnTo>
                <a:lnTo>
                  <a:pt x="1119665" y="432482"/>
                </a:lnTo>
                <a:lnTo>
                  <a:pt x="1135215" y="438519"/>
                </a:lnTo>
                <a:lnTo>
                  <a:pt x="1150766" y="444556"/>
                </a:lnTo>
                <a:lnTo>
                  <a:pt x="1165683" y="451228"/>
                </a:lnTo>
                <a:lnTo>
                  <a:pt x="1180281" y="457901"/>
                </a:lnTo>
                <a:lnTo>
                  <a:pt x="1194880" y="464573"/>
                </a:lnTo>
                <a:lnTo>
                  <a:pt x="1209479" y="471881"/>
                </a:lnTo>
                <a:lnTo>
                  <a:pt x="1223443" y="479189"/>
                </a:lnTo>
                <a:lnTo>
                  <a:pt x="1237090" y="486497"/>
                </a:lnTo>
                <a:lnTo>
                  <a:pt x="1250102" y="494758"/>
                </a:lnTo>
                <a:lnTo>
                  <a:pt x="1263431" y="502701"/>
                </a:lnTo>
                <a:lnTo>
                  <a:pt x="1276126" y="510644"/>
                </a:lnTo>
                <a:lnTo>
                  <a:pt x="1288820" y="518905"/>
                </a:lnTo>
                <a:lnTo>
                  <a:pt x="1301197" y="527484"/>
                </a:lnTo>
                <a:lnTo>
                  <a:pt x="1312940" y="536063"/>
                </a:lnTo>
                <a:lnTo>
                  <a:pt x="1324683" y="544960"/>
                </a:lnTo>
                <a:lnTo>
                  <a:pt x="1335790" y="553856"/>
                </a:lnTo>
                <a:lnTo>
                  <a:pt x="1346898" y="563388"/>
                </a:lnTo>
                <a:lnTo>
                  <a:pt x="1357371" y="572920"/>
                </a:lnTo>
                <a:lnTo>
                  <a:pt x="1367527" y="582452"/>
                </a:lnTo>
                <a:lnTo>
                  <a:pt x="1377365" y="592302"/>
                </a:lnTo>
                <a:lnTo>
                  <a:pt x="1386886" y="602151"/>
                </a:lnTo>
                <a:lnTo>
                  <a:pt x="1396090" y="612319"/>
                </a:lnTo>
                <a:lnTo>
                  <a:pt x="1404976" y="622486"/>
                </a:lnTo>
                <a:lnTo>
                  <a:pt x="1413545" y="632972"/>
                </a:lnTo>
                <a:lnTo>
                  <a:pt x="1421796" y="643457"/>
                </a:lnTo>
                <a:lnTo>
                  <a:pt x="1429413" y="654260"/>
                </a:lnTo>
                <a:lnTo>
                  <a:pt x="1436395" y="664745"/>
                </a:lnTo>
                <a:lnTo>
                  <a:pt x="1443377" y="675866"/>
                </a:lnTo>
                <a:lnTo>
                  <a:pt x="1450042" y="687304"/>
                </a:lnTo>
                <a:lnTo>
                  <a:pt x="1456072" y="698107"/>
                </a:lnTo>
                <a:lnTo>
                  <a:pt x="1461784" y="709545"/>
                </a:lnTo>
                <a:lnTo>
                  <a:pt x="1467179" y="721301"/>
                </a:lnTo>
                <a:lnTo>
                  <a:pt x="1471623" y="732740"/>
                </a:lnTo>
                <a:lnTo>
                  <a:pt x="1476066" y="744178"/>
                </a:lnTo>
                <a:lnTo>
                  <a:pt x="1479874" y="755934"/>
                </a:lnTo>
                <a:lnTo>
                  <a:pt x="1483683" y="768326"/>
                </a:lnTo>
                <a:lnTo>
                  <a:pt x="1486856" y="779764"/>
                </a:lnTo>
                <a:lnTo>
                  <a:pt x="1489395" y="792156"/>
                </a:lnTo>
                <a:lnTo>
                  <a:pt x="1491299" y="804547"/>
                </a:lnTo>
                <a:lnTo>
                  <a:pt x="1493203" y="816621"/>
                </a:lnTo>
                <a:lnTo>
                  <a:pt x="1494155" y="829013"/>
                </a:lnTo>
                <a:lnTo>
                  <a:pt x="1495108" y="841722"/>
                </a:lnTo>
                <a:lnTo>
                  <a:pt x="1495425" y="854114"/>
                </a:lnTo>
                <a:lnTo>
                  <a:pt x="1495108" y="864281"/>
                </a:lnTo>
                <a:lnTo>
                  <a:pt x="1494790" y="874449"/>
                </a:lnTo>
                <a:lnTo>
                  <a:pt x="1493838" y="884616"/>
                </a:lnTo>
                <a:lnTo>
                  <a:pt x="1492886" y="894783"/>
                </a:lnTo>
                <a:lnTo>
                  <a:pt x="1491299" y="905269"/>
                </a:lnTo>
                <a:lnTo>
                  <a:pt x="1489395" y="915436"/>
                </a:lnTo>
                <a:lnTo>
                  <a:pt x="1487491" y="925286"/>
                </a:lnTo>
                <a:lnTo>
                  <a:pt x="1484952" y="935136"/>
                </a:lnTo>
                <a:lnTo>
                  <a:pt x="1482096" y="944985"/>
                </a:lnTo>
                <a:lnTo>
                  <a:pt x="1479239" y="954835"/>
                </a:lnTo>
                <a:lnTo>
                  <a:pt x="1475748" y="964685"/>
                </a:lnTo>
                <a:lnTo>
                  <a:pt x="1472257" y="973899"/>
                </a:lnTo>
                <a:lnTo>
                  <a:pt x="1468132" y="983431"/>
                </a:lnTo>
                <a:lnTo>
                  <a:pt x="1464006" y="992963"/>
                </a:lnTo>
                <a:lnTo>
                  <a:pt x="1459563" y="1002495"/>
                </a:lnTo>
                <a:lnTo>
                  <a:pt x="1455120" y="1011709"/>
                </a:lnTo>
                <a:lnTo>
                  <a:pt x="1450042" y="1020923"/>
                </a:lnTo>
                <a:lnTo>
                  <a:pt x="1444329" y="1030138"/>
                </a:lnTo>
                <a:lnTo>
                  <a:pt x="1438934" y="1039034"/>
                </a:lnTo>
                <a:lnTo>
                  <a:pt x="1432904" y="1048248"/>
                </a:lnTo>
                <a:lnTo>
                  <a:pt x="1426874" y="1056827"/>
                </a:lnTo>
                <a:lnTo>
                  <a:pt x="1420527" y="1066042"/>
                </a:lnTo>
                <a:lnTo>
                  <a:pt x="1413862" y="1074620"/>
                </a:lnTo>
                <a:lnTo>
                  <a:pt x="1406880" y="1082881"/>
                </a:lnTo>
                <a:lnTo>
                  <a:pt x="1399898" y="1091778"/>
                </a:lnTo>
                <a:lnTo>
                  <a:pt x="1392599" y="1100039"/>
                </a:lnTo>
                <a:lnTo>
                  <a:pt x="1384665" y="1108300"/>
                </a:lnTo>
                <a:lnTo>
                  <a:pt x="1376730" y="1116243"/>
                </a:lnTo>
                <a:lnTo>
                  <a:pt x="1368796" y="1124187"/>
                </a:lnTo>
                <a:lnTo>
                  <a:pt x="1360545" y="1132130"/>
                </a:lnTo>
                <a:lnTo>
                  <a:pt x="1351659" y="1140073"/>
                </a:lnTo>
                <a:lnTo>
                  <a:pt x="1342772" y="1147699"/>
                </a:lnTo>
                <a:lnTo>
                  <a:pt x="1333569" y="1155642"/>
                </a:lnTo>
                <a:lnTo>
                  <a:pt x="1324683" y="1162950"/>
                </a:lnTo>
                <a:lnTo>
                  <a:pt x="1315161" y="1170258"/>
                </a:lnTo>
                <a:lnTo>
                  <a:pt x="1305323" y="1177566"/>
                </a:lnTo>
                <a:lnTo>
                  <a:pt x="1285329" y="1191546"/>
                </a:lnTo>
                <a:lnTo>
                  <a:pt x="1264066" y="1205209"/>
                </a:lnTo>
                <a:lnTo>
                  <a:pt x="1242485" y="1217918"/>
                </a:lnTo>
                <a:lnTo>
                  <a:pt x="1219952" y="1230627"/>
                </a:lnTo>
                <a:lnTo>
                  <a:pt x="1196467" y="1242383"/>
                </a:lnTo>
                <a:lnTo>
                  <a:pt x="1172665" y="1253504"/>
                </a:lnTo>
                <a:lnTo>
                  <a:pt x="1148227" y="1264307"/>
                </a:lnTo>
                <a:lnTo>
                  <a:pt x="1122521" y="1274474"/>
                </a:lnTo>
                <a:lnTo>
                  <a:pt x="1096497" y="1283371"/>
                </a:lnTo>
                <a:lnTo>
                  <a:pt x="1069838" y="1292267"/>
                </a:lnTo>
                <a:lnTo>
                  <a:pt x="1042862" y="1300528"/>
                </a:lnTo>
                <a:lnTo>
                  <a:pt x="1014617" y="1307836"/>
                </a:lnTo>
                <a:lnTo>
                  <a:pt x="986371" y="1314509"/>
                </a:lnTo>
                <a:lnTo>
                  <a:pt x="957808" y="1320228"/>
                </a:lnTo>
                <a:lnTo>
                  <a:pt x="942257" y="1337703"/>
                </a:lnTo>
                <a:lnTo>
                  <a:pt x="926707" y="1354543"/>
                </a:lnTo>
                <a:lnTo>
                  <a:pt x="910838" y="1371065"/>
                </a:lnTo>
                <a:lnTo>
                  <a:pt x="895287" y="1386316"/>
                </a:lnTo>
                <a:lnTo>
                  <a:pt x="879419" y="1401567"/>
                </a:lnTo>
                <a:lnTo>
                  <a:pt x="863551" y="1416183"/>
                </a:lnTo>
                <a:lnTo>
                  <a:pt x="847683" y="1430481"/>
                </a:lnTo>
                <a:lnTo>
                  <a:pt x="831497" y="1443826"/>
                </a:lnTo>
                <a:lnTo>
                  <a:pt x="815629" y="1456853"/>
                </a:lnTo>
                <a:lnTo>
                  <a:pt x="799443" y="1469245"/>
                </a:lnTo>
                <a:lnTo>
                  <a:pt x="783575" y="1481319"/>
                </a:lnTo>
                <a:lnTo>
                  <a:pt x="767389" y="1492757"/>
                </a:lnTo>
                <a:lnTo>
                  <a:pt x="751521" y="1503878"/>
                </a:lnTo>
                <a:lnTo>
                  <a:pt x="735018" y="1514363"/>
                </a:lnTo>
                <a:lnTo>
                  <a:pt x="719150" y="1524530"/>
                </a:lnTo>
                <a:lnTo>
                  <a:pt x="703281" y="1534380"/>
                </a:lnTo>
                <a:lnTo>
                  <a:pt x="687413" y="1543594"/>
                </a:lnTo>
                <a:lnTo>
                  <a:pt x="671545" y="1552173"/>
                </a:lnTo>
                <a:lnTo>
                  <a:pt x="655677" y="1560434"/>
                </a:lnTo>
                <a:lnTo>
                  <a:pt x="640443" y="1568377"/>
                </a:lnTo>
                <a:lnTo>
                  <a:pt x="624575" y="1576003"/>
                </a:lnTo>
                <a:lnTo>
                  <a:pt x="609024" y="1583311"/>
                </a:lnTo>
                <a:lnTo>
                  <a:pt x="593790" y="1589983"/>
                </a:lnTo>
                <a:lnTo>
                  <a:pt x="578874" y="1596338"/>
                </a:lnTo>
                <a:lnTo>
                  <a:pt x="563641" y="1602375"/>
                </a:lnTo>
                <a:lnTo>
                  <a:pt x="548725" y="1608094"/>
                </a:lnTo>
                <a:lnTo>
                  <a:pt x="534126" y="1613813"/>
                </a:lnTo>
                <a:lnTo>
                  <a:pt x="519527" y="1618897"/>
                </a:lnTo>
                <a:lnTo>
                  <a:pt x="504928" y="1623345"/>
                </a:lnTo>
                <a:lnTo>
                  <a:pt x="490964" y="1627793"/>
                </a:lnTo>
                <a:lnTo>
                  <a:pt x="463353" y="1635737"/>
                </a:lnTo>
                <a:lnTo>
                  <a:pt x="437012" y="1642727"/>
                </a:lnTo>
                <a:lnTo>
                  <a:pt x="411305" y="1648764"/>
                </a:lnTo>
                <a:lnTo>
                  <a:pt x="386868" y="1653530"/>
                </a:lnTo>
                <a:lnTo>
                  <a:pt x="363701" y="1657343"/>
                </a:lnTo>
                <a:lnTo>
                  <a:pt x="341802" y="1660838"/>
                </a:lnTo>
                <a:lnTo>
                  <a:pt x="321491" y="1663379"/>
                </a:lnTo>
                <a:lnTo>
                  <a:pt x="302449" y="1665286"/>
                </a:lnTo>
                <a:lnTo>
                  <a:pt x="284994" y="1666557"/>
                </a:lnTo>
                <a:lnTo>
                  <a:pt x="269760" y="1667510"/>
                </a:lnTo>
                <a:lnTo>
                  <a:pt x="255796" y="1667828"/>
                </a:lnTo>
                <a:lnTo>
                  <a:pt x="244054" y="1668463"/>
                </a:lnTo>
                <a:lnTo>
                  <a:pt x="233898" y="1668463"/>
                </a:lnTo>
                <a:lnTo>
                  <a:pt x="220251" y="1667828"/>
                </a:lnTo>
                <a:lnTo>
                  <a:pt x="215174" y="1667510"/>
                </a:lnTo>
                <a:lnTo>
                  <a:pt x="226281" y="1664333"/>
                </a:lnTo>
                <a:lnTo>
                  <a:pt x="236754" y="1660520"/>
                </a:lnTo>
                <a:lnTo>
                  <a:pt x="257701" y="1652577"/>
                </a:lnTo>
                <a:lnTo>
                  <a:pt x="276743" y="1643998"/>
                </a:lnTo>
                <a:lnTo>
                  <a:pt x="295467" y="1635101"/>
                </a:lnTo>
                <a:lnTo>
                  <a:pt x="313239" y="1625887"/>
                </a:lnTo>
                <a:lnTo>
                  <a:pt x="329742" y="1616037"/>
                </a:lnTo>
                <a:lnTo>
                  <a:pt x="345293" y="1605870"/>
                </a:lnTo>
                <a:lnTo>
                  <a:pt x="359892" y="1595385"/>
                </a:lnTo>
                <a:lnTo>
                  <a:pt x="373856" y="1584264"/>
                </a:lnTo>
                <a:lnTo>
                  <a:pt x="387186" y="1573143"/>
                </a:lnTo>
                <a:lnTo>
                  <a:pt x="399245" y="1561387"/>
                </a:lnTo>
                <a:lnTo>
                  <a:pt x="410671" y="1549631"/>
                </a:lnTo>
                <a:lnTo>
                  <a:pt x="421461" y="1537875"/>
                </a:lnTo>
                <a:lnTo>
                  <a:pt x="431299" y="1525166"/>
                </a:lnTo>
                <a:lnTo>
                  <a:pt x="440503" y="1513092"/>
                </a:lnTo>
                <a:lnTo>
                  <a:pt x="449072" y="1500700"/>
                </a:lnTo>
                <a:lnTo>
                  <a:pt x="457006" y="1488309"/>
                </a:lnTo>
                <a:lnTo>
                  <a:pt x="464305" y="1475599"/>
                </a:lnTo>
                <a:lnTo>
                  <a:pt x="470653" y="1463208"/>
                </a:lnTo>
                <a:lnTo>
                  <a:pt x="476683" y="1450816"/>
                </a:lnTo>
                <a:lnTo>
                  <a:pt x="482395" y="1438425"/>
                </a:lnTo>
                <a:lnTo>
                  <a:pt x="487156" y="1426033"/>
                </a:lnTo>
                <a:lnTo>
                  <a:pt x="491916" y="1413641"/>
                </a:lnTo>
                <a:lnTo>
                  <a:pt x="495725" y="1401567"/>
                </a:lnTo>
                <a:lnTo>
                  <a:pt x="498898" y="1389811"/>
                </a:lnTo>
                <a:lnTo>
                  <a:pt x="502389" y="1378055"/>
                </a:lnTo>
                <a:lnTo>
                  <a:pt x="504928" y="1366617"/>
                </a:lnTo>
                <a:lnTo>
                  <a:pt x="507467" y="1355814"/>
                </a:lnTo>
                <a:lnTo>
                  <a:pt x="509054" y="1345329"/>
                </a:lnTo>
                <a:lnTo>
                  <a:pt x="510641" y="1334844"/>
                </a:lnTo>
                <a:lnTo>
                  <a:pt x="513497" y="1315462"/>
                </a:lnTo>
                <a:lnTo>
                  <a:pt x="485251" y="1308789"/>
                </a:lnTo>
                <a:lnTo>
                  <a:pt x="458275" y="1302117"/>
                </a:lnTo>
                <a:lnTo>
                  <a:pt x="431617" y="1294491"/>
                </a:lnTo>
                <a:lnTo>
                  <a:pt x="405593" y="1286230"/>
                </a:lnTo>
                <a:lnTo>
                  <a:pt x="379886" y="1277016"/>
                </a:lnTo>
                <a:lnTo>
                  <a:pt x="355132" y="1267484"/>
                </a:lnTo>
                <a:lnTo>
                  <a:pt x="331012" y="1257317"/>
                </a:lnTo>
                <a:lnTo>
                  <a:pt x="307527" y="1246514"/>
                </a:lnTo>
                <a:lnTo>
                  <a:pt x="284359" y="1235075"/>
                </a:lnTo>
                <a:lnTo>
                  <a:pt x="262144" y="1223319"/>
                </a:lnTo>
                <a:lnTo>
                  <a:pt x="240563" y="1210928"/>
                </a:lnTo>
                <a:lnTo>
                  <a:pt x="219617" y="1197901"/>
                </a:lnTo>
                <a:lnTo>
                  <a:pt x="199623" y="1184238"/>
                </a:lnTo>
                <a:lnTo>
                  <a:pt x="180898" y="1170893"/>
                </a:lnTo>
                <a:lnTo>
                  <a:pt x="162491" y="1156278"/>
                </a:lnTo>
                <a:lnTo>
                  <a:pt x="145036" y="1141344"/>
                </a:lnTo>
                <a:lnTo>
                  <a:pt x="136150" y="1133719"/>
                </a:lnTo>
                <a:lnTo>
                  <a:pt x="128216" y="1126093"/>
                </a:lnTo>
                <a:lnTo>
                  <a:pt x="120282" y="1118150"/>
                </a:lnTo>
                <a:lnTo>
                  <a:pt x="112348" y="1110206"/>
                </a:lnTo>
                <a:lnTo>
                  <a:pt x="105048" y="1102263"/>
                </a:lnTo>
                <a:lnTo>
                  <a:pt x="97749" y="1094320"/>
                </a:lnTo>
                <a:lnTo>
                  <a:pt x="90449" y="1086059"/>
                </a:lnTo>
                <a:lnTo>
                  <a:pt x="83785" y="1077798"/>
                </a:lnTo>
                <a:lnTo>
                  <a:pt x="77437" y="1069219"/>
                </a:lnTo>
                <a:lnTo>
                  <a:pt x="70773" y="1060640"/>
                </a:lnTo>
                <a:lnTo>
                  <a:pt x="64743" y="1052379"/>
                </a:lnTo>
                <a:lnTo>
                  <a:pt x="58713" y="1043482"/>
                </a:lnTo>
                <a:lnTo>
                  <a:pt x="53635" y="1034586"/>
                </a:lnTo>
                <a:lnTo>
                  <a:pt x="48240" y="1025689"/>
                </a:lnTo>
                <a:lnTo>
                  <a:pt x="42845" y="1016793"/>
                </a:lnTo>
                <a:lnTo>
                  <a:pt x="38401" y="1008214"/>
                </a:lnTo>
                <a:lnTo>
                  <a:pt x="33958" y="998682"/>
                </a:lnTo>
                <a:lnTo>
                  <a:pt x="29198" y="989468"/>
                </a:lnTo>
                <a:lnTo>
                  <a:pt x="25707" y="980571"/>
                </a:lnTo>
                <a:lnTo>
                  <a:pt x="21898" y="971039"/>
                </a:lnTo>
                <a:lnTo>
                  <a:pt x="18407" y="961507"/>
                </a:lnTo>
                <a:lnTo>
                  <a:pt x="15234" y="951975"/>
                </a:lnTo>
                <a:lnTo>
                  <a:pt x="12377" y="942761"/>
                </a:lnTo>
                <a:lnTo>
                  <a:pt x="9839" y="933229"/>
                </a:lnTo>
                <a:lnTo>
                  <a:pt x="7300" y="923379"/>
                </a:lnTo>
                <a:lnTo>
                  <a:pt x="5395" y="913530"/>
                </a:lnTo>
                <a:lnTo>
                  <a:pt x="4126" y="903998"/>
                </a:lnTo>
                <a:lnTo>
                  <a:pt x="2539" y="893830"/>
                </a:lnTo>
                <a:lnTo>
                  <a:pt x="1270" y="883981"/>
                </a:lnTo>
                <a:lnTo>
                  <a:pt x="635" y="874131"/>
                </a:lnTo>
                <a:lnTo>
                  <a:pt x="318" y="864281"/>
                </a:lnTo>
                <a:lnTo>
                  <a:pt x="0" y="854114"/>
                </a:lnTo>
                <a:lnTo>
                  <a:pt x="318" y="841722"/>
                </a:lnTo>
                <a:lnTo>
                  <a:pt x="952" y="829013"/>
                </a:lnTo>
                <a:lnTo>
                  <a:pt x="2222" y="816621"/>
                </a:lnTo>
                <a:lnTo>
                  <a:pt x="4126" y="804547"/>
                </a:lnTo>
                <a:lnTo>
                  <a:pt x="6030" y="792156"/>
                </a:lnTo>
                <a:lnTo>
                  <a:pt x="8569" y="779764"/>
                </a:lnTo>
                <a:lnTo>
                  <a:pt x="11425" y="768326"/>
                </a:lnTo>
                <a:lnTo>
                  <a:pt x="15234" y="755934"/>
                </a:lnTo>
                <a:lnTo>
                  <a:pt x="19042" y="744178"/>
                </a:lnTo>
                <a:lnTo>
                  <a:pt x="23803" y="732740"/>
                </a:lnTo>
                <a:lnTo>
                  <a:pt x="28246" y="721301"/>
                </a:lnTo>
                <a:lnTo>
                  <a:pt x="33641" y="709545"/>
                </a:lnTo>
                <a:lnTo>
                  <a:pt x="39036" y="698107"/>
                </a:lnTo>
                <a:lnTo>
                  <a:pt x="45066" y="687304"/>
                </a:lnTo>
                <a:lnTo>
                  <a:pt x="52048" y="675866"/>
                </a:lnTo>
                <a:lnTo>
                  <a:pt x="58713" y="664745"/>
                </a:lnTo>
                <a:lnTo>
                  <a:pt x="66012" y="654260"/>
                </a:lnTo>
                <a:lnTo>
                  <a:pt x="73629" y="643457"/>
                </a:lnTo>
                <a:lnTo>
                  <a:pt x="81880" y="632972"/>
                </a:lnTo>
                <a:lnTo>
                  <a:pt x="90132" y="622486"/>
                </a:lnTo>
                <a:lnTo>
                  <a:pt x="98701" y="612319"/>
                </a:lnTo>
                <a:lnTo>
                  <a:pt x="108222" y="602151"/>
                </a:lnTo>
                <a:lnTo>
                  <a:pt x="117743" y="592302"/>
                </a:lnTo>
                <a:lnTo>
                  <a:pt x="127581" y="582452"/>
                </a:lnTo>
                <a:lnTo>
                  <a:pt x="137737" y="572920"/>
                </a:lnTo>
                <a:lnTo>
                  <a:pt x="148210" y="563388"/>
                </a:lnTo>
                <a:lnTo>
                  <a:pt x="159318" y="553856"/>
                </a:lnTo>
                <a:lnTo>
                  <a:pt x="170743" y="544960"/>
                </a:lnTo>
                <a:lnTo>
                  <a:pt x="182485" y="536063"/>
                </a:lnTo>
                <a:lnTo>
                  <a:pt x="194228" y="527484"/>
                </a:lnTo>
                <a:lnTo>
                  <a:pt x="206605" y="518905"/>
                </a:lnTo>
                <a:lnTo>
                  <a:pt x="218982" y="510644"/>
                </a:lnTo>
                <a:lnTo>
                  <a:pt x="231994" y="502701"/>
                </a:lnTo>
                <a:lnTo>
                  <a:pt x="245006" y="494758"/>
                </a:lnTo>
                <a:lnTo>
                  <a:pt x="258335" y="486497"/>
                </a:lnTo>
                <a:lnTo>
                  <a:pt x="271982" y="479189"/>
                </a:lnTo>
                <a:lnTo>
                  <a:pt x="285946" y="471881"/>
                </a:lnTo>
                <a:lnTo>
                  <a:pt x="300227" y="464573"/>
                </a:lnTo>
                <a:lnTo>
                  <a:pt x="315144" y="457901"/>
                </a:lnTo>
                <a:lnTo>
                  <a:pt x="329742" y="451228"/>
                </a:lnTo>
                <a:lnTo>
                  <a:pt x="344976" y="444556"/>
                </a:lnTo>
                <a:lnTo>
                  <a:pt x="359892" y="438519"/>
                </a:lnTo>
                <a:lnTo>
                  <a:pt x="375443" y="432482"/>
                </a:lnTo>
                <a:lnTo>
                  <a:pt x="391311" y="426763"/>
                </a:lnTo>
                <a:lnTo>
                  <a:pt x="407180" y="421679"/>
                </a:lnTo>
                <a:lnTo>
                  <a:pt x="423365" y="416278"/>
                </a:lnTo>
                <a:lnTo>
                  <a:pt x="440186" y="411512"/>
                </a:lnTo>
                <a:lnTo>
                  <a:pt x="456689" y="406428"/>
                </a:lnTo>
                <a:lnTo>
                  <a:pt x="473192" y="401980"/>
                </a:lnTo>
                <a:lnTo>
                  <a:pt x="490647" y="397849"/>
                </a:lnTo>
                <a:lnTo>
                  <a:pt x="507784" y="394036"/>
                </a:lnTo>
                <a:lnTo>
                  <a:pt x="525557" y="390224"/>
                </a:lnTo>
                <a:lnTo>
                  <a:pt x="542695" y="386729"/>
                </a:lnTo>
                <a:lnTo>
                  <a:pt x="561102" y="383869"/>
                </a:lnTo>
                <a:lnTo>
                  <a:pt x="578874" y="380692"/>
                </a:lnTo>
                <a:lnTo>
                  <a:pt x="596964" y="378150"/>
                </a:lnTo>
                <a:lnTo>
                  <a:pt x="615371" y="375926"/>
                </a:lnTo>
                <a:lnTo>
                  <a:pt x="633778" y="374019"/>
                </a:lnTo>
                <a:lnTo>
                  <a:pt x="652503" y="372431"/>
                </a:lnTo>
                <a:lnTo>
                  <a:pt x="671227" y="370842"/>
                </a:lnTo>
                <a:lnTo>
                  <a:pt x="690269" y="369889"/>
                </a:lnTo>
                <a:lnTo>
                  <a:pt x="708994" y="368936"/>
                </a:lnTo>
                <a:lnTo>
                  <a:pt x="728353" y="368618"/>
                </a:lnTo>
                <a:lnTo>
                  <a:pt x="747713" y="368300"/>
                </a:lnTo>
                <a:close/>
                <a:moveTo>
                  <a:pt x="1731944" y="157585"/>
                </a:moveTo>
                <a:lnTo>
                  <a:pt x="1726550" y="158220"/>
                </a:lnTo>
                <a:lnTo>
                  <a:pt x="1721473" y="158856"/>
                </a:lnTo>
                <a:lnTo>
                  <a:pt x="1716713" y="160127"/>
                </a:lnTo>
                <a:lnTo>
                  <a:pt x="1712271" y="161397"/>
                </a:lnTo>
                <a:lnTo>
                  <a:pt x="1708146" y="163621"/>
                </a:lnTo>
                <a:lnTo>
                  <a:pt x="1704021" y="166163"/>
                </a:lnTo>
                <a:lnTo>
                  <a:pt x="1699578" y="169023"/>
                </a:lnTo>
                <a:lnTo>
                  <a:pt x="1696405" y="172200"/>
                </a:lnTo>
                <a:lnTo>
                  <a:pt x="1692915" y="175377"/>
                </a:lnTo>
                <a:lnTo>
                  <a:pt x="1690376" y="179189"/>
                </a:lnTo>
                <a:lnTo>
                  <a:pt x="1687520" y="183320"/>
                </a:lnTo>
                <a:lnTo>
                  <a:pt x="1685616" y="187768"/>
                </a:lnTo>
                <a:lnTo>
                  <a:pt x="1683713" y="192215"/>
                </a:lnTo>
                <a:lnTo>
                  <a:pt x="1682761" y="196981"/>
                </a:lnTo>
                <a:lnTo>
                  <a:pt x="1681809" y="202065"/>
                </a:lnTo>
                <a:lnTo>
                  <a:pt x="1681491" y="206830"/>
                </a:lnTo>
                <a:lnTo>
                  <a:pt x="1681491" y="394598"/>
                </a:lnTo>
                <a:lnTo>
                  <a:pt x="1681809" y="399999"/>
                </a:lnTo>
                <a:lnTo>
                  <a:pt x="1682761" y="404765"/>
                </a:lnTo>
                <a:lnTo>
                  <a:pt x="1683713" y="409213"/>
                </a:lnTo>
                <a:lnTo>
                  <a:pt x="1685616" y="413978"/>
                </a:lnTo>
                <a:lnTo>
                  <a:pt x="1687520" y="418109"/>
                </a:lnTo>
                <a:lnTo>
                  <a:pt x="1690376" y="422239"/>
                </a:lnTo>
                <a:lnTo>
                  <a:pt x="1692915" y="426051"/>
                </a:lnTo>
                <a:lnTo>
                  <a:pt x="1696405" y="429228"/>
                </a:lnTo>
                <a:lnTo>
                  <a:pt x="1699578" y="432406"/>
                </a:lnTo>
                <a:lnTo>
                  <a:pt x="1704021" y="435583"/>
                </a:lnTo>
                <a:lnTo>
                  <a:pt x="1708146" y="437807"/>
                </a:lnTo>
                <a:lnTo>
                  <a:pt x="1712271" y="440031"/>
                </a:lnTo>
                <a:lnTo>
                  <a:pt x="1716713" y="441619"/>
                </a:lnTo>
                <a:lnTo>
                  <a:pt x="1721473" y="442572"/>
                </a:lnTo>
                <a:lnTo>
                  <a:pt x="1726550" y="443526"/>
                </a:lnTo>
                <a:lnTo>
                  <a:pt x="1731944" y="443843"/>
                </a:lnTo>
                <a:lnTo>
                  <a:pt x="1736704" y="443526"/>
                </a:lnTo>
                <a:lnTo>
                  <a:pt x="1741781" y="442572"/>
                </a:lnTo>
                <a:lnTo>
                  <a:pt x="1746541" y="441619"/>
                </a:lnTo>
                <a:lnTo>
                  <a:pt x="1750983" y="440031"/>
                </a:lnTo>
                <a:lnTo>
                  <a:pt x="1755743" y="437807"/>
                </a:lnTo>
                <a:lnTo>
                  <a:pt x="1759868" y="435583"/>
                </a:lnTo>
                <a:lnTo>
                  <a:pt x="1763675" y="432406"/>
                </a:lnTo>
                <a:lnTo>
                  <a:pt x="1767483" y="429228"/>
                </a:lnTo>
                <a:lnTo>
                  <a:pt x="1770339" y="426051"/>
                </a:lnTo>
                <a:lnTo>
                  <a:pt x="1773512" y="422239"/>
                </a:lnTo>
                <a:lnTo>
                  <a:pt x="1775733" y="418109"/>
                </a:lnTo>
                <a:lnTo>
                  <a:pt x="1777955" y="413978"/>
                </a:lnTo>
                <a:lnTo>
                  <a:pt x="1779541" y="409213"/>
                </a:lnTo>
                <a:lnTo>
                  <a:pt x="1780810" y="404765"/>
                </a:lnTo>
                <a:lnTo>
                  <a:pt x="1781762" y="399999"/>
                </a:lnTo>
                <a:lnTo>
                  <a:pt x="1781762" y="394598"/>
                </a:lnTo>
                <a:lnTo>
                  <a:pt x="1781762" y="206830"/>
                </a:lnTo>
                <a:lnTo>
                  <a:pt x="1781762" y="202065"/>
                </a:lnTo>
                <a:lnTo>
                  <a:pt x="1780810" y="196981"/>
                </a:lnTo>
                <a:lnTo>
                  <a:pt x="1779541" y="192215"/>
                </a:lnTo>
                <a:lnTo>
                  <a:pt x="1777955" y="187768"/>
                </a:lnTo>
                <a:lnTo>
                  <a:pt x="1775733" y="183320"/>
                </a:lnTo>
                <a:lnTo>
                  <a:pt x="1773512" y="179189"/>
                </a:lnTo>
                <a:lnTo>
                  <a:pt x="1770339" y="175377"/>
                </a:lnTo>
                <a:lnTo>
                  <a:pt x="1767483" y="172200"/>
                </a:lnTo>
                <a:lnTo>
                  <a:pt x="1763675" y="169023"/>
                </a:lnTo>
                <a:lnTo>
                  <a:pt x="1759868" y="166163"/>
                </a:lnTo>
                <a:lnTo>
                  <a:pt x="1755743" y="163621"/>
                </a:lnTo>
                <a:lnTo>
                  <a:pt x="1750983" y="161397"/>
                </a:lnTo>
                <a:lnTo>
                  <a:pt x="1746541" y="160127"/>
                </a:lnTo>
                <a:lnTo>
                  <a:pt x="1741781" y="158856"/>
                </a:lnTo>
                <a:lnTo>
                  <a:pt x="1736704" y="158220"/>
                </a:lnTo>
                <a:lnTo>
                  <a:pt x="1731944" y="157585"/>
                </a:lnTo>
                <a:close/>
                <a:moveTo>
                  <a:pt x="1689424" y="0"/>
                </a:moveTo>
                <a:lnTo>
                  <a:pt x="1704021" y="0"/>
                </a:lnTo>
                <a:lnTo>
                  <a:pt x="1717982" y="318"/>
                </a:lnTo>
                <a:lnTo>
                  <a:pt x="1731944" y="635"/>
                </a:lnTo>
                <a:lnTo>
                  <a:pt x="1745906" y="1906"/>
                </a:lnTo>
                <a:lnTo>
                  <a:pt x="1759550" y="2542"/>
                </a:lnTo>
                <a:lnTo>
                  <a:pt x="1772877" y="4130"/>
                </a:lnTo>
                <a:lnTo>
                  <a:pt x="1800166" y="6990"/>
                </a:lnTo>
                <a:lnTo>
                  <a:pt x="1826503" y="10802"/>
                </a:lnTo>
                <a:lnTo>
                  <a:pt x="1852840" y="15886"/>
                </a:lnTo>
                <a:lnTo>
                  <a:pt x="1877908" y="21604"/>
                </a:lnTo>
                <a:lnTo>
                  <a:pt x="1902976" y="27959"/>
                </a:lnTo>
                <a:lnTo>
                  <a:pt x="1927409" y="35266"/>
                </a:lnTo>
                <a:lnTo>
                  <a:pt x="1950890" y="42573"/>
                </a:lnTo>
                <a:lnTo>
                  <a:pt x="1974054" y="51469"/>
                </a:lnTo>
                <a:lnTo>
                  <a:pt x="1985477" y="55917"/>
                </a:lnTo>
                <a:lnTo>
                  <a:pt x="1996266" y="61001"/>
                </a:lnTo>
                <a:lnTo>
                  <a:pt x="2007372" y="65766"/>
                </a:lnTo>
                <a:lnTo>
                  <a:pt x="2017843" y="70850"/>
                </a:lnTo>
                <a:lnTo>
                  <a:pt x="2028315" y="75933"/>
                </a:lnTo>
                <a:lnTo>
                  <a:pt x="2038469" y="81334"/>
                </a:lnTo>
                <a:lnTo>
                  <a:pt x="2048940" y="87053"/>
                </a:lnTo>
                <a:lnTo>
                  <a:pt x="2058459" y="92772"/>
                </a:lnTo>
                <a:lnTo>
                  <a:pt x="2067979" y="98173"/>
                </a:lnTo>
                <a:lnTo>
                  <a:pt x="2077498" y="104527"/>
                </a:lnTo>
                <a:lnTo>
                  <a:pt x="2087018" y="110564"/>
                </a:lnTo>
                <a:lnTo>
                  <a:pt x="2095585" y="116918"/>
                </a:lnTo>
                <a:lnTo>
                  <a:pt x="2104470" y="122954"/>
                </a:lnTo>
                <a:lnTo>
                  <a:pt x="2113037" y="129626"/>
                </a:lnTo>
                <a:lnTo>
                  <a:pt x="2121287" y="136298"/>
                </a:lnTo>
                <a:lnTo>
                  <a:pt x="2129220" y="142970"/>
                </a:lnTo>
                <a:lnTo>
                  <a:pt x="2137153" y="150278"/>
                </a:lnTo>
                <a:lnTo>
                  <a:pt x="2144769" y="156950"/>
                </a:lnTo>
                <a:lnTo>
                  <a:pt x="2152067" y="164257"/>
                </a:lnTo>
                <a:lnTo>
                  <a:pt x="2158730" y="171564"/>
                </a:lnTo>
                <a:lnTo>
                  <a:pt x="2165394" y="178872"/>
                </a:lnTo>
                <a:lnTo>
                  <a:pt x="2172058" y="186497"/>
                </a:lnTo>
                <a:lnTo>
                  <a:pt x="2178404" y="194122"/>
                </a:lnTo>
                <a:lnTo>
                  <a:pt x="2184115" y="202065"/>
                </a:lnTo>
                <a:lnTo>
                  <a:pt x="2189827" y="209690"/>
                </a:lnTo>
                <a:lnTo>
                  <a:pt x="2195221" y="217632"/>
                </a:lnTo>
                <a:lnTo>
                  <a:pt x="2200298" y="225893"/>
                </a:lnTo>
                <a:lnTo>
                  <a:pt x="2205058" y="233836"/>
                </a:lnTo>
                <a:lnTo>
                  <a:pt x="2209501" y="242096"/>
                </a:lnTo>
                <a:lnTo>
                  <a:pt x="2213626" y="250357"/>
                </a:lnTo>
                <a:lnTo>
                  <a:pt x="2217751" y="258617"/>
                </a:lnTo>
                <a:lnTo>
                  <a:pt x="2220924" y="267513"/>
                </a:lnTo>
                <a:lnTo>
                  <a:pt x="2224414" y="275774"/>
                </a:lnTo>
                <a:lnTo>
                  <a:pt x="2226953" y="284352"/>
                </a:lnTo>
                <a:lnTo>
                  <a:pt x="2229809" y="293248"/>
                </a:lnTo>
                <a:lnTo>
                  <a:pt x="2232030" y="302144"/>
                </a:lnTo>
                <a:lnTo>
                  <a:pt x="2233934" y="311040"/>
                </a:lnTo>
                <a:lnTo>
                  <a:pt x="2235520" y="319936"/>
                </a:lnTo>
                <a:lnTo>
                  <a:pt x="2236472" y="329149"/>
                </a:lnTo>
                <a:lnTo>
                  <a:pt x="2237741" y="338045"/>
                </a:lnTo>
                <a:lnTo>
                  <a:pt x="2238059" y="347259"/>
                </a:lnTo>
                <a:lnTo>
                  <a:pt x="2238376" y="356472"/>
                </a:lnTo>
                <a:lnTo>
                  <a:pt x="2238059" y="363780"/>
                </a:lnTo>
                <a:lnTo>
                  <a:pt x="2237741" y="371087"/>
                </a:lnTo>
                <a:lnTo>
                  <a:pt x="2237424" y="378712"/>
                </a:lnTo>
                <a:lnTo>
                  <a:pt x="2236472" y="386020"/>
                </a:lnTo>
                <a:lnTo>
                  <a:pt x="2234251" y="400317"/>
                </a:lnTo>
                <a:lnTo>
                  <a:pt x="2231395" y="414296"/>
                </a:lnTo>
                <a:lnTo>
                  <a:pt x="2226953" y="428593"/>
                </a:lnTo>
                <a:lnTo>
                  <a:pt x="2222193" y="442255"/>
                </a:lnTo>
                <a:lnTo>
                  <a:pt x="2216481" y="455916"/>
                </a:lnTo>
                <a:lnTo>
                  <a:pt x="2210135" y="469578"/>
                </a:lnTo>
                <a:lnTo>
                  <a:pt x="2202837" y="482604"/>
                </a:lnTo>
                <a:lnTo>
                  <a:pt x="2194904" y="495630"/>
                </a:lnTo>
                <a:lnTo>
                  <a:pt x="2186337" y="508021"/>
                </a:lnTo>
                <a:lnTo>
                  <a:pt x="2176817" y="520412"/>
                </a:lnTo>
                <a:lnTo>
                  <a:pt x="2166663" y="532802"/>
                </a:lnTo>
                <a:lnTo>
                  <a:pt x="2155557" y="544876"/>
                </a:lnTo>
                <a:lnTo>
                  <a:pt x="2144451" y="555995"/>
                </a:lnTo>
                <a:lnTo>
                  <a:pt x="2131759" y="567433"/>
                </a:lnTo>
                <a:lnTo>
                  <a:pt x="2119066" y="578553"/>
                </a:lnTo>
                <a:lnTo>
                  <a:pt x="2105739" y="589037"/>
                </a:lnTo>
                <a:lnTo>
                  <a:pt x="2091460" y="599204"/>
                </a:lnTo>
                <a:lnTo>
                  <a:pt x="2076864" y="609053"/>
                </a:lnTo>
                <a:lnTo>
                  <a:pt x="2061633" y="618585"/>
                </a:lnTo>
                <a:lnTo>
                  <a:pt x="2045767" y="627481"/>
                </a:lnTo>
                <a:lnTo>
                  <a:pt x="2029584" y="636376"/>
                </a:lnTo>
                <a:lnTo>
                  <a:pt x="2012766" y="644637"/>
                </a:lnTo>
                <a:lnTo>
                  <a:pt x="1995631" y="652580"/>
                </a:lnTo>
                <a:lnTo>
                  <a:pt x="1977862" y="660205"/>
                </a:lnTo>
                <a:lnTo>
                  <a:pt x="1959140" y="666877"/>
                </a:lnTo>
                <a:lnTo>
                  <a:pt x="1940736" y="673866"/>
                </a:lnTo>
                <a:lnTo>
                  <a:pt x="1921380" y="679903"/>
                </a:lnTo>
                <a:lnTo>
                  <a:pt x="1901707" y="685622"/>
                </a:lnTo>
                <a:lnTo>
                  <a:pt x="1881716" y="690387"/>
                </a:lnTo>
                <a:lnTo>
                  <a:pt x="1861408" y="694835"/>
                </a:lnTo>
                <a:lnTo>
                  <a:pt x="1863312" y="709450"/>
                </a:lnTo>
                <a:lnTo>
                  <a:pt x="1865850" y="725018"/>
                </a:lnTo>
                <a:lnTo>
                  <a:pt x="1867754" y="732961"/>
                </a:lnTo>
                <a:lnTo>
                  <a:pt x="1869658" y="741221"/>
                </a:lnTo>
                <a:lnTo>
                  <a:pt x="1871879" y="749800"/>
                </a:lnTo>
                <a:lnTo>
                  <a:pt x="1874735" y="758695"/>
                </a:lnTo>
                <a:lnTo>
                  <a:pt x="1877274" y="767274"/>
                </a:lnTo>
                <a:lnTo>
                  <a:pt x="1880764" y="776487"/>
                </a:lnTo>
                <a:lnTo>
                  <a:pt x="1884572" y="785383"/>
                </a:lnTo>
                <a:lnTo>
                  <a:pt x="1888379" y="794597"/>
                </a:lnTo>
                <a:lnTo>
                  <a:pt x="1892822" y="803493"/>
                </a:lnTo>
                <a:lnTo>
                  <a:pt x="1897582" y="813024"/>
                </a:lnTo>
                <a:lnTo>
                  <a:pt x="1902976" y="822238"/>
                </a:lnTo>
                <a:lnTo>
                  <a:pt x="1908688" y="831134"/>
                </a:lnTo>
                <a:lnTo>
                  <a:pt x="1915034" y="840347"/>
                </a:lnTo>
                <a:lnTo>
                  <a:pt x="1921697" y="849243"/>
                </a:lnTo>
                <a:lnTo>
                  <a:pt x="1928996" y="858457"/>
                </a:lnTo>
                <a:lnTo>
                  <a:pt x="1936928" y="867035"/>
                </a:lnTo>
                <a:lnTo>
                  <a:pt x="1945179" y="875931"/>
                </a:lnTo>
                <a:lnTo>
                  <a:pt x="1954381" y="884192"/>
                </a:lnTo>
                <a:lnTo>
                  <a:pt x="1963900" y="892452"/>
                </a:lnTo>
                <a:lnTo>
                  <a:pt x="1974054" y="900395"/>
                </a:lnTo>
                <a:lnTo>
                  <a:pt x="1984843" y="908338"/>
                </a:lnTo>
                <a:lnTo>
                  <a:pt x="1996266" y="915963"/>
                </a:lnTo>
                <a:lnTo>
                  <a:pt x="2008324" y="923270"/>
                </a:lnTo>
                <a:lnTo>
                  <a:pt x="2021651" y="929942"/>
                </a:lnTo>
                <a:lnTo>
                  <a:pt x="2034661" y="936296"/>
                </a:lnTo>
                <a:lnTo>
                  <a:pt x="2049257" y="942333"/>
                </a:lnTo>
                <a:lnTo>
                  <a:pt x="2064171" y="948369"/>
                </a:lnTo>
                <a:lnTo>
                  <a:pt x="2080037" y="953770"/>
                </a:lnTo>
                <a:lnTo>
                  <a:pt x="2071152" y="954088"/>
                </a:lnTo>
                <a:lnTo>
                  <a:pt x="2060046" y="954088"/>
                </a:lnTo>
                <a:lnTo>
                  <a:pt x="2045450" y="953770"/>
                </a:lnTo>
                <a:lnTo>
                  <a:pt x="2027363" y="952500"/>
                </a:lnTo>
                <a:lnTo>
                  <a:pt x="2005785" y="950911"/>
                </a:lnTo>
                <a:lnTo>
                  <a:pt x="1993727" y="949640"/>
                </a:lnTo>
                <a:lnTo>
                  <a:pt x="1981035" y="947734"/>
                </a:lnTo>
                <a:lnTo>
                  <a:pt x="1968025" y="945828"/>
                </a:lnTo>
                <a:lnTo>
                  <a:pt x="1954063" y="943286"/>
                </a:lnTo>
                <a:lnTo>
                  <a:pt x="1939150" y="940109"/>
                </a:lnTo>
                <a:lnTo>
                  <a:pt x="1924236" y="937249"/>
                </a:lnTo>
                <a:lnTo>
                  <a:pt x="1908688" y="933437"/>
                </a:lnTo>
                <a:lnTo>
                  <a:pt x="1892505" y="928671"/>
                </a:lnTo>
                <a:lnTo>
                  <a:pt x="1875687" y="923905"/>
                </a:lnTo>
                <a:lnTo>
                  <a:pt x="1858869" y="918504"/>
                </a:lnTo>
                <a:lnTo>
                  <a:pt x="1841417" y="912468"/>
                </a:lnTo>
                <a:lnTo>
                  <a:pt x="1823648" y="905796"/>
                </a:lnTo>
                <a:lnTo>
                  <a:pt x="1805878" y="898171"/>
                </a:lnTo>
                <a:lnTo>
                  <a:pt x="1787474" y="890228"/>
                </a:lnTo>
                <a:lnTo>
                  <a:pt x="1768752" y="881014"/>
                </a:lnTo>
                <a:lnTo>
                  <a:pt x="1750031" y="871801"/>
                </a:lnTo>
                <a:lnTo>
                  <a:pt x="1730992" y="860999"/>
                </a:lnTo>
                <a:lnTo>
                  <a:pt x="1712271" y="849879"/>
                </a:lnTo>
                <a:lnTo>
                  <a:pt x="1692915" y="837488"/>
                </a:lnTo>
                <a:lnTo>
                  <a:pt x="1673876" y="824779"/>
                </a:lnTo>
                <a:lnTo>
                  <a:pt x="1675462" y="812389"/>
                </a:lnTo>
                <a:lnTo>
                  <a:pt x="1676732" y="799680"/>
                </a:lnTo>
                <a:lnTo>
                  <a:pt x="1677366" y="787289"/>
                </a:lnTo>
                <a:lnTo>
                  <a:pt x="1677684" y="774581"/>
                </a:lnTo>
                <a:lnTo>
                  <a:pt x="1677366" y="763779"/>
                </a:lnTo>
                <a:lnTo>
                  <a:pt x="1677049" y="752977"/>
                </a:lnTo>
                <a:lnTo>
                  <a:pt x="1676414" y="742174"/>
                </a:lnTo>
                <a:lnTo>
                  <a:pt x="1675145" y="731690"/>
                </a:lnTo>
                <a:lnTo>
                  <a:pt x="1673558" y="721205"/>
                </a:lnTo>
                <a:lnTo>
                  <a:pt x="1672289" y="710403"/>
                </a:lnTo>
                <a:lnTo>
                  <a:pt x="1670385" y="699919"/>
                </a:lnTo>
                <a:lnTo>
                  <a:pt x="1667847" y="689434"/>
                </a:lnTo>
                <a:lnTo>
                  <a:pt x="1665308" y="678950"/>
                </a:lnTo>
                <a:lnTo>
                  <a:pt x="1662453" y="668783"/>
                </a:lnTo>
                <a:lnTo>
                  <a:pt x="1659279" y="658616"/>
                </a:lnTo>
                <a:lnTo>
                  <a:pt x="1655789" y="648450"/>
                </a:lnTo>
                <a:lnTo>
                  <a:pt x="1651981" y="638283"/>
                </a:lnTo>
                <a:lnTo>
                  <a:pt x="1648491" y="628116"/>
                </a:lnTo>
                <a:lnTo>
                  <a:pt x="1644048" y="618267"/>
                </a:lnTo>
                <a:lnTo>
                  <a:pt x="1639606" y="608418"/>
                </a:lnTo>
                <a:lnTo>
                  <a:pt x="1634846" y="598569"/>
                </a:lnTo>
                <a:lnTo>
                  <a:pt x="1629769" y="588720"/>
                </a:lnTo>
                <a:lnTo>
                  <a:pt x="1624692" y="579188"/>
                </a:lnTo>
                <a:lnTo>
                  <a:pt x="1618981" y="569657"/>
                </a:lnTo>
                <a:lnTo>
                  <a:pt x="1613269" y="560443"/>
                </a:lnTo>
                <a:lnTo>
                  <a:pt x="1606923" y="550912"/>
                </a:lnTo>
                <a:lnTo>
                  <a:pt x="1600576" y="541381"/>
                </a:lnTo>
                <a:lnTo>
                  <a:pt x="1593913" y="532167"/>
                </a:lnTo>
                <a:lnTo>
                  <a:pt x="1587249" y="523271"/>
                </a:lnTo>
                <a:lnTo>
                  <a:pt x="1580268" y="514057"/>
                </a:lnTo>
                <a:lnTo>
                  <a:pt x="1572653" y="505479"/>
                </a:lnTo>
                <a:lnTo>
                  <a:pt x="1565355" y="496583"/>
                </a:lnTo>
                <a:lnTo>
                  <a:pt x="1557739" y="488005"/>
                </a:lnTo>
                <a:lnTo>
                  <a:pt x="1549806" y="479427"/>
                </a:lnTo>
                <a:lnTo>
                  <a:pt x="1541556" y="470531"/>
                </a:lnTo>
                <a:lnTo>
                  <a:pt x="1532671" y="462270"/>
                </a:lnTo>
                <a:lnTo>
                  <a:pt x="1524104" y="454010"/>
                </a:lnTo>
                <a:lnTo>
                  <a:pt x="1515219" y="446067"/>
                </a:lnTo>
                <a:lnTo>
                  <a:pt x="1506334" y="438124"/>
                </a:lnTo>
                <a:lnTo>
                  <a:pt x="1496815" y="430182"/>
                </a:lnTo>
                <a:lnTo>
                  <a:pt x="1477459" y="414614"/>
                </a:lnTo>
                <a:lnTo>
                  <a:pt x="1457468" y="399364"/>
                </a:lnTo>
                <a:lnTo>
                  <a:pt x="1436843" y="384749"/>
                </a:lnTo>
                <a:lnTo>
                  <a:pt x="1414948" y="370770"/>
                </a:lnTo>
                <a:lnTo>
                  <a:pt x="1392419" y="357426"/>
                </a:lnTo>
                <a:lnTo>
                  <a:pt x="1369572" y="344717"/>
                </a:lnTo>
                <a:lnTo>
                  <a:pt x="1345774" y="332009"/>
                </a:lnTo>
                <a:lnTo>
                  <a:pt x="1321023" y="320571"/>
                </a:lnTo>
                <a:lnTo>
                  <a:pt x="1295956" y="309133"/>
                </a:lnTo>
                <a:lnTo>
                  <a:pt x="1269936" y="298331"/>
                </a:lnTo>
                <a:lnTo>
                  <a:pt x="1243282" y="288164"/>
                </a:lnTo>
                <a:lnTo>
                  <a:pt x="1216627" y="279268"/>
                </a:lnTo>
                <a:lnTo>
                  <a:pt x="1189021" y="270055"/>
                </a:lnTo>
                <a:lnTo>
                  <a:pt x="1160463" y="262112"/>
                </a:lnTo>
                <a:lnTo>
                  <a:pt x="1167127" y="248133"/>
                </a:lnTo>
                <a:lnTo>
                  <a:pt x="1174107" y="234154"/>
                </a:lnTo>
                <a:lnTo>
                  <a:pt x="1182675" y="220810"/>
                </a:lnTo>
                <a:lnTo>
                  <a:pt x="1191242" y="207783"/>
                </a:lnTo>
                <a:lnTo>
                  <a:pt x="1201079" y="194439"/>
                </a:lnTo>
                <a:lnTo>
                  <a:pt x="1211550" y="182049"/>
                </a:lnTo>
                <a:lnTo>
                  <a:pt x="1222656" y="169340"/>
                </a:lnTo>
                <a:lnTo>
                  <a:pt x="1234714" y="157267"/>
                </a:lnTo>
                <a:lnTo>
                  <a:pt x="1247407" y="145512"/>
                </a:lnTo>
                <a:lnTo>
                  <a:pt x="1260734" y="134392"/>
                </a:lnTo>
                <a:lnTo>
                  <a:pt x="1274696" y="123272"/>
                </a:lnTo>
                <a:lnTo>
                  <a:pt x="1289292" y="112788"/>
                </a:lnTo>
                <a:lnTo>
                  <a:pt x="1304523" y="102621"/>
                </a:lnTo>
                <a:lnTo>
                  <a:pt x="1320706" y="92772"/>
                </a:lnTo>
                <a:lnTo>
                  <a:pt x="1336889" y="83240"/>
                </a:lnTo>
                <a:lnTo>
                  <a:pt x="1354024" y="74344"/>
                </a:lnTo>
                <a:lnTo>
                  <a:pt x="1371794" y="65766"/>
                </a:lnTo>
                <a:lnTo>
                  <a:pt x="1389880" y="57823"/>
                </a:lnTo>
                <a:lnTo>
                  <a:pt x="1408919" y="50198"/>
                </a:lnTo>
                <a:lnTo>
                  <a:pt x="1427958" y="43209"/>
                </a:lnTo>
                <a:lnTo>
                  <a:pt x="1447631" y="36219"/>
                </a:lnTo>
                <a:lnTo>
                  <a:pt x="1467622" y="30183"/>
                </a:lnTo>
                <a:lnTo>
                  <a:pt x="1488248" y="24464"/>
                </a:lnTo>
                <a:lnTo>
                  <a:pt x="1509190" y="19698"/>
                </a:lnTo>
                <a:lnTo>
                  <a:pt x="1530450" y="14932"/>
                </a:lnTo>
                <a:lnTo>
                  <a:pt x="1552345" y="10802"/>
                </a:lnTo>
                <a:lnTo>
                  <a:pt x="1574239" y="7625"/>
                </a:lnTo>
                <a:lnTo>
                  <a:pt x="1597086" y="4766"/>
                </a:lnTo>
                <a:lnTo>
                  <a:pt x="1619615" y="2542"/>
                </a:lnTo>
                <a:lnTo>
                  <a:pt x="1642779" y="953"/>
                </a:lnTo>
                <a:lnTo>
                  <a:pt x="1665943" y="318"/>
                </a:lnTo>
                <a:lnTo>
                  <a:pt x="1689424" y="0"/>
                </a:lnTo>
                <a:close/>
              </a:path>
            </a:pathLst>
          </a:custGeom>
          <a:solidFill>
            <a:schemeClr val="accent5">
              <a:lumMod val="75000"/>
            </a:schemeClr>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pic>
        <p:nvPicPr>
          <p:cNvPr id="3" name="图片 2"/>
          <p:cNvPicPr>
            <a:picLocks noChangeAspect="1"/>
          </p:cNvPicPr>
          <p:nvPr>
            <p:custDataLst>
              <p:tags r:id="rId1"/>
            </p:custDataLst>
          </p:nvPr>
        </p:nvPicPr>
        <p:blipFill>
          <a:blip r:embed="rId2">
            <a:extLst>
              <a:ext uri="{28A0092B-C50C-407E-A947-70E740481C1C}">
                <a14:useLocalDpi xmlns:a14="http://schemas.microsoft.com/office/drawing/2010/main" val="0"/>
              </a:ext>
            </a:extLst>
          </a:blip>
          <a:srcRect/>
          <a:stretch>
            <a:fillRect/>
          </a:stretch>
        </p:blipFill>
        <p:spPr bwMode="auto">
          <a:xfrm>
            <a:off x="7399339" y="2730500"/>
            <a:ext cx="2517775" cy="167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500" fill="hold"/>
                                        <p:tgtEl>
                                          <p:spTgt spid="43"/>
                                        </p:tgtEl>
                                        <p:attrNameLst>
                                          <p:attrName>ppt_w</p:attrName>
                                        </p:attrNameLst>
                                      </p:cBhvr>
                                      <p:tavLst>
                                        <p:tav tm="0">
                                          <p:val>
                                            <p:fltVal val="0"/>
                                          </p:val>
                                        </p:tav>
                                        <p:tav tm="100000">
                                          <p:val>
                                            <p:strVal val="#ppt_w"/>
                                          </p:val>
                                        </p:tav>
                                      </p:tavLst>
                                    </p:anim>
                                    <p:anim calcmode="lin" valueType="num">
                                      <p:cBhvr>
                                        <p:cTn id="8" dur="500" fill="hold"/>
                                        <p:tgtEl>
                                          <p:spTgt spid="43"/>
                                        </p:tgtEl>
                                        <p:attrNameLst>
                                          <p:attrName>ppt_h</p:attrName>
                                        </p:attrNameLst>
                                      </p:cBhvr>
                                      <p:tavLst>
                                        <p:tav tm="0">
                                          <p:val>
                                            <p:fltVal val="0"/>
                                          </p:val>
                                        </p:tav>
                                        <p:tav tm="100000">
                                          <p:val>
                                            <p:strVal val="#ppt_h"/>
                                          </p:val>
                                        </p:tav>
                                      </p:tavLst>
                                    </p:anim>
                                    <p:animEffect transition="in" filter="fade">
                                      <p:cBhvr>
                                        <p:cTn id="9" dur="500"/>
                                        <p:tgtEl>
                                          <p:spTgt spid="43"/>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wipe(left)">
                                      <p:cBhvr>
                                        <p:cTn id="13" dur="500"/>
                                        <p:tgtEl>
                                          <p:spTgt spid="35"/>
                                        </p:tgtEl>
                                      </p:cBhvr>
                                    </p:animEffect>
                                  </p:childTnLst>
                                </p:cTn>
                              </p:par>
                              <p:par>
                                <p:cTn id="14" presetID="23" presetClass="entr" presetSubtype="16" fill="hold" nodeType="withEffect">
                                  <p:stCondLst>
                                    <p:cond delay="0"/>
                                  </p:stCondLst>
                                  <p:childTnLst>
                                    <p:set>
                                      <p:cBhvr>
                                        <p:cTn id="15" dur="1" fill="hold">
                                          <p:stCondLst>
                                            <p:cond delay="0"/>
                                          </p:stCondLst>
                                        </p:cTn>
                                        <p:tgtEl>
                                          <p:spTgt spid="36"/>
                                        </p:tgtEl>
                                        <p:attrNameLst>
                                          <p:attrName>style.visibility</p:attrName>
                                        </p:attrNameLst>
                                      </p:cBhvr>
                                      <p:to>
                                        <p:strVal val="visible"/>
                                      </p:to>
                                    </p:set>
                                    <p:anim calcmode="lin" valueType="num">
                                      <p:cBhvr>
                                        <p:cTn id="16" dur="500" fill="hold"/>
                                        <p:tgtEl>
                                          <p:spTgt spid="36"/>
                                        </p:tgtEl>
                                        <p:attrNameLst>
                                          <p:attrName>ppt_w</p:attrName>
                                        </p:attrNameLst>
                                      </p:cBhvr>
                                      <p:tavLst>
                                        <p:tav tm="0">
                                          <p:val>
                                            <p:fltVal val="0"/>
                                          </p:val>
                                        </p:tav>
                                        <p:tav tm="100000">
                                          <p:val>
                                            <p:strVal val="#ppt_w"/>
                                          </p:val>
                                        </p:tav>
                                      </p:tavLst>
                                    </p:anim>
                                    <p:anim calcmode="lin" valueType="num">
                                      <p:cBhvr>
                                        <p:cTn id="17" dur="500" fill="hold"/>
                                        <p:tgtEl>
                                          <p:spTgt spid="36"/>
                                        </p:tgtEl>
                                        <p:attrNameLst>
                                          <p:attrName>ppt_h</p:attrName>
                                        </p:attrNameLst>
                                      </p:cBhvr>
                                      <p:tavLst>
                                        <p:tav tm="0">
                                          <p:val>
                                            <p:fltVal val="0"/>
                                          </p:val>
                                        </p:tav>
                                        <p:tav tm="100000">
                                          <p:val>
                                            <p:strVal val="#ppt_h"/>
                                          </p:val>
                                        </p:tav>
                                      </p:tavLst>
                                    </p:anim>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left)">
                                      <p:cBhvr>
                                        <p:cTn id="21" dur="500"/>
                                        <p:tgtEl>
                                          <p:spTgt spid="6"/>
                                        </p:tgtEl>
                                      </p:cBhvr>
                                    </p:animEffect>
                                  </p:childTnLst>
                                </p:cTn>
                              </p:par>
                            </p:childTnLst>
                          </p:cTn>
                        </p:par>
                        <p:par>
                          <p:cTn id="22" fill="hold">
                            <p:stCondLst>
                              <p:cond delay="1500"/>
                            </p:stCondLst>
                            <p:childTnLst>
                              <p:par>
                                <p:cTn id="23" presetID="47" presetClass="entr" presetSubtype="0"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500"/>
                                        <p:tgtEl>
                                          <p:spTgt spid="3"/>
                                        </p:tgtEl>
                                      </p:cBhvr>
                                    </p:animEffect>
                                    <p:anim calcmode="lin" valueType="num">
                                      <p:cBhvr>
                                        <p:cTn id="26" dur="500" fill="hold"/>
                                        <p:tgtEl>
                                          <p:spTgt spid="3"/>
                                        </p:tgtEl>
                                        <p:attrNameLst>
                                          <p:attrName>ppt_x</p:attrName>
                                        </p:attrNameLst>
                                      </p:cBhvr>
                                      <p:tavLst>
                                        <p:tav tm="0">
                                          <p:val>
                                            <p:strVal val="#ppt_x"/>
                                          </p:val>
                                        </p:tav>
                                        <p:tav tm="100000">
                                          <p:val>
                                            <p:strVal val="#ppt_x"/>
                                          </p:val>
                                        </p:tav>
                                      </p:tavLst>
                                    </p:anim>
                                    <p:anim calcmode="lin" valueType="num">
                                      <p:cBhvr>
                                        <p:cTn id="27"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751184" y="119318"/>
            <a:ext cx="5080000" cy="521970"/>
          </a:xfrm>
          <a:prstGeom prst="rect">
            <a:avLst/>
          </a:prstGeom>
          <a:noFill/>
          <a:ln w="9525">
            <a:noFill/>
          </a:ln>
        </p:spPr>
        <p:txBody>
          <a:bodyPr>
            <a:spAutoFit/>
          </a:bodyPr>
          <a:lstStyle/>
          <a:p>
            <a:pPr indent="0"/>
            <a:r>
              <a:rPr lang="zh-CN" sz="2800" b="1" dirty="0">
                <a:solidFill>
                  <a:srgbClr val="FF0000"/>
                </a:solidFill>
                <a:latin typeface="微软雅黑" panose="020B0503020204020204" pitchFamily="34" charset="-122"/>
                <a:ea typeface="微软雅黑" panose="020B0503020204020204" pitchFamily="34" charset="-122"/>
              </a:rPr>
              <a:t>（一）</a:t>
            </a:r>
            <a:r>
              <a:rPr lang="zh-CN" altLang="en-US" sz="2800" b="1" dirty="0">
                <a:solidFill>
                  <a:srgbClr val="FF0000"/>
                </a:solidFill>
                <a:latin typeface="微软雅黑" panose="020B0503020204020204" pitchFamily="34" charset="-122"/>
                <a:ea typeface="微软雅黑" panose="020B0503020204020204" pitchFamily="34" charset="-122"/>
              </a:rPr>
              <a:t>产品策略</a:t>
            </a:r>
            <a:endParaRPr lang="zh-CN" sz="2800" b="1" dirty="0">
              <a:solidFill>
                <a:srgbClr val="FF0000"/>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2068239" y="796314"/>
            <a:ext cx="6098146" cy="400110"/>
          </a:xfrm>
          <a:prstGeom prst="rect">
            <a:avLst/>
          </a:prstGeom>
          <a:noFill/>
        </p:spPr>
        <p:txBody>
          <a:bodyPr wrap="square">
            <a:spAutoFit/>
          </a:bodyPr>
          <a:lstStyle/>
          <a:p>
            <a:r>
              <a:rPr lang="en-US" altLang="zh-CN" sz="2000" b="1" dirty="0">
                <a:solidFill>
                  <a:srgbClr val="0070C0"/>
                </a:solidFill>
              </a:rPr>
              <a:t>3</a:t>
            </a:r>
            <a:r>
              <a:rPr lang="zh-CN" altLang="en-US" sz="2000" b="1" dirty="0">
                <a:solidFill>
                  <a:srgbClr val="0070C0"/>
                </a:solidFill>
              </a:rPr>
              <a:t>. 产品生命周期</a:t>
            </a:r>
            <a:endParaRPr lang="zh-CN" altLang="en-US" sz="2000" b="1" dirty="0">
              <a:solidFill>
                <a:srgbClr val="0070C0"/>
              </a:solidFill>
            </a:endParaRPr>
          </a:p>
        </p:txBody>
      </p:sp>
      <p:sp>
        <p:nvSpPr>
          <p:cNvPr id="6" name="Rectangle 15"/>
          <p:cNvSpPr>
            <a:spLocks noChangeArrowheads="1"/>
          </p:cNvSpPr>
          <p:nvPr/>
        </p:nvSpPr>
        <p:spPr bwMode="auto">
          <a:xfrm>
            <a:off x="1751184" y="1027761"/>
            <a:ext cx="8012748" cy="1323439"/>
          </a:xfrm>
          <a:prstGeom prst="rect">
            <a:avLst/>
          </a:prstGeom>
          <a:noFill/>
          <a:ln w="9525">
            <a:noFill/>
            <a:miter lim="800000"/>
          </a:ln>
        </p:spPr>
        <p:txBody>
          <a:bodyPr wrap="square" anchor="ctr">
            <a:spAutoFit/>
          </a:bodyPr>
          <a:lstStyle/>
          <a:p>
            <a:pPr indent="457200" algn="just"/>
            <a:endParaRPr lang="en-US" altLang="zh-CN" sz="2000" dirty="0">
              <a:solidFill>
                <a:srgbClr val="0070C0"/>
              </a:solidFill>
            </a:endParaRPr>
          </a:p>
          <a:p>
            <a:pPr indent="457200" algn="just"/>
            <a:r>
              <a:rPr lang="zh-CN" altLang="zh-CN" sz="2000" dirty="0">
                <a:solidFill>
                  <a:srgbClr val="0070C0"/>
                </a:solidFill>
              </a:rPr>
              <a:t>产品生命周期又称产品寿命周期，是指产品经过研究开发，从进入市场开始，直到最终退出市场为止所经历的全部时间。产品生命周期一般可分为投入期、成长期、成熟期和衰退期四个阶段</a:t>
            </a:r>
            <a:r>
              <a:rPr lang="zh-CN" altLang="en-US" sz="2000" dirty="0">
                <a:solidFill>
                  <a:srgbClr val="0070C0"/>
                </a:solidFill>
              </a:rPr>
              <a:t>。</a:t>
            </a:r>
            <a:endParaRPr lang="zh-CN" altLang="en-US" sz="2000" dirty="0">
              <a:solidFill>
                <a:srgbClr val="0070C0"/>
              </a:solidFill>
            </a:endParaRPr>
          </a:p>
        </p:txBody>
      </p:sp>
      <p:pic>
        <p:nvPicPr>
          <p:cNvPr id="3" name="图片 2"/>
          <p:cNvPicPr>
            <a:picLocks noChangeAspect="1"/>
          </p:cNvPicPr>
          <p:nvPr/>
        </p:nvPicPr>
        <p:blipFill>
          <a:blip r:embed="rId2"/>
          <a:stretch>
            <a:fillRect/>
          </a:stretch>
        </p:blipFill>
        <p:spPr>
          <a:xfrm>
            <a:off x="2855640" y="2367242"/>
            <a:ext cx="7393801" cy="4162469"/>
          </a:xfrm>
          <a:prstGeom prst="rect">
            <a:avLst/>
          </a:prstGeom>
          <a:noFill/>
          <a:ln>
            <a:noFill/>
          </a:ln>
        </p:spPr>
      </p:pic>
      <p:sp>
        <p:nvSpPr>
          <p:cNvPr id="4" name="Rectangle 18"/>
          <p:cNvSpPr>
            <a:spLocks noChangeArrowheads="1"/>
          </p:cNvSpPr>
          <p:nvPr/>
        </p:nvSpPr>
        <p:spPr bwMode="auto">
          <a:xfrm>
            <a:off x="5117312" y="6519446"/>
            <a:ext cx="2749471" cy="338554"/>
          </a:xfrm>
          <a:prstGeom prst="rect">
            <a:avLst/>
          </a:prstGeom>
          <a:noFill/>
          <a:ln w="9525">
            <a:noFill/>
            <a:miter lim="800000"/>
          </a:ln>
        </p:spPr>
        <p:txBody>
          <a:bodyPr wrap="none" anchor="ctr">
            <a:spAutoFit/>
          </a:bodyPr>
          <a:lstStyle/>
          <a:p>
            <a:pPr algn="ctr"/>
            <a:r>
              <a:rPr lang="en-US" altLang="zh-CN" sz="1600" b="1" dirty="0">
                <a:solidFill>
                  <a:srgbClr val="0070C0"/>
                </a:solidFill>
                <a:latin typeface="Times New Roman" panose="02020603050405020304" pitchFamily="18" charset="0"/>
                <a:cs typeface="Times New Roman" panose="02020603050405020304" pitchFamily="18" charset="0"/>
              </a:rPr>
              <a:t>  </a:t>
            </a:r>
            <a:r>
              <a:rPr lang="zh-CN" altLang="en-US" sz="1600" b="1" dirty="0">
                <a:solidFill>
                  <a:srgbClr val="0070C0"/>
                </a:solidFill>
                <a:latin typeface="Times New Roman" panose="02020603050405020304" pitchFamily="18" charset="0"/>
                <a:cs typeface="Times New Roman" panose="02020603050405020304" pitchFamily="18" charset="0"/>
              </a:rPr>
              <a:t>产品生命周期及各阶段特点</a:t>
            </a:r>
            <a:endParaRPr lang="zh-CN" altLang="en-US" sz="1600" b="1" dirty="0">
              <a:solidFill>
                <a:srgbClr val="0070C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751184" y="119318"/>
            <a:ext cx="5080000" cy="521970"/>
          </a:xfrm>
          <a:prstGeom prst="rect">
            <a:avLst/>
          </a:prstGeom>
          <a:noFill/>
          <a:ln w="9525">
            <a:noFill/>
          </a:ln>
        </p:spPr>
        <p:txBody>
          <a:bodyPr>
            <a:spAutoFit/>
          </a:bodyPr>
          <a:lstStyle/>
          <a:p>
            <a:pPr indent="0"/>
            <a:r>
              <a:rPr lang="zh-CN" sz="2800" b="1" dirty="0">
                <a:solidFill>
                  <a:srgbClr val="FF0000"/>
                </a:solidFill>
                <a:latin typeface="微软雅黑" panose="020B0503020204020204" pitchFamily="34" charset="-122"/>
                <a:ea typeface="微软雅黑" panose="020B0503020204020204" pitchFamily="34" charset="-122"/>
              </a:rPr>
              <a:t>（一）</a:t>
            </a:r>
            <a:r>
              <a:rPr lang="zh-CN" altLang="en-US" sz="2800" b="1" dirty="0">
                <a:solidFill>
                  <a:srgbClr val="FF0000"/>
                </a:solidFill>
                <a:latin typeface="微软雅黑" panose="020B0503020204020204" pitchFamily="34" charset="-122"/>
                <a:ea typeface="微软雅黑" panose="020B0503020204020204" pitchFamily="34" charset="-122"/>
              </a:rPr>
              <a:t>产品策略</a:t>
            </a:r>
            <a:endParaRPr lang="zh-CN" sz="2800" b="1" dirty="0">
              <a:solidFill>
                <a:srgbClr val="FF0000"/>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2068239" y="796314"/>
            <a:ext cx="6098146" cy="400110"/>
          </a:xfrm>
          <a:prstGeom prst="rect">
            <a:avLst/>
          </a:prstGeom>
          <a:noFill/>
        </p:spPr>
        <p:txBody>
          <a:bodyPr wrap="square">
            <a:spAutoFit/>
          </a:bodyPr>
          <a:lstStyle/>
          <a:p>
            <a:r>
              <a:rPr lang="en-US" altLang="zh-CN" sz="2000" b="1" dirty="0">
                <a:solidFill>
                  <a:srgbClr val="0070C0"/>
                </a:solidFill>
              </a:rPr>
              <a:t>4</a:t>
            </a:r>
            <a:r>
              <a:rPr lang="zh-CN" altLang="en-US" sz="2000" b="1" dirty="0">
                <a:solidFill>
                  <a:srgbClr val="0070C0"/>
                </a:solidFill>
              </a:rPr>
              <a:t>. 产品品牌</a:t>
            </a:r>
            <a:endParaRPr lang="zh-CN" altLang="en-US" sz="2000" b="1" dirty="0">
              <a:solidFill>
                <a:srgbClr val="0070C0"/>
              </a:solidFill>
            </a:endParaRPr>
          </a:p>
        </p:txBody>
      </p:sp>
      <p:sp>
        <p:nvSpPr>
          <p:cNvPr id="7" name="文本框 6"/>
          <p:cNvSpPr txBox="1"/>
          <p:nvPr/>
        </p:nvSpPr>
        <p:spPr>
          <a:xfrm>
            <a:off x="2068239" y="1220630"/>
            <a:ext cx="8528381" cy="1884106"/>
          </a:xfrm>
          <a:prstGeom prst="rect">
            <a:avLst/>
          </a:prstGeom>
          <a:noFill/>
        </p:spPr>
        <p:txBody>
          <a:bodyPr wrap="square">
            <a:spAutoFit/>
          </a:bodyPr>
          <a:lstStyle/>
          <a:p>
            <a:pPr indent="304800" algn="just">
              <a:lnSpc>
                <a:spcPct val="150000"/>
              </a:lnSpc>
            </a:pPr>
            <a:r>
              <a:rPr lang="zh-CN" altLang="zh-CN" sz="2000" dirty="0">
                <a:solidFill>
                  <a:srgbClr val="0070C0"/>
                </a:solidFill>
              </a:rPr>
              <a:t>品牌是用于识别某个销售者或某群销售者的产品或服务，并使之与竞争对手的产品或服务区别开来的商业名称及其标志，通常由文字、标记、符号、图案和颜色等要素或这些要素的组合构成。品牌是一个集合概念，包括品牌名称和品牌标志两部分。</a:t>
            </a:r>
            <a:endParaRPr lang="zh-CN" altLang="zh-CN" sz="2000" dirty="0">
              <a:solidFill>
                <a:srgbClr val="0070C0"/>
              </a:solidFill>
            </a:endParaRPr>
          </a:p>
        </p:txBody>
      </p:sp>
      <p:graphicFrame>
        <p:nvGraphicFramePr>
          <p:cNvPr id="9" name="图示 8"/>
          <p:cNvGraphicFramePr/>
          <p:nvPr/>
        </p:nvGraphicFramePr>
        <p:xfrm>
          <a:off x="3143672" y="2842478"/>
          <a:ext cx="7254949" cy="388298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custDataLst>
              <p:tags r:id="rId1"/>
            </p:custDataLst>
          </p:nvPr>
        </p:nvSpPr>
        <p:spPr>
          <a:xfrm>
            <a:off x="1919605" y="548640"/>
            <a:ext cx="6096000" cy="521970"/>
          </a:xfrm>
          <a:prstGeom prst="rect">
            <a:avLst/>
          </a:prstGeom>
          <a:noFill/>
        </p:spPr>
        <p:txBody>
          <a:bodyPr wrap="square" rtlCol="0" anchor="t">
            <a:spAutoFit/>
          </a:bodyPr>
          <a:lstStyle/>
          <a:p>
            <a:pPr algn="l">
              <a:buClrTx/>
              <a:buSzTx/>
              <a:buFontTx/>
            </a:pPr>
            <a:r>
              <a:rPr lang="zh-CN" sz="2800" b="1" dirty="0">
                <a:solidFill>
                  <a:srgbClr val="FF0000"/>
                </a:solidFill>
                <a:latin typeface="微软雅黑" panose="020B0503020204020204" pitchFamily="34" charset="-122"/>
                <a:ea typeface="微软雅黑" panose="020B0503020204020204" pitchFamily="34" charset="-122"/>
              </a:rPr>
              <a:t>（二）</a:t>
            </a:r>
            <a:r>
              <a:rPr lang="zh-CN" altLang="en-US" sz="2800" b="1" dirty="0">
                <a:solidFill>
                  <a:srgbClr val="FF0000"/>
                </a:solidFill>
                <a:latin typeface="微软雅黑" panose="020B0503020204020204" pitchFamily="34" charset="-122"/>
                <a:ea typeface="微软雅黑" panose="020B0503020204020204" pitchFamily="34" charset="-122"/>
              </a:rPr>
              <a:t>定价策略</a:t>
            </a:r>
            <a:endParaRPr lang="zh-CN" sz="2800" b="1" dirty="0">
              <a:solidFill>
                <a:srgbClr val="FF0000"/>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custDataLst>
              <p:tags r:id="rId2"/>
            </p:custDataLst>
          </p:nvPr>
        </p:nvPicPr>
        <p:blipFill>
          <a:blip r:embed="rId3"/>
          <a:stretch>
            <a:fillRect/>
          </a:stretch>
        </p:blipFill>
        <p:spPr>
          <a:xfrm>
            <a:off x="3792086" y="4048497"/>
            <a:ext cx="5454015" cy="2098040"/>
          </a:xfrm>
          <a:prstGeom prst="rect">
            <a:avLst/>
          </a:prstGeom>
        </p:spPr>
      </p:pic>
      <p:sp>
        <p:nvSpPr>
          <p:cNvPr id="6" name="文本框 5"/>
          <p:cNvSpPr txBox="1"/>
          <p:nvPr/>
        </p:nvSpPr>
        <p:spPr>
          <a:xfrm>
            <a:off x="2567608" y="1328816"/>
            <a:ext cx="7632848" cy="2461187"/>
          </a:xfrm>
          <a:prstGeom prst="rect">
            <a:avLst/>
          </a:prstGeom>
          <a:noFill/>
        </p:spPr>
        <p:txBody>
          <a:bodyPr wrap="square">
            <a:spAutoFit/>
          </a:bodyPr>
          <a:lstStyle/>
          <a:p>
            <a:pPr indent="304800" algn="just">
              <a:lnSpc>
                <a:spcPct val="200000"/>
              </a:lnSpc>
            </a:pPr>
            <a:r>
              <a:rPr lang="zh-CN" altLang="zh-CN" sz="2000" dirty="0">
                <a:solidFill>
                  <a:srgbClr val="0070C0"/>
                </a:solidFill>
              </a:rPr>
              <a:t>企业定价策略是指企业为实现企业定价目标，根据市场中影响产品价格的不同因素，在制定价格时灵活采取的各种定价手段和定价技巧。主要有以下几种定价策略：新产品定价策略、折扣定价策略、地区定价策略、心理定价策略和差别定价策略等。</a:t>
            </a:r>
            <a:endParaRPr lang="zh-CN" altLang="zh-CN" sz="2000" dirty="0">
              <a:solidFill>
                <a:srgbClr val="0070C0"/>
              </a:solidFill>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559496" y="404664"/>
            <a:ext cx="5080000" cy="521970"/>
          </a:xfrm>
          <a:prstGeom prst="rect">
            <a:avLst/>
          </a:prstGeom>
          <a:noFill/>
          <a:ln w="9525">
            <a:noFill/>
          </a:ln>
        </p:spPr>
        <p:txBody>
          <a:bodyPr>
            <a:spAutoFit/>
          </a:bodyPr>
          <a:lstStyle/>
          <a:p>
            <a:pPr indent="0"/>
            <a:r>
              <a:rPr lang="zh-CN" sz="2800" b="1" dirty="0">
                <a:solidFill>
                  <a:srgbClr val="FF0000"/>
                </a:solidFill>
                <a:latin typeface="微软雅黑" panose="020B0503020204020204" pitchFamily="34" charset="-122"/>
                <a:ea typeface="微软雅黑" panose="020B0503020204020204" pitchFamily="34" charset="-122"/>
              </a:rPr>
              <a:t>（</a:t>
            </a:r>
            <a:r>
              <a:rPr lang="zh-CN" altLang="en-US" sz="2800" b="1" dirty="0">
                <a:solidFill>
                  <a:srgbClr val="FF0000"/>
                </a:solidFill>
                <a:latin typeface="微软雅黑" panose="020B0503020204020204" pitchFamily="34" charset="-122"/>
                <a:ea typeface="微软雅黑" panose="020B0503020204020204" pitchFamily="34" charset="-122"/>
              </a:rPr>
              <a:t>二</a:t>
            </a:r>
            <a:r>
              <a:rPr lang="zh-CN" sz="2800" b="1" dirty="0">
                <a:solidFill>
                  <a:srgbClr val="FF0000"/>
                </a:solidFill>
                <a:latin typeface="微软雅黑" panose="020B0503020204020204" pitchFamily="34" charset="-122"/>
                <a:ea typeface="微软雅黑" panose="020B0503020204020204" pitchFamily="34" charset="-122"/>
              </a:rPr>
              <a:t>）</a:t>
            </a:r>
            <a:r>
              <a:rPr lang="zh-CN" altLang="en-US" sz="2800" b="1" dirty="0">
                <a:solidFill>
                  <a:srgbClr val="FF0000"/>
                </a:solidFill>
                <a:latin typeface="微软雅黑" panose="020B0503020204020204" pitchFamily="34" charset="-122"/>
                <a:ea typeface="微软雅黑" panose="020B0503020204020204" pitchFamily="34" charset="-122"/>
              </a:rPr>
              <a:t>定价策略</a:t>
            </a:r>
            <a:endParaRPr lang="zh-CN" sz="2800" b="1" dirty="0">
              <a:solidFill>
                <a:srgbClr val="FF0000"/>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2135560" y="1250786"/>
            <a:ext cx="6098146" cy="400110"/>
          </a:xfrm>
          <a:prstGeom prst="rect">
            <a:avLst/>
          </a:prstGeom>
          <a:noFill/>
        </p:spPr>
        <p:txBody>
          <a:bodyPr wrap="square">
            <a:spAutoFit/>
          </a:bodyPr>
          <a:lstStyle/>
          <a:p>
            <a:r>
              <a:rPr lang="en-US" altLang="zh-CN" sz="2000" b="1" dirty="0">
                <a:solidFill>
                  <a:srgbClr val="0070C0"/>
                </a:solidFill>
              </a:rPr>
              <a:t>1</a:t>
            </a:r>
            <a:r>
              <a:rPr lang="zh-CN" altLang="en-US" sz="2000" b="1" dirty="0">
                <a:solidFill>
                  <a:srgbClr val="0070C0"/>
                </a:solidFill>
              </a:rPr>
              <a:t>. 新产品定价策略</a:t>
            </a:r>
            <a:endParaRPr lang="zh-CN" altLang="en-US" sz="2000" b="1" dirty="0">
              <a:solidFill>
                <a:srgbClr val="0070C0"/>
              </a:solidFill>
            </a:endParaRPr>
          </a:p>
        </p:txBody>
      </p:sp>
      <p:graphicFrame>
        <p:nvGraphicFramePr>
          <p:cNvPr id="3" name="图示 2"/>
          <p:cNvGraphicFramePr/>
          <p:nvPr/>
        </p:nvGraphicFramePr>
        <p:xfrm>
          <a:off x="2783632" y="2564904"/>
          <a:ext cx="7920880" cy="296657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AsOne/>
      </p:bldGraphic>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559496" y="404664"/>
            <a:ext cx="5080000" cy="521970"/>
          </a:xfrm>
          <a:prstGeom prst="rect">
            <a:avLst/>
          </a:prstGeom>
          <a:noFill/>
          <a:ln w="9525">
            <a:noFill/>
          </a:ln>
        </p:spPr>
        <p:txBody>
          <a:bodyPr>
            <a:spAutoFit/>
          </a:bodyPr>
          <a:lstStyle/>
          <a:p>
            <a:pPr indent="0"/>
            <a:r>
              <a:rPr lang="zh-CN" sz="2800" b="1" dirty="0">
                <a:solidFill>
                  <a:srgbClr val="FF0000"/>
                </a:solidFill>
                <a:latin typeface="微软雅黑" panose="020B0503020204020204" pitchFamily="34" charset="-122"/>
                <a:ea typeface="微软雅黑" panose="020B0503020204020204" pitchFamily="34" charset="-122"/>
              </a:rPr>
              <a:t>（</a:t>
            </a:r>
            <a:r>
              <a:rPr lang="zh-CN" altLang="en-US" sz="2800" b="1" dirty="0">
                <a:solidFill>
                  <a:srgbClr val="FF0000"/>
                </a:solidFill>
                <a:latin typeface="微软雅黑" panose="020B0503020204020204" pitchFamily="34" charset="-122"/>
                <a:ea typeface="微软雅黑" panose="020B0503020204020204" pitchFamily="34" charset="-122"/>
              </a:rPr>
              <a:t>二</a:t>
            </a:r>
            <a:r>
              <a:rPr lang="zh-CN" sz="2800" b="1" dirty="0">
                <a:solidFill>
                  <a:srgbClr val="FF0000"/>
                </a:solidFill>
                <a:latin typeface="微软雅黑" panose="020B0503020204020204" pitchFamily="34" charset="-122"/>
                <a:ea typeface="微软雅黑" panose="020B0503020204020204" pitchFamily="34" charset="-122"/>
              </a:rPr>
              <a:t>）</a:t>
            </a:r>
            <a:r>
              <a:rPr lang="zh-CN" altLang="en-US" sz="2800" b="1" dirty="0">
                <a:solidFill>
                  <a:srgbClr val="FF0000"/>
                </a:solidFill>
                <a:latin typeface="微软雅黑" panose="020B0503020204020204" pitchFamily="34" charset="-122"/>
                <a:ea typeface="微软雅黑" panose="020B0503020204020204" pitchFamily="34" charset="-122"/>
              </a:rPr>
              <a:t>定价策略</a:t>
            </a:r>
            <a:endParaRPr lang="zh-CN" sz="2800" b="1" dirty="0">
              <a:solidFill>
                <a:srgbClr val="FF0000"/>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2135560" y="1250786"/>
            <a:ext cx="6098146" cy="400110"/>
          </a:xfrm>
          <a:prstGeom prst="rect">
            <a:avLst/>
          </a:prstGeom>
          <a:noFill/>
        </p:spPr>
        <p:txBody>
          <a:bodyPr wrap="square">
            <a:spAutoFit/>
          </a:bodyPr>
          <a:lstStyle/>
          <a:p>
            <a:r>
              <a:rPr lang="en-US" altLang="zh-CN" sz="2000" b="1" dirty="0">
                <a:solidFill>
                  <a:srgbClr val="0070C0"/>
                </a:solidFill>
              </a:rPr>
              <a:t>2</a:t>
            </a:r>
            <a:r>
              <a:rPr lang="zh-CN" altLang="en-US" sz="2000" b="1" dirty="0">
                <a:solidFill>
                  <a:srgbClr val="0070C0"/>
                </a:solidFill>
              </a:rPr>
              <a:t>. 折扣定价策略</a:t>
            </a:r>
            <a:endParaRPr lang="zh-CN" altLang="en-US" sz="2000" b="1" dirty="0">
              <a:solidFill>
                <a:srgbClr val="0070C0"/>
              </a:solidFill>
            </a:endParaRPr>
          </a:p>
        </p:txBody>
      </p:sp>
      <p:graphicFrame>
        <p:nvGraphicFramePr>
          <p:cNvPr id="2" name="图示 1"/>
          <p:cNvGraphicFramePr/>
          <p:nvPr/>
        </p:nvGraphicFramePr>
        <p:xfrm>
          <a:off x="2495663" y="2060461"/>
          <a:ext cx="6503254" cy="311431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 name="图片 3"/>
          <p:cNvPicPr>
            <a:picLocks noChangeAspect="1"/>
          </p:cNvPicPr>
          <p:nvPr/>
        </p:nvPicPr>
        <p:blipFill>
          <a:blip r:embed="rId7" cstate="print"/>
          <a:stretch>
            <a:fillRect/>
          </a:stretch>
        </p:blipFill>
        <p:spPr>
          <a:xfrm>
            <a:off x="7536180" y="3644900"/>
            <a:ext cx="2927985" cy="2969895"/>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559496" y="404664"/>
            <a:ext cx="5080000" cy="521970"/>
          </a:xfrm>
          <a:prstGeom prst="rect">
            <a:avLst/>
          </a:prstGeom>
          <a:noFill/>
          <a:ln w="9525">
            <a:noFill/>
          </a:ln>
        </p:spPr>
        <p:txBody>
          <a:bodyPr>
            <a:spAutoFit/>
          </a:bodyPr>
          <a:lstStyle/>
          <a:p>
            <a:pPr indent="0"/>
            <a:r>
              <a:rPr lang="zh-CN" sz="2800" b="1" dirty="0">
                <a:solidFill>
                  <a:srgbClr val="FF0000"/>
                </a:solidFill>
                <a:latin typeface="微软雅黑" panose="020B0503020204020204" pitchFamily="34" charset="-122"/>
                <a:ea typeface="微软雅黑" panose="020B0503020204020204" pitchFamily="34" charset="-122"/>
              </a:rPr>
              <a:t>（</a:t>
            </a:r>
            <a:r>
              <a:rPr lang="zh-CN" altLang="en-US" sz="2800" b="1" dirty="0">
                <a:solidFill>
                  <a:srgbClr val="FF0000"/>
                </a:solidFill>
                <a:latin typeface="微软雅黑" panose="020B0503020204020204" pitchFamily="34" charset="-122"/>
                <a:ea typeface="微软雅黑" panose="020B0503020204020204" pitchFamily="34" charset="-122"/>
              </a:rPr>
              <a:t>二</a:t>
            </a:r>
            <a:r>
              <a:rPr lang="zh-CN" sz="2800" b="1" dirty="0">
                <a:solidFill>
                  <a:srgbClr val="FF0000"/>
                </a:solidFill>
                <a:latin typeface="微软雅黑" panose="020B0503020204020204" pitchFamily="34" charset="-122"/>
                <a:ea typeface="微软雅黑" panose="020B0503020204020204" pitchFamily="34" charset="-122"/>
              </a:rPr>
              <a:t>）</a:t>
            </a:r>
            <a:r>
              <a:rPr lang="zh-CN" altLang="en-US" sz="2800" b="1" dirty="0">
                <a:solidFill>
                  <a:srgbClr val="FF0000"/>
                </a:solidFill>
                <a:latin typeface="微软雅黑" panose="020B0503020204020204" pitchFamily="34" charset="-122"/>
                <a:ea typeface="微软雅黑" panose="020B0503020204020204" pitchFamily="34" charset="-122"/>
              </a:rPr>
              <a:t>定价策略</a:t>
            </a:r>
            <a:endParaRPr lang="zh-CN" sz="2800" b="1" dirty="0">
              <a:solidFill>
                <a:srgbClr val="FF0000"/>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2135560" y="1250786"/>
            <a:ext cx="6098146" cy="400110"/>
          </a:xfrm>
          <a:prstGeom prst="rect">
            <a:avLst/>
          </a:prstGeom>
          <a:noFill/>
        </p:spPr>
        <p:txBody>
          <a:bodyPr wrap="square">
            <a:spAutoFit/>
          </a:bodyPr>
          <a:lstStyle/>
          <a:p>
            <a:r>
              <a:rPr lang="en-US" altLang="zh-CN" sz="2000" b="1" dirty="0">
                <a:solidFill>
                  <a:srgbClr val="0070C0"/>
                </a:solidFill>
              </a:rPr>
              <a:t>3</a:t>
            </a:r>
            <a:r>
              <a:rPr lang="zh-CN" altLang="en-US" sz="2000" b="1" dirty="0">
                <a:solidFill>
                  <a:srgbClr val="0070C0"/>
                </a:solidFill>
              </a:rPr>
              <a:t>. 心理定价策略</a:t>
            </a:r>
            <a:endParaRPr lang="zh-CN" altLang="en-US" sz="2000" b="1" dirty="0">
              <a:solidFill>
                <a:srgbClr val="0070C0"/>
              </a:solidFill>
            </a:endParaRPr>
          </a:p>
        </p:txBody>
      </p:sp>
      <p:graphicFrame>
        <p:nvGraphicFramePr>
          <p:cNvPr id="3" name="图示 2"/>
          <p:cNvGraphicFramePr/>
          <p:nvPr/>
        </p:nvGraphicFramePr>
        <p:xfrm>
          <a:off x="3287688" y="1650896"/>
          <a:ext cx="6098146" cy="43830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文本框 5"/>
          <p:cNvSpPr txBox="1"/>
          <p:nvPr/>
        </p:nvSpPr>
        <p:spPr>
          <a:xfrm>
            <a:off x="5807968" y="4581128"/>
            <a:ext cx="1349267" cy="338554"/>
          </a:xfrm>
          <a:prstGeom prst="rect">
            <a:avLst/>
          </a:prstGeom>
          <a:noFill/>
        </p:spPr>
        <p:txBody>
          <a:bodyPr wrap="square" rtlCol="0">
            <a:spAutoFit/>
          </a:bodyPr>
          <a:lstStyle/>
          <a:p>
            <a:r>
              <a:rPr lang="zh-CN" altLang="en-US" dirty="0"/>
              <a:t>习惯定价</a:t>
            </a:r>
            <a:endParaRPr lang="zh-CN" altLang="en-US" dirty="0"/>
          </a:p>
        </p:txBody>
      </p:sp>
      <p:sp>
        <p:nvSpPr>
          <p:cNvPr id="7" name="文本框 6"/>
          <p:cNvSpPr txBox="1"/>
          <p:nvPr/>
        </p:nvSpPr>
        <p:spPr>
          <a:xfrm>
            <a:off x="6021512" y="5292143"/>
            <a:ext cx="1235968" cy="369332"/>
          </a:xfrm>
          <a:prstGeom prst="rect">
            <a:avLst/>
          </a:prstGeom>
          <a:noFill/>
        </p:spPr>
        <p:txBody>
          <a:bodyPr wrap="square" rtlCol="0">
            <a:spAutoFit/>
          </a:bodyPr>
          <a:lstStyle/>
          <a:p>
            <a:r>
              <a:rPr lang="zh-CN" altLang="en-US" dirty="0"/>
              <a:t>招徕定价</a:t>
            </a:r>
            <a:endParaRPr lang="zh-CN" altLang="en-US" dirty="0"/>
          </a:p>
        </p:txBody>
      </p:sp>
      <p:pic>
        <p:nvPicPr>
          <p:cNvPr id="8" name="图片 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968745" y="2420490"/>
            <a:ext cx="2160240" cy="2803456"/>
          </a:xfrm>
          <a:prstGeom prst="rect">
            <a:avLst/>
          </a:prstGeom>
        </p:spPr>
      </p:pic>
      <p:pic>
        <p:nvPicPr>
          <p:cNvPr id="9" name="Picture 4" descr="https://gimg2.baidu.com/image_search/src=http%3A%2F%2Fzkres2.myzaker.com%2F201908%2F5d5d15a08e9f094a1219e514_1024.jpg&amp;refer=http%3A%2F%2Fzkres2.myzaker.com&amp;app=2002&amp;size=f9999,10000&amp;q=a80&amp;n=0&amp;g=0n&amp;fmt=jpeg?sec=1622965416&amp;t=f1e00cc752cdfc9f302d8c63437efce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279881" y="3069157"/>
            <a:ext cx="2918835" cy="193828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custDataLst>
              <p:tags r:id="rId1"/>
            </p:custDataLst>
          </p:nvPr>
        </p:nvSpPr>
        <p:spPr>
          <a:xfrm>
            <a:off x="1559496" y="404664"/>
            <a:ext cx="5080000" cy="521970"/>
          </a:xfrm>
          <a:prstGeom prst="rect">
            <a:avLst/>
          </a:prstGeom>
          <a:noFill/>
          <a:ln w="9525">
            <a:noFill/>
          </a:ln>
        </p:spPr>
        <p:txBody>
          <a:bodyPr>
            <a:spAutoFit/>
          </a:bodyPr>
          <a:lstStyle/>
          <a:p>
            <a:pPr indent="0"/>
            <a:r>
              <a:rPr lang="zh-CN" sz="2800" b="1" dirty="0">
                <a:solidFill>
                  <a:srgbClr val="FF0000"/>
                </a:solidFill>
                <a:latin typeface="微软雅黑" panose="020B0503020204020204" pitchFamily="34" charset="-122"/>
                <a:ea typeface="微软雅黑" panose="020B0503020204020204" pitchFamily="34" charset="-122"/>
              </a:rPr>
              <a:t>（</a:t>
            </a:r>
            <a:r>
              <a:rPr lang="zh-CN" altLang="en-US" sz="2800" b="1" dirty="0">
                <a:solidFill>
                  <a:srgbClr val="FF0000"/>
                </a:solidFill>
                <a:latin typeface="微软雅黑" panose="020B0503020204020204" pitchFamily="34" charset="-122"/>
                <a:ea typeface="微软雅黑" panose="020B0503020204020204" pitchFamily="34" charset="-122"/>
              </a:rPr>
              <a:t>二</a:t>
            </a:r>
            <a:r>
              <a:rPr lang="zh-CN" sz="2800" b="1" dirty="0">
                <a:solidFill>
                  <a:srgbClr val="FF0000"/>
                </a:solidFill>
                <a:latin typeface="微软雅黑" panose="020B0503020204020204" pitchFamily="34" charset="-122"/>
                <a:ea typeface="微软雅黑" panose="020B0503020204020204" pitchFamily="34" charset="-122"/>
              </a:rPr>
              <a:t>）</a:t>
            </a:r>
            <a:r>
              <a:rPr lang="zh-CN" altLang="en-US" sz="2800" b="1" dirty="0">
                <a:solidFill>
                  <a:srgbClr val="FF0000"/>
                </a:solidFill>
                <a:latin typeface="微软雅黑" panose="020B0503020204020204" pitchFamily="34" charset="-122"/>
                <a:ea typeface="微软雅黑" panose="020B0503020204020204" pitchFamily="34" charset="-122"/>
              </a:rPr>
              <a:t>定价策略</a:t>
            </a:r>
            <a:endParaRPr lang="zh-CN" sz="2800" b="1" dirty="0">
              <a:solidFill>
                <a:srgbClr val="FF0000"/>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2135560" y="1250786"/>
            <a:ext cx="6098146" cy="400110"/>
          </a:xfrm>
          <a:prstGeom prst="rect">
            <a:avLst/>
          </a:prstGeom>
          <a:noFill/>
        </p:spPr>
        <p:txBody>
          <a:bodyPr wrap="square">
            <a:spAutoFit/>
          </a:bodyPr>
          <a:lstStyle/>
          <a:p>
            <a:r>
              <a:rPr lang="en-US" altLang="zh-CN" sz="2000" b="1" dirty="0">
                <a:solidFill>
                  <a:srgbClr val="0070C0"/>
                </a:solidFill>
              </a:rPr>
              <a:t>4</a:t>
            </a:r>
            <a:r>
              <a:rPr lang="zh-CN" altLang="en-US" sz="2000" b="1" dirty="0">
                <a:solidFill>
                  <a:srgbClr val="0070C0"/>
                </a:solidFill>
              </a:rPr>
              <a:t>. 差别定价策略</a:t>
            </a:r>
            <a:endParaRPr lang="zh-CN" altLang="en-US" sz="2000" b="1" dirty="0">
              <a:solidFill>
                <a:srgbClr val="0070C0"/>
              </a:solidFill>
            </a:endParaRPr>
          </a:p>
        </p:txBody>
      </p:sp>
      <p:graphicFrame>
        <p:nvGraphicFramePr>
          <p:cNvPr id="8" name="图示 7"/>
          <p:cNvGraphicFramePr/>
          <p:nvPr/>
        </p:nvGraphicFramePr>
        <p:xfrm>
          <a:off x="3629796" y="2204864"/>
          <a:ext cx="6930700" cy="38164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19605" y="764540"/>
            <a:ext cx="6096000" cy="521970"/>
          </a:xfrm>
          <a:prstGeom prst="rect">
            <a:avLst/>
          </a:prstGeom>
          <a:noFill/>
        </p:spPr>
        <p:txBody>
          <a:bodyPr wrap="square" rtlCol="0" anchor="t">
            <a:spAutoFit/>
          </a:bodyPr>
          <a:lstStyle/>
          <a:p>
            <a:r>
              <a:rPr lang="zh-CN" altLang="en-US" sz="2800" b="1" dirty="0">
                <a:solidFill>
                  <a:srgbClr val="FF0000"/>
                </a:solidFill>
              </a:rPr>
              <a:t>（三）分销策略</a:t>
            </a:r>
            <a:endParaRPr lang="zh-CN" altLang="en-US" sz="2800" b="1" dirty="0">
              <a:solidFill>
                <a:srgbClr val="FF0000"/>
              </a:solidFill>
            </a:endParaRPr>
          </a:p>
        </p:txBody>
      </p:sp>
      <p:sp>
        <p:nvSpPr>
          <p:cNvPr id="7" name="文本框 6"/>
          <p:cNvSpPr txBox="1"/>
          <p:nvPr/>
        </p:nvSpPr>
        <p:spPr>
          <a:xfrm>
            <a:off x="1950150" y="1484784"/>
            <a:ext cx="9042394" cy="400110"/>
          </a:xfrm>
          <a:prstGeom prst="rect">
            <a:avLst/>
          </a:prstGeom>
          <a:noFill/>
        </p:spPr>
        <p:txBody>
          <a:bodyPr wrap="square">
            <a:spAutoFit/>
          </a:bodyPr>
          <a:lstStyle/>
          <a:p>
            <a:pPr indent="304800"/>
            <a:r>
              <a:rPr lang="zh-CN" altLang="zh-CN" sz="2000" dirty="0">
                <a:solidFill>
                  <a:srgbClr val="0070C0"/>
                </a:solidFill>
              </a:rPr>
              <a:t>分销渠道就是商品和服务从生产者向消费者转移的具体通道或路径。</a:t>
            </a:r>
            <a:endParaRPr lang="zh-CN" altLang="zh-CN" sz="2000" dirty="0">
              <a:solidFill>
                <a:srgbClr val="0070C0"/>
              </a:solidFill>
            </a:endParaRPr>
          </a:p>
        </p:txBody>
      </p:sp>
      <p:sp>
        <p:nvSpPr>
          <p:cNvPr id="9" name="文本框 8"/>
          <p:cNvSpPr txBox="1"/>
          <p:nvPr/>
        </p:nvSpPr>
        <p:spPr>
          <a:xfrm>
            <a:off x="2207568" y="1873131"/>
            <a:ext cx="6098146" cy="369332"/>
          </a:xfrm>
          <a:prstGeom prst="rect">
            <a:avLst/>
          </a:prstGeom>
          <a:noFill/>
        </p:spPr>
        <p:txBody>
          <a:bodyPr wrap="square">
            <a:spAutoFit/>
          </a:bodyPr>
          <a:lstStyle/>
          <a:p>
            <a:r>
              <a:rPr lang="zh-CN" altLang="en-US" sz="1800" b="1" dirty="0">
                <a:solidFill>
                  <a:srgbClr val="0070C0"/>
                </a:solidFill>
              </a:rPr>
              <a:t>1. 分销渠道的层次</a:t>
            </a:r>
            <a:endParaRPr lang="zh-CN" altLang="en-US" sz="1800" b="1" dirty="0">
              <a:solidFill>
                <a:srgbClr val="0070C0"/>
              </a:solidFill>
            </a:endParaRPr>
          </a:p>
        </p:txBody>
      </p:sp>
      <p:pic>
        <p:nvPicPr>
          <p:cNvPr id="10" name="图片 9"/>
          <p:cNvPicPr>
            <a:picLocks noChangeAspect="1"/>
          </p:cNvPicPr>
          <p:nvPr/>
        </p:nvPicPr>
        <p:blipFill>
          <a:blip r:embed="rId1"/>
          <a:stretch>
            <a:fillRect/>
          </a:stretch>
        </p:blipFill>
        <p:spPr>
          <a:xfrm>
            <a:off x="2906951" y="2594977"/>
            <a:ext cx="7128792" cy="3498483"/>
          </a:xfrm>
          <a:prstGeom prst="rect">
            <a:avLst/>
          </a:prstGeom>
          <a:noFill/>
          <a:ln>
            <a:noFill/>
          </a:ln>
        </p:spPr>
      </p:pic>
      <p:sp>
        <p:nvSpPr>
          <p:cNvPr id="11" name="Rectangle 18"/>
          <p:cNvSpPr>
            <a:spLocks noChangeArrowheads="1"/>
          </p:cNvSpPr>
          <p:nvPr/>
        </p:nvSpPr>
        <p:spPr bwMode="auto">
          <a:xfrm>
            <a:off x="5377979" y="6276697"/>
            <a:ext cx="1928733" cy="338554"/>
          </a:xfrm>
          <a:prstGeom prst="rect">
            <a:avLst/>
          </a:prstGeom>
          <a:noFill/>
          <a:ln w="9525">
            <a:noFill/>
            <a:miter lim="800000"/>
          </a:ln>
        </p:spPr>
        <p:txBody>
          <a:bodyPr wrap="none" anchor="ctr">
            <a:spAutoFit/>
          </a:bodyPr>
          <a:lstStyle/>
          <a:p>
            <a:pPr algn="ctr"/>
            <a:r>
              <a:rPr lang="en-US" altLang="zh-CN" sz="1600" b="1" dirty="0">
                <a:solidFill>
                  <a:srgbClr val="0070C0"/>
                </a:solidFill>
                <a:latin typeface="Times New Roman" panose="02020603050405020304" pitchFamily="18" charset="0"/>
                <a:cs typeface="Times New Roman" panose="02020603050405020304" pitchFamily="18" charset="0"/>
              </a:rPr>
              <a:t>  </a:t>
            </a:r>
            <a:r>
              <a:rPr lang="zh-CN" altLang="en-US" sz="1600" b="1" dirty="0">
                <a:solidFill>
                  <a:srgbClr val="0070C0"/>
                </a:solidFill>
                <a:latin typeface="Times New Roman" panose="02020603050405020304" pitchFamily="18" charset="0"/>
                <a:cs typeface="Times New Roman" panose="02020603050405020304" pitchFamily="18" charset="0"/>
              </a:rPr>
              <a:t>分销渠道层次类型</a:t>
            </a:r>
            <a:endParaRPr lang="zh-CN" altLang="en-US" sz="1600" b="1" dirty="0">
              <a:solidFill>
                <a:srgbClr val="0070C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03512" y="302551"/>
            <a:ext cx="6096000" cy="521970"/>
          </a:xfrm>
          <a:prstGeom prst="rect">
            <a:avLst/>
          </a:prstGeom>
          <a:noFill/>
        </p:spPr>
        <p:txBody>
          <a:bodyPr wrap="square" rtlCol="0" anchor="t">
            <a:spAutoFit/>
          </a:bodyPr>
          <a:lstStyle/>
          <a:p>
            <a:r>
              <a:rPr lang="zh-CN" altLang="en-US" sz="2800" b="1" dirty="0">
                <a:solidFill>
                  <a:srgbClr val="FF0000"/>
                </a:solidFill>
              </a:rPr>
              <a:t>（三）分销策略</a:t>
            </a:r>
            <a:endParaRPr lang="zh-CN" altLang="en-US" sz="2800" b="1" dirty="0">
              <a:solidFill>
                <a:srgbClr val="FF0000"/>
              </a:solidFill>
            </a:endParaRPr>
          </a:p>
        </p:txBody>
      </p:sp>
      <p:sp>
        <p:nvSpPr>
          <p:cNvPr id="9" name="文本框 8"/>
          <p:cNvSpPr txBox="1"/>
          <p:nvPr/>
        </p:nvSpPr>
        <p:spPr>
          <a:xfrm>
            <a:off x="2207568" y="1155764"/>
            <a:ext cx="6098146" cy="369332"/>
          </a:xfrm>
          <a:prstGeom prst="rect">
            <a:avLst/>
          </a:prstGeom>
          <a:noFill/>
        </p:spPr>
        <p:txBody>
          <a:bodyPr wrap="square">
            <a:spAutoFit/>
          </a:bodyPr>
          <a:lstStyle/>
          <a:p>
            <a:r>
              <a:rPr lang="en-US" altLang="zh-CN" sz="1800" b="1" dirty="0">
                <a:solidFill>
                  <a:srgbClr val="0070C0"/>
                </a:solidFill>
              </a:rPr>
              <a:t>2</a:t>
            </a:r>
            <a:r>
              <a:rPr lang="zh-CN" altLang="en-US" sz="1800" b="1" dirty="0">
                <a:solidFill>
                  <a:srgbClr val="0070C0"/>
                </a:solidFill>
              </a:rPr>
              <a:t>. 分销渠道设计</a:t>
            </a:r>
            <a:endParaRPr lang="zh-CN" altLang="en-US" sz="1800" b="1" dirty="0">
              <a:solidFill>
                <a:srgbClr val="0070C0"/>
              </a:solidFill>
            </a:endParaRPr>
          </a:p>
        </p:txBody>
      </p:sp>
      <p:graphicFrame>
        <p:nvGraphicFramePr>
          <p:cNvPr id="3" name="图示 2"/>
          <p:cNvGraphicFramePr/>
          <p:nvPr/>
        </p:nvGraphicFramePr>
        <p:xfrm>
          <a:off x="3071664" y="1891718"/>
          <a:ext cx="7704856" cy="4057561"/>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03512" y="302551"/>
            <a:ext cx="6096000" cy="521970"/>
          </a:xfrm>
          <a:prstGeom prst="rect">
            <a:avLst/>
          </a:prstGeom>
          <a:noFill/>
        </p:spPr>
        <p:txBody>
          <a:bodyPr wrap="square" rtlCol="0" anchor="t">
            <a:spAutoFit/>
          </a:bodyPr>
          <a:lstStyle/>
          <a:p>
            <a:r>
              <a:rPr lang="zh-CN" altLang="en-US" sz="2800" b="1" dirty="0">
                <a:solidFill>
                  <a:srgbClr val="FF0000"/>
                </a:solidFill>
              </a:rPr>
              <a:t>（三）分销策略</a:t>
            </a:r>
            <a:endParaRPr lang="zh-CN" altLang="en-US" sz="2800" b="1" dirty="0">
              <a:solidFill>
                <a:srgbClr val="FF0000"/>
              </a:solidFill>
            </a:endParaRPr>
          </a:p>
        </p:txBody>
      </p:sp>
      <p:sp>
        <p:nvSpPr>
          <p:cNvPr id="9" name="文本框 8"/>
          <p:cNvSpPr txBox="1"/>
          <p:nvPr/>
        </p:nvSpPr>
        <p:spPr>
          <a:xfrm>
            <a:off x="2207568" y="1155764"/>
            <a:ext cx="6098146" cy="369332"/>
          </a:xfrm>
          <a:prstGeom prst="rect">
            <a:avLst/>
          </a:prstGeom>
          <a:noFill/>
        </p:spPr>
        <p:txBody>
          <a:bodyPr wrap="square">
            <a:spAutoFit/>
          </a:bodyPr>
          <a:lstStyle/>
          <a:p>
            <a:r>
              <a:rPr lang="en-US" altLang="zh-CN" sz="1800" b="1" dirty="0">
                <a:solidFill>
                  <a:srgbClr val="0070C0"/>
                </a:solidFill>
              </a:rPr>
              <a:t>3</a:t>
            </a:r>
            <a:r>
              <a:rPr lang="zh-CN" altLang="en-US" sz="1800" b="1" dirty="0">
                <a:solidFill>
                  <a:srgbClr val="0070C0"/>
                </a:solidFill>
              </a:rPr>
              <a:t>. 渠道成员的管理</a:t>
            </a:r>
            <a:endParaRPr lang="zh-CN" altLang="en-US" sz="1800" b="1" dirty="0">
              <a:solidFill>
                <a:srgbClr val="0070C0"/>
              </a:solidFill>
            </a:endParaRPr>
          </a:p>
        </p:txBody>
      </p:sp>
      <p:sp>
        <p:nvSpPr>
          <p:cNvPr id="5" name="文本框 4"/>
          <p:cNvSpPr txBox="1"/>
          <p:nvPr/>
        </p:nvSpPr>
        <p:spPr>
          <a:xfrm>
            <a:off x="1971040" y="1772920"/>
            <a:ext cx="4848860" cy="4399915"/>
          </a:xfrm>
          <a:prstGeom prst="rect">
            <a:avLst/>
          </a:prstGeom>
          <a:noFill/>
        </p:spPr>
        <p:txBody>
          <a:bodyPr wrap="square">
            <a:spAutoFit/>
          </a:bodyPr>
          <a:lstStyle/>
          <a:p>
            <a:pPr indent="304800" algn="just">
              <a:lnSpc>
                <a:spcPct val="200000"/>
              </a:lnSpc>
            </a:pPr>
            <a:r>
              <a:rPr lang="zh-CN" altLang="zh-CN" sz="2000" dirty="0">
                <a:solidFill>
                  <a:srgbClr val="0070C0"/>
                </a:solidFill>
              </a:rPr>
              <a:t>渠道设计完成之后，企业还要重视对渠道成员的管理，主要是对中间商进行选择、激励和定评估。渠道成员的管理是指通过计划、组织、激励、控制等环节来协调与整合分销活动中的人力物力和财力资源，以便更好、更有效地提高渠道运行效率和效益的过程。</a:t>
            </a:r>
            <a:endParaRPr lang="zh-CN" altLang="zh-CN" sz="2000" dirty="0">
              <a:solidFill>
                <a:srgbClr val="0070C0"/>
              </a:solidFill>
            </a:endParaRPr>
          </a:p>
        </p:txBody>
      </p:sp>
      <p:pic>
        <p:nvPicPr>
          <p:cNvPr id="3" name="图片 2"/>
          <p:cNvPicPr>
            <a:picLocks noChangeAspect="1"/>
          </p:cNvPicPr>
          <p:nvPr>
            <p:custDataLst>
              <p:tags r:id="rId1"/>
            </p:custDataLst>
          </p:nvPr>
        </p:nvPicPr>
        <p:blipFill>
          <a:blip r:embed="rId2"/>
          <a:stretch>
            <a:fillRect/>
          </a:stretch>
        </p:blipFill>
        <p:spPr>
          <a:xfrm>
            <a:off x="6888480" y="2204720"/>
            <a:ext cx="4331970" cy="326136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602" name="组合 7"/>
          <p:cNvGrpSpPr/>
          <p:nvPr/>
        </p:nvGrpSpPr>
        <p:grpSpPr bwMode="auto">
          <a:xfrm>
            <a:off x="1919605" y="476885"/>
            <a:ext cx="8660125" cy="3868225"/>
            <a:chOff x="527" y="2629"/>
            <a:chExt cx="19904" cy="6555"/>
          </a:xfrm>
        </p:grpSpPr>
        <p:sp>
          <p:nvSpPr>
            <p:cNvPr id="10" name="TextBox 9"/>
            <p:cNvSpPr txBox="1"/>
            <p:nvPr/>
          </p:nvSpPr>
          <p:spPr>
            <a:xfrm>
              <a:off x="3777" y="2629"/>
              <a:ext cx="6180" cy="676"/>
            </a:xfrm>
            <a:prstGeom prst="rect">
              <a:avLst/>
            </a:prstGeom>
            <a:noFill/>
          </p:spPr>
          <p:txBody>
            <a:bodyPr>
              <a:spAutoFit/>
            </a:bodyPr>
            <a:lstStyle/>
            <a:p>
              <a:pPr>
                <a:defRPr/>
              </a:pPr>
              <a:r>
                <a:rPr lang="zh-CN" altLang="en-US" sz="2000" b="1" dirty="0">
                  <a:solidFill>
                    <a:schemeClr val="accent5">
                      <a:lumMod val="75000"/>
                    </a:schemeClr>
                  </a:solidFill>
                  <a:latin typeface="+mn-ea"/>
                </a:rPr>
                <a:t>能力目标</a:t>
              </a:r>
              <a:endParaRPr lang="zh-CN" altLang="en-US" sz="2000" b="1" dirty="0">
                <a:solidFill>
                  <a:schemeClr val="accent5">
                    <a:lumMod val="75000"/>
                  </a:schemeClr>
                </a:solidFill>
                <a:latin typeface="+mn-ea"/>
              </a:endParaRPr>
            </a:p>
          </p:txBody>
        </p:sp>
        <p:grpSp>
          <p:nvGrpSpPr>
            <p:cNvPr id="25609" name="组合 4"/>
            <p:cNvGrpSpPr/>
            <p:nvPr/>
          </p:nvGrpSpPr>
          <p:grpSpPr bwMode="auto">
            <a:xfrm>
              <a:off x="2344" y="2668"/>
              <a:ext cx="904" cy="594"/>
              <a:chOff x="1283260" y="1736400"/>
              <a:chExt cx="779351" cy="511273"/>
            </a:xfrm>
          </p:grpSpPr>
          <p:sp>
            <p:nvSpPr>
              <p:cNvPr id="4" name="矩形 3"/>
              <p:cNvSpPr/>
              <p:nvPr/>
            </p:nvSpPr>
            <p:spPr>
              <a:xfrm>
                <a:off x="1283260" y="1736400"/>
                <a:ext cx="142972" cy="502988"/>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 name="矩形 19"/>
              <p:cNvSpPr/>
              <p:nvPr/>
            </p:nvSpPr>
            <p:spPr>
              <a:xfrm>
                <a:off x="1654117" y="1744687"/>
                <a:ext cx="408494" cy="50298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grpSp>
        <p:sp>
          <p:nvSpPr>
            <p:cNvPr id="25610" name="文本框 2"/>
            <p:cNvSpPr txBox="1">
              <a:spLocks noChangeArrowheads="1"/>
            </p:cNvSpPr>
            <p:nvPr/>
          </p:nvSpPr>
          <p:spPr bwMode="auto">
            <a:xfrm>
              <a:off x="527" y="3585"/>
              <a:ext cx="13736" cy="3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sz="2000" dirty="0">
                  <a:latin typeface="+mn-ea"/>
                  <a:ea typeface="+mn-ea"/>
                </a:rPr>
                <a:t>1.能够运用SWOT分析法对</a:t>
              </a:r>
              <a:r>
                <a:rPr lang="zh-CN" altLang="en-US" sz="2000" dirty="0">
                  <a:latin typeface="+mn-ea"/>
                  <a:ea typeface="+mn-ea"/>
                </a:rPr>
                <a:t>市场营销环境进行分析</a:t>
              </a:r>
              <a:r>
                <a:rPr sz="2000" dirty="0">
                  <a:latin typeface="+mn-ea"/>
                  <a:ea typeface="+mn-ea"/>
                </a:rPr>
                <a:t>；</a:t>
              </a:r>
              <a:endParaRPr sz="2000" dirty="0">
                <a:latin typeface="+mn-ea"/>
                <a:ea typeface="+mn-ea"/>
              </a:endParaRPr>
            </a:p>
            <a:p>
              <a:pPr>
                <a:lnSpc>
                  <a:spcPct val="150000"/>
                </a:lnSpc>
              </a:pPr>
              <a:r>
                <a:rPr sz="2000" dirty="0">
                  <a:latin typeface="+mn-ea"/>
                  <a:ea typeface="+mn-ea"/>
                </a:rPr>
                <a:t>2.能够</a:t>
              </a:r>
              <a:r>
                <a:rPr lang="zh-CN" altLang="en-US" sz="2000" dirty="0">
                  <a:latin typeface="+mn-ea"/>
                  <a:ea typeface="+mn-ea"/>
                </a:rPr>
                <a:t>进行企业竞争者分析</a:t>
              </a:r>
              <a:r>
                <a:rPr sz="2000" dirty="0">
                  <a:latin typeface="+mn-ea"/>
                  <a:ea typeface="+mn-ea"/>
                </a:rPr>
                <a:t>；</a:t>
              </a:r>
              <a:endParaRPr sz="2000" dirty="0">
                <a:latin typeface="+mn-ea"/>
                <a:ea typeface="+mn-ea"/>
              </a:endParaRPr>
            </a:p>
            <a:p>
              <a:pPr>
                <a:lnSpc>
                  <a:spcPct val="150000"/>
                </a:lnSpc>
              </a:pPr>
              <a:r>
                <a:rPr sz="2000" dirty="0">
                  <a:latin typeface="+mn-ea"/>
                  <a:ea typeface="+mn-ea"/>
                </a:rPr>
                <a:t>3.能够</a:t>
              </a:r>
              <a:r>
                <a:rPr lang="zh-CN" altLang="en-US" sz="2000" dirty="0">
                  <a:latin typeface="+mn-ea"/>
                  <a:ea typeface="+mn-ea"/>
                </a:rPr>
                <a:t>进行市场细分和制定响应策略；</a:t>
              </a:r>
              <a:endParaRPr lang="en-US" sz="2000" dirty="0">
                <a:latin typeface="+mn-ea"/>
                <a:ea typeface="+mn-ea"/>
              </a:endParaRPr>
            </a:p>
            <a:p>
              <a:pPr>
                <a:lnSpc>
                  <a:spcPct val="150000"/>
                </a:lnSpc>
              </a:pPr>
              <a:r>
                <a:rPr lang="en-US" altLang="zh-CN" sz="2000" dirty="0">
                  <a:latin typeface="+mn-ea"/>
                  <a:ea typeface="+mn-ea"/>
                </a:rPr>
                <a:t>4.</a:t>
              </a:r>
              <a:r>
                <a:rPr lang="zh-CN" altLang="en-US" sz="2000" dirty="0">
                  <a:latin typeface="+mn-ea"/>
                  <a:ea typeface="+mn-ea"/>
                </a:rPr>
                <a:t>能够进行企业市场定位；</a:t>
              </a:r>
              <a:endParaRPr lang="en-US" altLang="zh-CN" sz="2000" dirty="0">
                <a:latin typeface="+mn-ea"/>
                <a:ea typeface="+mn-ea"/>
              </a:endParaRPr>
            </a:p>
            <a:p>
              <a:pPr>
                <a:lnSpc>
                  <a:spcPct val="150000"/>
                </a:lnSpc>
              </a:pPr>
              <a:r>
                <a:rPr lang="en-US" altLang="zh-CN" sz="2000" dirty="0">
                  <a:latin typeface="+mn-ea"/>
                  <a:ea typeface="+mn-ea"/>
                </a:rPr>
                <a:t>5.</a:t>
              </a:r>
              <a:r>
                <a:rPr lang="zh-CN" altLang="en-US" sz="2000" dirty="0">
                  <a:latin typeface="+mn-ea"/>
                  <a:ea typeface="+mn-ea"/>
                </a:rPr>
                <a:t>能够合理设计市场营销组合策略。</a:t>
              </a:r>
              <a:endParaRPr sz="2000" dirty="0">
                <a:latin typeface="+mn-ea"/>
                <a:ea typeface="+mn-ea"/>
              </a:endParaRPr>
            </a:p>
          </p:txBody>
        </p:sp>
        <p:sp>
          <p:nvSpPr>
            <p:cNvPr id="49" name="Text Box 10"/>
            <p:cNvSpPr txBox="1">
              <a:spLocks noChangeArrowheads="1"/>
            </p:cNvSpPr>
            <p:nvPr/>
          </p:nvSpPr>
          <p:spPr bwMode="auto">
            <a:xfrm>
              <a:off x="15589" y="8364"/>
              <a:ext cx="4842" cy="820"/>
            </a:xfrm>
            <a:prstGeom prst="rect">
              <a:avLst/>
            </a:prstGeom>
            <a:noFill/>
            <a:ln w="9525">
              <a:noFill/>
              <a:miter lim="800000"/>
            </a:ln>
          </p:spPr>
          <p:txBody>
            <a:bodyPr lIns="34294" tIns="17147" rIns="34294" bIns="17147">
              <a:spAutoFit/>
            </a:bodyPr>
            <a:lstStyle/>
            <a:p>
              <a:pPr>
                <a:lnSpc>
                  <a:spcPct val="150000"/>
                </a:lnSpc>
                <a:defRPr/>
              </a:pPr>
              <a:r>
                <a:rPr lang="zh-CN" altLang="en-US" sz="1950" b="1" dirty="0">
                  <a:solidFill>
                    <a:schemeClr val="accent5">
                      <a:lumMod val="75000"/>
                    </a:schemeClr>
                  </a:solidFill>
                  <a:latin typeface="+mn-ea"/>
                </a:rPr>
                <a:t>让我们共同学习</a:t>
              </a:r>
              <a:endParaRPr lang="zh-CN" altLang="en-US" sz="1950" b="1" dirty="0">
                <a:solidFill>
                  <a:schemeClr val="accent5">
                    <a:lumMod val="75000"/>
                  </a:schemeClr>
                </a:solidFill>
                <a:latin typeface="+mn-ea"/>
              </a:endParaRPr>
            </a:p>
          </p:txBody>
        </p:sp>
      </p:grpSp>
      <p:pic>
        <p:nvPicPr>
          <p:cNvPr id="11" name="图片 10"/>
          <p:cNvPicPr>
            <a:picLocks noChangeAspect="1"/>
          </p:cNvPicPr>
          <p:nvPr/>
        </p:nvPicPr>
        <p:blipFill>
          <a:blip r:embed="rId1">
            <a:extLst>
              <a:ext uri="{28A0092B-C50C-407E-A947-70E740481C1C}">
                <a14:useLocalDpi xmlns:a14="http://schemas.microsoft.com/office/drawing/2010/main" val="0"/>
              </a:ext>
            </a:extLst>
          </a:blip>
          <a:srcRect t="5168"/>
          <a:stretch>
            <a:fillRect/>
          </a:stretch>
        </p:blipFill>
        <p:spPr bwMode="auto">
          <a:xfrm>
            <a:off x="7679690" y="1772921"/>
            <a:ext cx="3390900" cy="214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9"/>
          <p:cNvSpPr txBox="1"/>
          <p:nvPr/>
        </p:nvSpPr>
        <p:spPr>
          <a:xfrm>
            <a:off x="3338414" y="3774146"/>
            <a:ext cx="2944813" cy="400110"/>
          </a:xfrm>
          <a:prstGeom prst="rect">
            <a:avLst/>
          </a:prstGeom>
          <a:noFill/>
        </p:spPr>
        <p:txBody>
          <a:bodyPr>
            <a:spAutoFit/>
          </a:bodyPr>
          <a:lstStyle/>
          <a:p>
            <a:pPr>
              <a:defRPr/>
            </a:pPr>
            <a:r>
              <a:rPr lang="zh-CN" altLang="en-US" sz="2000" b="1" dirty="0">
                <a:solidFill>
                  <a:schemeClr val="accent5">
                    <a:lumMod val="75000"/>
                  </a:schemeClr>
                </a:solidFill>
                <a:latin typeface="+mn-ea"/>
              </a:rPr>
              <a:t>素质目标</a:t>
            </a:r>
            <a:endParaRPr lang="zh-CN" altLang="en-US" sz="2000" b="1" dirty="0">
              <a:solidFill>
                <a:schemeClr val="accent5">
                  <a:lumMod val="75000"/>
                </a:schemeClr>
              </a:solidFill>
              <a:latin typeface="+mn-ea"/>
            </a:endParaRPr>
          </a:p>
        </p:txBody>
      </p:sp>
      <p:sp>
        <p:nvSpPr>
          <p:cNvPr id="25607" name="矩形 11"/>
          <p:cNvSpPr>
            <a:spLocks noChangeArrowheads="1"/>
          </p:cNvSpPr>
          <p:nvPr/>
        </p:nvSpPr>
        <p:spPr bwMode="auto">
          <a:xfrm>
            <a:off x="1918970" y="4295775"/>
            <a:ext cx="7986395" cy="1938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a:lnSpc>
                <a:spcPct val="150000"/>
              </a:lnSpc>
            </a:pPr>
            <a:r>
              <a:rPr sz="2000" dirty="0">
                <a:latin typeface="+mn-ea"/>
                <a:ea typeface="+mn-ea"/>
              </a:rPr>
              <a:t>1.树立诚信经营、合法合规意识，自觉抵制低级、奢侈、浪费等不良之风，展现积极向上的社会主义精神风貌</a:t>
            </a:r>
            <a:endParaRPr sz="2000" dirty="0">
              <a:latin typeface="+mn-ea"/>
              <a:ea typeface="+mn-ea"/>
            </a:endParaRPr>
          </a:p>
          <a:p>
            <a:pPr lvl="0">
              <a:lnSpc>
                <a:spcPct val="150000"/>
              </a:lnSpc>
            </a:pPr>
            <a:r>
              <a:rPr sz="2000" dirty="0">
                <a:latin typeface="+mn-ea"/>
                <a:ea typeface="+mn-ea"/>
              </a:rPr>
              <a:t>2.增强民资自信、文化自信，讲好中国故事，弘扬优秀中国文化</a:t>
            </a:r>
            <a:endParaRPr sz="2000" dirty="0">
              <a:latin typeface="+mn-ea"/>
              <a:ea typeface="+mn-ea"/>
            </a:endParaRPr>
          </a:p>
          <a:p>
            <a:pPr lvl="0">
              <a:lnSpc>
                <a:spcPct val="150000"/>
              </a:lnSpc>
            </a:pPr>
            <a:r>
              <a:rPr sz="2000" dirty="0">
                <a:latin typeface="+mn-ea"/>
                <a:ea typeface="+mn-ea"/>
              </a:rPr>
              <a:t>3.形成正确的市场观、消费观，培养绿色低碳的生产方式和生活方式</a:t>
            </a:r>
            <a:endParaRPr sz="2000" dirty="0">
              <a:latin typeface="+mn-ea"/>
              <a:ea typeface="+mn-ea"/>
            </a:endParaRPr>
          </a:p>
        </p:txBody>
      </p:sp>
      <p:sp>
        <p:nvSpPr>
          <p:cNvPr id="15" name="矩形 14"/>
          <p:cNvSpPr/>
          <p:nvPr/>
        </p:nvSpPr>
        <p:spPr bwMode="auto">
          <a:xfrm>
            <a:off x="2935316" y="3771932"/>
            <a:ext cx="190473" cy="344849"/>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16" name="矩形 15"/>
          <p:cNvSpPr/>
          <p:nvPr/>
        </p:nvSpPr>
        <p:spPr bwMode="auto">
          <a:xfrm>
            <a:off x="2729060" y="3758329"/>
            <a:ext cx="66665" cy="344851"/>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31504" y="283132"/>
            <a:ext cx="6096000" cy="521970"/>
          </a:xfrm>
          <a:prstGeom prst="rect">
            <a:avLst/>
          </a:prstGeom>
          <a:noFill/>
        </p:spPr>
        <p:txBody>
          <a:bodyPr wrap="square" rtlCol="0" anchor="t">
            <a:spAutoFit/>
          </a:bodyPr>
          <a:lstStyle/>
          <a:p>
            <a:r>
              <a:rPr lang="zh-CN" altLang="en-US" sz="2800" b="1" dirty="0">
                <a:solidFill>
                  <a:srgbClr val="FF0000"/>
                </a:solidFill>
              </a:rPr>
              <a:t>（四）促销策略</a:t>
            </a:r>
            <a:endParaRPr lang="zh-CN" altLang="en-US" sz="2800" b="1" dirty="0">
              <a:solidFill>
                <a:srgbClr val="FF0000"/>
              </a:solidFill>
            </a:endParaRPr>
          </a:p>
        </p:txBody>
      </p:sp>
      <p:sp>
        <p:nvSpPr>
          <p:cNvPr id="7" name="文本框 6"/>
          <p:cNvSpPr txBox="1"/>
          <p:nvPr/>
        </p:nvSpPr>
        <p:spPr>
          <a:xfrm>
            <a:off x="1821148" y="939933"/>
            <a:ext cx="9042394" cy="1292662"/>
          </a:xfrm>
          <a:prstGeom prst="rect">
            <a:avLst/>
          </a:prstGeom>
          <a:noFill/>
        </p:spPr>
        <p:txBody>
          <a:bodyPr wrap="square">
            <a:spAutoFit/>
          </a:bodyPr>
          <a:lstStyle/>
          <a:p>
            <a:pPr indent="304800"/>
            <a:r>
              <a:rPr lang="zh-CN" altLang="zh-CN" sz="2000" dirty="0">
                <a:solidFill>
                  <a:srgbClr val="0070C0"/>
                </a:solidFill>
              </a:rPr>
              <a:t>促销策略是指企业如何通过人员推销、广告、公共关系和销售促进等各种促销方式，向消费者或用户传递产品信息，引起他们的注意和兴趣，激发他们的购买欲望和购买行为，以达到扩大销售的目的。</a:t>
            </a:r>
            <a:endParaRPr lang="zh-CN" altLang="zh-CN" sz="2000" dirty="0">
              <a:solidFill>
                <a:srgbClr val="0070C0"/>
              </a:solidFill>
            </a:endParaRPr>
          </a:p>
          <a:p>
            <a:pPr indent="304800"/>
            <a:endParaRPr lang="zh-CN" altLang="zh-CN" sz="1800" dirty="0">
              <a:effectLst/>
              <a:latin typeface="Times New Roman" panose="02020603050405020304" pitchFamily="18" charset="0"/>
              <a:ea typeface="等线" panose="02010600030101010101" charset="-122"/>
            </a:endParaRPr>
          </a:p>
        </p:txBody>
      </p:sp>
      <p:graphicFrame>
        <p:nvGraphicFramePr>
          <p:cNvPr id="3" name="内容占位符 3"/>
          <p:cNvGraphicFramePr/>
          <p:nvPr/>
        </p:nvGraphicFramePr>
        <p:xfrm>
          <a:off x="2279576" y="2078977"/>
          <a:ext cx="7886700" cy="4351338"/>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5714" name="Rectangle 2"/>
          <p:cNvSpPr>
            <a:spLocks noGrp="1" noChangeArrowheads="1"/>
          </p:cNvSpPr>
          <p:nvPr>
            <p:custDataLst>
              <p:tags r:id="rId1"/>
            </p:custDataLst>
          </p:nvPr>
        </p:nvSpPr>
        <p:spPr>
          <a:xfrm>
            <a:off x="1703512" y="476295"/>
            <a:ext cx="5703887" cy="698820"/>
          </a:xfrm>
          <a:prstGeom prst="rect">
            <a:avLst/>
          </a:prstGeom>
        </p:spPr>
        <p:txBody>
          <a:bodyPr vert="horz" lIns="108850" tIns="54425" rIns="108850" bIns="54425" rtlCol="0" anchor="ctr">
            <a:normAutofit/>
          </a:bodyPr>
          <a:lstStyle>
            <a:lvl1pPr algn="ctr" defTabSz="1088390" rtl="0" eaLnBrk="1" latinLnBrk="0" hangingPunct="1">
              <a:spcBef>
                <a:spcPct val="0"/>
              </a:spcBef>
              <a:buNone/>
              <a:defRPr sz="5200" kern="1200">
                <a:solidFill>
                  <a:schemeClr val="tx1"/>
                </a:solidFill>
                <a:latin typeface="+mj-lt"/>
                <a:ea typeface="+mj-ea"/>
                <a:cs typeface="+mj-cs"/>
              </a:defRPr>
            </a:lvl1pPr>
          </a:lstStyle>
          <a:p>
            <a:pPr algn="l"/>
            <a:r>
              <a:rPr lang="zh-CN" altLang="en-US" sz="3200" b="1" dirty="0">
                <a:solidFill>
                  <a:srgbClr val="0070C0"/>
                </a:solidFill>
                <a:latin typeface="+mj-ea"/>
              </a:rPr>
              <a:t>二、</a:t>
            </a:r>
            <a:r>
              <a:rPr lang="en-US" altLang="zh-CN" sz="3200" b="1" dirty="0">
                <a:solidFill>
                  <a:srgbClr val="0070C0"/>
                </a:solidFill>
                <a:latin typeface="+mj-ea"/>
              </a:rPr>
              <a:t>4C </a:t>
            </a:r>
            <a:r>
              <a:rPr lang="zh-CN" altLang="en-US" sz="3200" b="1" dirty="0">
                <a:solidFill>
                  <a:srgbClr val="0070C0"/>
                </a:solidFill>
                <a:latin typeface="+mj-ea"/>
              </a:rPr>
              <a:t>营销组合</a:t>
            </a:r>
            <a:endParaRPr lang="en-US" altLang="zh-CN" sz="3200" b="1" dirty="0">
              <a:solidFill>
                <a:srgbClr val="0070C0"/>
              </a:solidFill>
              <a:latin typeface="+mj-ea"/>
              <a:sym typeface="+mn-ea"/>
            </a:endParaRPr>
          </a:p>
        </p:txBody>
      </p:sp>
      <p:sp>
        <p:nvSpPr>
          <p:cNvPr id="2" name="文本框 1"/>
          <p:cNvSpPr txBox="1"/>
          <p:nvPr/>
        </p:nvSpPr>
        <p:spPr>
          <a:xfrm>
            <a:off x="1991360" y="1340485"/>
            <a:ext cx="9316085" cy="1630045"/>
          </a:xfrm>
          <a:prstGeom prst="rect">
            <a:avLst/>
          </a:prstGeom>
          <a:noFill/>
        </p:spPr>
        <p:txBody>
          <a:bodyPr wrap="square" rtlCol="0" anchor="t">
            <a:spAutoFit/>
          </a:bodyPr>
          <a:lstStyle/>
          <a:p>
            <a:pPr algn="just"/>
            <a:r>
              <a:rPr lang="en-US" altLang="zh-CN" sz="2000" dirty="0">
                <a:solidFill>
                  <a:srgbClr val="0070C0"/>
                </a:solidFill>
              </a:rPr>
              <a:t>         4C</a:t>
            </a:r>
            <a:r>
              <a:rPr lang="zh-CN" altLang="zh-CN" sz="2000" dirty="0">
                <a:solidFill>
                  <a:srgbClr val="0070C0"/>
                </a:solidFill>
              </a:rPr>
              <a:t>营销组合策略它以消费者需求为导向，重新设定了市场营销组合的四个基本要素：即消费者</a:t>
            </a:r>
            <a:r>
              <a:rPr lang="en-US" altLang="zh-CN" sz="2000" dirty="0">
                <a:solidFill>
                  <a:srgbClr val="0070C0"/>
                </a:solidFill>
              </a:rPr>
              <a:t>(Consumer)</a:t>
            </a:r>
            <a:r>
              <a:rPr lang="zh-CN" altLang="zh-CN" sz="2000" dirty="0">
                <a:solidFill>
                  <a:srgbClr val="0070C0"/>
                </a:solidFill>
              </a:rPr>
              <a:t>、成本</a:t>
            </a:r>
            <a:r>
              <a:rPr lang="en-US" altLang="zh-CN" sz="2000" dirty="0">
                <a:solidFill>
                  <a:srgbClr val="0070C0"/>
                </a:solidFill>
              </a:rPr>
              <a:t>(Cost)</a:t>
            </a:r>
            <a:r>
              <a:rPr lang="zh-CN" altLang="zh-CN" sz="2000" dirty="0">
                <a:solidFill>
                  <a:srgbClr val="0070C0"/>
                </a:solidFill>
              </a:rPr>
              <a:t>、便利</a:t>
            </a:r>
            <a:r>
              <a:rPr lang="en-US" altLang="zh-CN" sz="2000" dirty="0">
                <a:solidFill>
                  <a:srgbClr val="0070C0"/>
                </a:solidFill>
              </a:rPr>
              <a:t>(Convenience)</a:t>
            </a:r>
            <a:r>
              <a:rPr lang="zh-CN" altLang="zh-CN" sz="2000" dirty="0">
                <a:solidFill>
                  <a:srgbClr val="0070C0"/>
                </a:solidFill>
              </a:rPr>
              <a:t>和沟通</a:t>
            </a:r>
            <a:r>
              <a:rPr lang="en-US" altLang="zh-CN" sz="2000" dirty="0">
                <a:solidFill>
                  <a:srgbClr val="0070C0"/>
                </a:solidFill>
              </a:rPr>
              <a:t>(Communication)</a:t>
            </a:r>
            <a:r>
              <a:rPr lang="zh-CN" altLang="zh-CN" sz="2000" dirty="0">
                <a:solidFill>
                  <a:srgbClr val="0070C0"/>
                </a:solidFill>
              </a:rPr>
              <a:t>。它强调企业首先应该把追求顾客满意放在第一位，其次是努力降低顾客的购买成本，然后要充分注意到顾客购买过程中的便利性，而不是从企业的角度来决定销售渠道策略，最后还应以消费者为中心实施有效的营销沟通。</a:t>
            </a:r>
            <a:endParaRPr lang="zh-CN" altLang="en-US" sz="2000" dirty="0">
              <a:solidFill>
                <a:srgbClr val="0070C0"/>
              </a:solidFill>
            </a:endParaRPr>
          </a:p>
        </p:txBody>
      </p:sp>
      <p:graphicFrame>
        <p:nvGraphicFramePr>
          <p:cNvPr id="7" name="图示 6"/>
          <p:cNvGraphicFramePr/>
          <p:nvPr/>
        </p:nvGraphicFramePr>
        <p:xfrm>
          <a:off x="3935730" y="3284855"/>
          <a:ext cx="5760720" cy="302704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048337" y="126335"/>
            <a:ext cx="9904342" cy="6622787"/>
            <a:chOff x="2206626" y="-4018"/>
            <a:chExt cx="9324974" cy="6863606"/>
          </a:xfrm>
          <a:solidFill>
            <a:schemeClr val="accent5">
              <a:lumMod val="60000"/>
              <a:lumOff val="40000"/>
            </a:schemeClr>
          </a:solidFill>
        </p:grpSpPr>
        <p:pic>
          <p:nvPicPr>
            <p:cNvPr id="6" name="图片 5"/>
            <p:cNvPicPr>
              <a:picLocks noChangeAspect="1"/>
            </p:cNvPicPr>
            <p:nvPr/>
          </p:nvPicPr>
          <p:blipFill rotWithShape="1">
            <a:blip r:embed="rId1" cstate="print">
              <a:extLst>
                <a:ext uri="{28A0092B-C50C-407E-A947-70E740481C1C}">
                  <a14:useLocalDpi xmlns:a14="http://schemas.microsoft.com/office/drawing/2010/main" val="0"/>
                </a:ext>
              </a:extLst>
            </a:blip>
            <a:srcRect t="7028"/>
            <a:stretch>
              <a:fillRect/>
            </a:stretch>
          </p:blipFill>
          <p:spPr>
            <a:xfrm>
              <a:off x="4117121" y="1587500"/>
              <a:ext cx="7414479" cy="4595590"/>
            </a:xfrm>
            <a:prstGeom prst="rect">
              <a:avLst/>
            </a:prstGeom>
            <a:grpFill/>
          </p:spPr>
        </p:pic>
        <p:sp>
          <p:nvSpPr>
            <p:cNvPr id="16" name="MH_Text_1"/>
            <p:cNvSpPr/>
            <p:nvPr>
              <p:custDataLst>
                <p:tags r:id="rId2"/>
              </p:custDataLst>
            </p:nvPr>
          </p:nvSpPr>
          <p:spPr>
            <a:xfrm>
              <a:off x="2206626" y="1125537"/>
              <a:ext cx="4755365" cy="5057553"/>
            </a:xfrm>
            <a:custGeom>
              <a:avLst/>
              <a:gdLst>
                <a:gd name="connsiteX0" fmla="*/ 0 w 3905250"/>
                <a:gd name="connsiteY0" fmla="*/ 0 h 4204068"/>
                <a:gd name="connsiteX1" fmla="*/ 1314884 w 3905250"/>
                <a:gd name="connsiteY1" fmla="*/ 0 h 4204068"/>
                <a:gd name="connsiteX2" fmla="*/ 3905250 w 3905250"/>
                <a:gd name="connsiteY2" fmla="*/ 4204068 h 4204068"/>
                <a:gd name="connsiteX3" fmla="*/ 0 w 3905250"/>
                <a:gd name="connsiteY3" fmla="*/ 4204068 h 4204068"/>
                <a:gd name="connsiteX0-1" fmla="*/ 0 w 3905250"/>
                <a:gd name="connsiteY0-2" fmla="*/ 0 h 4204068"/>
                <a:gd name="connsiteX1-3" fmla="*/ 1350085 w 3905250"/>
                <a:gd name="connsiteY1-4" fmla="*/ 3958 h 4204068"/>
                <a:gd name="connsiteX2-5" fmla="*/ 3905250 w 3905250"/>
                <a:gd name="connsiteY2-6" fmla="*/ 4204068 h 4204068"/>
                <a:gd name="connsiteX3-7" fmla="*/ 0 w 3905250"/>
                <a:gd name="connsiteY3-8" fmla="*/ 4204068 h 4204068"/>
                <a:gd name="connsiteX4" fmla="*/ 0 w 3905250"/>
                <a:gd name="connsiteY4" fmla="*/ 0 h 4204068"/>
              </a:gdLst>
              <a:ahLst/>
              <a:cxnLst>
                <a:cxn ang="0">
                  <a:pos x="connsiteX0-1" y="connsiteY0-2"/>
                </a:cxn>
                <a:cxn ang="0">
                  <a:pos x="connsiteX1-3" y="connsiteY1-4"/>
                </a:cxn>
                <a:cxn ang="0">
                  <a:pos x="connsiteX2-5" y="connsiteY2-6"/>
                </a:cxn>
                <a:cxn ang="0">
                  <a:pos x="connsiteX3-7" y="connsiteY3-8"/>
                </a:cxn>
                <a:cxn ang="0">
                  <a:pos x="connsiteX4" y="connsiteY4"/>
                </a:cxn>
              </a:cxnLst>
              <a:rect l="l" t="t" r="r" b="b"/>
              <a:pathLst>
                <a:path w="3905250" h="4204068">
                  <a:moveTo>
                    <a:pt x="0" y="0"/>
                  </a:moveTo>
                  <a:lnTo>
                    <a:pt x="1350085" y="3958"/>
                  </a:lnTo>
                  <a:lnTo>
                    <a:pt x="3905250" y="4204068"/>
                  </a:lnTo>
                  <a:lnTo>
                    <a:pt x="0" y="4204068"/>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0" rIns="0" bIns="144000" rtlCol="0" anchor="b" anchorCtr="0">
              <a:normAutofit/>
            </a:bodyPr>
            <a:lstStyle/>
            <a:p>
              <a:pPr defTabSz="1088390">
                <a:lnSpc>
                  <a:spcPct val="120000"/>
                </a:lnSpc>
              </a:pPr>
              <a:endParaRPr lang="en-US" altLang="zh-CN" sz="2000" dirty="0">
                <a:solidFill>
                  <a:srgbClr val="292929"/>
                </a:solidFill>
                <a:latin typeface="Calibri" panose="020F0502020204030204" charset="0"/>
                <a:ea typeface="微软雅黑" panose="020B0503020204020204" pitchFamily="34" charset="-122"/>
              </a:endParaRPr>
            </a:p>
          </p:txBody>
        </p:sp>
        <p:cxnSp>
          <p:nvCxnSpPr>
            <p:cNvPr id="17" name="MH_Other_2"/>
            <p:cNvCxnSpPr/>
            <p:nvPr>
              <p:custDataLst>
                <p:tags r:id="rId3"/>
              </p:custDataLst>
            </p:nvPr>
          </p:nvCxnSpPr>
          <p:spPr>
            <a:xfrm>
              <a:off x="3142878" y="-4018"/>
              <a:ext cx="4248472" cy="6863606"/>
            </a:xfrm>
            <a:prstGeom prst="line">
              <a:avLst/>
            </a:prstGeom>
            <a:grpFill/>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4" name="矩形 3"/>
          <p:cNvSpPr/>
          <p:nvPr/>
        </p:nvSpPr>
        <p:spPr>
          <a:xfrm>
            <a:off x="9295144" y="849256"/>
            <a:ext cx="2214880" cy="706755"/>
          </a:xfrm>
          <a:prstGeom prst="rect">
            <a:avLst/>
          </a:prstGeom>
        </p:spPr>
        <p:txBody>
          <a:bodyPr wrap="none">
            <a:spAutoFit/>
          </a:bodyPr>
          <a:lstStyle/>
          <a:p>
            <a:pPr defTabSz="1088390"/>
            <a:r>
              <a:rPr lang="zh-CN" altLang="en-US" sz="4000" dirty="0">
                <a:solidFill>
                  <a:prstClr val="white">
                    <a:lumMod val="75000"/>
                  </a:prstClr>
                </a:solidFill>
                <a:latin typeface="微软雅黑" panose="020B0503020204020204" pitchFamily="34" charset="-122"/>
                <a:ea typeface="微软雅黑" panose="020B0503020204020204" pitchFamily="34" charset="-122"/>
              </a:rPr>
              <a:t>课后活动</a:t>
            </a:r>
            <a:endParaRPr lang="zh-CN" altLang="en-US" sz="4000" dirty="0">
              <a:solidFill>
                <a:prstClr val="white">
                  <a:lumMod val="75000"/>
                </a:prstClr>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6862418" y="5228780"/>
            <a:ext cx="5090261" cy="412957"/>
            <a:chOff x="6861801" y="5229994"/>
            <a:chExt cx="5091439" cy="413053"/>
          </a:xfrm>
        </p:grpSpPr>
        <p:sp>
          <p:nvSpPr>
            <p:cNvPr id="18" name="MH_Other_3"/>
            <p:cNvSpPr/>
            <p:nvPr>
              <p:custDataLst>
                <p:tags r:id="rId4"/>
              </p:custDataLst>
            </p:nvPr>
          </p:nvSpPr>
          <p:spPr>
            <a:xfrm>
              <a:off x="6861801" y="5257411"/>
              <a:ext cx="5091439" cy="385636"/>
            </a:xfrm>
            <a:custGeom>
              <a:avLst/>
              <a:gdLst>
                <a:gd name="connsiteX0" fmla="*/ 0 w 5090261"/>
                <a:gd name="connsiteY0" fmla="*/ 0 h 385547"/>
                <a:gd name="connsiteX1" fmla="*/ 5090261 w 5090261"/>
                <a:gd name="connsiteY1" fmla="*/ 0 h 385547"/>
                <a:gd name="connsiteX2" fmla="*/ 5090261 w 5090261"/>
                <a:gd name="connsiteY2" fmla="*/ 385547 h 385547"/>
                <a:gd name="connsiteX3" fmla="*/ 240311 w 5090261"/>
                <a:gd name="connsiteY3" fmla="*/ 385547 h 385547"/>
              </a:gdLst>
              <a:ahLst/>
              <a:cxnLst>
                <a:cxn ang="0">
                  <a:pos x="connsiteX0" y="connsiteY0"/>
                </a:cxn>
                <a:cxn ang="0">
                  <a:pos x="connsiteX1" y="connsiteY1"/>
                </a:cxn>
                <a:cxn ang="0">
                  <a:pos x="connsiteX2" y="connsiteY2"/>
                </a:cxn>
                <a:cxn ang="0">
                  <a:pos x="connsiteX3" y="connsiteY3"/>
                </a:cxn>
              </a:cxnLst>
              <a:rect l="l" t="t" r="r" b="b"/>
              <a:pathLst>
                <a:path w="5090261" h="385547">
                  <a:moveTo>
                    <a:pt x="0" y="0"/>
                  </a:moveTo>
                  <a:lnTo>
                    <a:pt x="5090261" y="0"/>
                  </a:lnTo>
                  <a:lnTo>
                    <a:pt x="5090261" y="385547"/>
                  </a:lnTo>
                  <a:lnTo>
                    <a:pt x="240311" y="385547"/>
                  </a:lnTo>
                  <a:close/>
                </a:path>
              </a:pathLst>
            </a:custGeom>
            <a:solidFill>
              <a:schemeClr val="accent5">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rIns="324000" rtlCol="0" anchor="ctr"/>
            <a:lstStyle/>
            <a:p>
              <a:pPr algn="r" defTabSz="1088390"/>
              <a:endParaRPr lang="zh-CN" altLang="en-US" sz="2100" dirty="0">
                <a:solidFill>
                  <a:srgbClr val="292929"/>
                </a:solidFill>
                <a:latin typeface="Arial" panose="020B0604020202020204"/>
                <a:ea typeface="微软雅黑" panose="020B0503020204020204" pitchFamily="34" charset="-122"/>
              </a:endParaRPr>
            </a:p>
          </p:txBody>
        </p:sp>
        <p:sp>
          <p:nvSpPr>
            <p:cNvPr id="3" name="矩形 2"/>
            <p:cNvSpPr/>
            <p:nvPr/>
          </p:nvSpPr>
          <p:spPr>
            <a:xfrm>
              <a:off x="9047534" y="5229994"/>
              <a:ext cx="1210868" cy="400203"/>
            </a:xfrm>
            <a:prstGeom prst="rect">
              <a:avLst/>
            </a:prstGeom>
          </p:spPr>
          <p:txBody>
            <a:bodyPr wrap="none">
              <a:spAutoFit/>
            </a:bodyPr>
            <a:lstStyle/>
            <a:p>
              <a:pPr defTabSz="1088390">
                <a:spcBef>
                  <a:spcPct val="0"/>
                </a:spcBef>
              </a:pPr>
              <a:r>
                <a:rPr lang="zh-CN" altLang="en-US" sz="2000" b="1" dirty="0">
                  <a:solidFill>
                    <a:prstClr val="white"/>
                  </a:solidFill>
                  <a:latin typeface="微软雅黑" panose="020B0503020204020204" pitchFamily="34" charset="-122"/>
                  <a:ea typeface="微软雅黑" panose="020B0503020204020204" pitchFamily="34" charset="-122"/>
                </a:rPr>
                <a:t>任务要求</a:t>
              </a:r>
              <a:endParaRPr lang="zh-CN" altLang="en-US" sz="2000" b="1" dirty="0">
                <a:solidFill>
                  <a:prstClr val="white"/>
                </a:solidFill>
                <a:latin typeface="微软雅黑" panose="020B0503020204020204" pitchFamily="34" charset="-122"/>
                <a:ea typeface="微软雅黑" panose="020B0503020204020204" pitchFamily="34" charset="-122"/>
              </a:endParaRPr>
            </a:p>
          </p:txBody>
        </p:sp>
      </p:grpSp>
      <p:sp>
        <p:nvSpPr>
          <p:cNvPr id="24" name="矩形 3"/>
          <p:cNvSpPr>
            <a:spLocks noChangeArrowheads="1"/>
          </p:cNvSpPr>
          <p:nvPr/>
        </p:nvSpPr>
        <p:spPr bwMode="auto">
          <a:xfrm>
            <a:off x="2742374" y="3767248"/>
            <a:ext cx="2519697" cy="1106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just">
              <a:lnSpc>
                <a:spcPct val="110000"/>
              </a:lnSpc>
              <a:spcBef>
                <a:spcPts val="600"/>
              </a:spcBef>
              <a:buClr>
                <a:schemeClr val="accent1"/>
              </a:buClr>
              <a:buSzPct val="60000"/>
              <a:buFont typeface="Wingdings 2" panose="05020102010507070707" pitchFamily="18" charset="2"/>
              <a:buChar char=""/>
              <a:defRPr sz="2800" b="1">
                <a:solidFill>
                  <a:schemeClr val="accent1"/>
                </a:solidFill>
                <a:latin typeface="幼圆" panose="02010509060101010101" pitchFamily="49" charset="-122"/>
                <a:ea typeface="幼圆" panose="02010509060101010101" pitchFamily="49" charset="-122"/>
                <a:sym typeface="Calibri" panose="020F0502020204030204" charset="0"/>
              </a:defRPr>
            </a:lvl1pPr>
            <a:lvl2pPr marL="742950" indent="-285750" algn="just">
              <a:lnSpc>
                <a:spcPct val="120000"/>
              </a:lnSpc>
              <a:spcAft>
                <a:spcPts val="600"/>
              </a:spcAft>
              <a:buClr>
                <a:srgbClr val="8EB4E4"/>
              </a:buClr>
              <a:buSzPct val="60000"/>
              <a:buFont typeface="幼圆" panose="02010509060101010101" pitchFamily="49" charset="-122"/>
              <a:buChar char=" "/>
              <a:defRPr b="1">
                <a:solidFill>
                  <a:schemeClr val="tx1"/>
                </a:solidFill>
                <a:latin typeface="幼圆" panose="02010509060101010101" pitchFamily="49" charset="-122"/>
                <a:ea typeface="幼圆" panose="02010509060101010101" pitchFamily="49" charset="-122"/>
                <a:sym typeface="Calibri" panose="020F0502020204030204" charset="0"/>
              </a:defRPr>
            </a:lvl2pPr>
            <a:lvl3pPr marL="1143000" indent="-228600">
              <a:lnSpc>
                <a:spcPct val="90000"/>
              </a:lnSpc>
              <a:spcBef>
                <a:spcPts val="500"/>
              </a:spcBef>
              <a:spcAft>
                <a:spcPts val="600"/>
              </a:spcAft>
              <a:buClr>
                <a:srgbClr val="8EB4E4"/>
              </a:buClr>
              <a:buSzPct val="60000"/>
              <a:buFont typeface="Arial" panose="020B0604020202020204" pitchFamily="34" charset="0"/>
              <a:buChar char="•"/>
              <a:defRPr sz="2000" b="1">
                <a:solidFill>
                  <a:schemeClr val="tx1"/>
                </a:solidFill>
                <a:latin typeface="Calibri" panose="020F0502020204030204" charset="0"/>
                <a:ea typeface="幼圆" panose="02010509060101010101" pitchFamily="49" charset="-122"/>
                <a:sym typeface="Calibri" panose="020F0502020204030204" charset="0"/>
              </a:defRPr>
            </a:lvl3pPr>
            <a:lvl4pPr marL="1600200" indent="-228600">
              <a:lnSpc>
                <a:spcPct val="90000"/>
              </a:lnSpc>
              <a:spcBef>
                <a:spcPts val="500"/>
              </a:spcBef>
              <a:spcAft>
                <a:spcPts val="600"/>
              </a:spcAft>
              <a:buClr>
                <a:srgbClr val="8EB4E4"/>
              </a:buClr>
              <a:buSzPct val="60000"/>
              <a:buFont typeface="Arial" panose="020B0604020202020204" pitchFamily="34" charset="0"/>
              <a:buChar char="•"/>
              <a:defRPr b="1">
                <a:solidFill>
                  <a:schemeClr val="tx1"/>
                </a:solidFill>
                <a:latin typeface="Calibri" panose="020F0502020204030204" charset="0"/>
                <a:ea typeface="幼圆" panose="02010509060101010101" pitchFamily="49" charset="-122"/>
                <a:sym typeface="Calibri" panose="020F0502020204030204" charset="0"/>
              </a:defRPr>
            </a:lvl4pPr>
            <a:lvl5pPr marL="2057400" indent="-228600">
              <a:lnSpc>
                <a:spcPct val="90000"/>
              </a:lnSpc>
              <a:spcBef>
                <a:spcPts val="500"/>
              </a:spcBef>
              <a:spcAft>
                <a:spcPts val="600"/>
              </a:spcAft>
              <a:buClr>
                <a:srgbClr val="8EB4E4"/>
              </a:buClr>
              <a:buSzPct val="60000"/>
              <a:buFont typeface="Arial" panose="020B0604020202020204" pitchFamily="34" charset="0"/>
              <a:buChar char="•"/>
              <a:defRPr b="1">
                <a:solidFill>
                  <a:schemeClr val="tx1"/>
                </a:solidFill>
                <a:latin typeface="Calibri" panose="020F0502020204030204" charset="0"/>
                <a:ea typeface="幼圆" panose="02010509060101010101" pitchFamily="49" charset="-122"/>
                <a:sym typeface="Calibri" panose="020F0502020204030204" charset="0"/>
              </a:defRPr>
            </a:lvl5pPr>
            <a:lvl6pPr marL="2514600" indent="-228600" eaLnBrk="0" fontAlgn="base" hangingPunct="0">
              <a:lnSpc>
                <a:spcPct val="90000"/>
              </a:lnSpc>
              <a:spcBef>
                <a:spcPts val="500"/>
              </a:spcBef>
              <a:spcAft>
                <a:spcPts val="600"/>
              </a:spcAft>
              <a:buClr>
                <a:srgbClr val="8EB4E4"/>
              </a:buClr>
              <a:buSzPct val="60000"/>
              <a:buFont typeface="Arial" panose="020B0604020202020204" pitchFamily="34" charset="0"/>
              <a:buChar char="•"/>
              <a:defRPr b="1">
                <a:solidFill>
                  <a:schemeClr val="tx1"/>
                </a:solidFill>
                <a:latin typeface="Calibri" panose="020F0502020204030204" charset="0"/>
                <a:ea typeface="幼圆" panose="02010509060101010101" pitchFamily="49" charset="-122"/>
                <a:sym typeface="Calibri" panose="020F0502020204030204" charset="0"/>
              </a:defRPr>
            </a:lvl6pPr>
            <a:lvl7pPr marL="2971800" indent="-228600" eaLnBrk="0" fontAlgn="base" hangingPunct="0">
              <a:lnSpc>
                <a:spcPct val="90000"/>
              </a:lnSpc>
              <a:spcBef>
                <a:spcPts val="500"/>
              </a:spcBef>
              <a:spcAft>
                <a:spcPts val="600"/>
              </a:spcAft>
              <a:buClr>
                <a:srgbClr val="8EB4E4"/>
              </a:buClr>
              <a:buSzPct val="60000"/>
              <a:buFont typeface="Arial" panose="020B0604020202020204" pitchFamily="34" charset="0"/>
              <a:buChar char="•"/>
              <a:defRPr b="1">
                <a:solidFill>
                  <a:schemeClr val="tx1"/>
                </a:solidFill>
                <a:latin typeface="Calibri" panose="020F0502020204030204" charset="0"/>
                <a:ea typeface="幼圆" panose="02010509060101010101" pitchFamily="49" charset="-122"/>
                <a:sym typeface="Calibri" panose="020F0502020204030204" charset="0"/>
              </a:defRPr>
            </a:lvl7pPr>
            <a:lvl8pPr marL="3429000" indent="-228600" eaLnBrk="0" fontAlgn="base" hangingPunct="0">
              <a:lnSpc>
                <a:spcPct val="90000"/>
              </a:lnSpc>
              <a:spcBef>
                <a:spcPts val="500"/>
              </a:spcBef>
              <a:spcAft>
                <a:spcPts val="600"/>
              </a:spcAft>
              <a:buClr>
                <a:srgbClr val="8EB4E4"/>
              </a:buClr>
              <a:buSzPct val="60000"/>
              <a:buFont typeface="Arial" panose="020B0604020202020204" pitchFamily="34" charset="0"/>
              <a:buChar char="•"/>
              <a:defRPr b="1">
                <a:solidFill>
                  <a:schemeClr val="tx1"/>
                </a:solidFill>
                <a:latin typeface="Calibri" panose="020F0502020204030204" charset="0"/>
                <a:ea typeface="幼圆" panose="02010509060101010101" pitchFamily="49" charset="-122"/>
                <a:sym typeface="Calibri" panose="020F0502020204030204" charset="0"/>
              </a:defRPr>
            </a:lvl8pPr>
            <a:lvl9pPr marL="3886200" indent="-228600" eaLnBrk="0" fontAlgn="base" hangingPunct="0">
              <a:lnSpc>
                <a:spcPct val="90000"/>
              </a:lnSpc>
              <a:spcBef>
                <a:spcPts val="500"/>
              </a:spcBef>
              <a:spcAft>
                <a:spcPts val="600"/>
              </a:spcAft>
              <a:buClr>
                <a:srgbClr val="8EB4E4"/>
              </a:buClr>
              <a:buSzPct val="60000"/>
              <a:buFont typeface="Arial" panose="020B0604020202020204" pitchFamily="34" charset="0"/>
              <a:buChar char="•"/>
              <a:defRPr b="1">
                <a:solidFill>
                  <a:schemeClr val="tx1"/>
                </a:solidFill>
                <a:latin typeface="Calibri" panose="020F0502020204030204" charset="0"/>
                <a:ea typeface="幼圆" panose="02010509060101010101" pitchFamily="49" charset="-122"/>
                <a:sym typeface="Calibri" panose="020F0502020204030204" charset="0"/>
              </a:defRPr>
            </a:lvl9pPr>
          </a:lstStyle>
          <a:p>
            <a:pPr defTabSz="1088390">
              <a:lnSpc>
                <a:spcPct val="150000"/>
              </a:lnSpc>
              <a:buClr>
                <a:srgbClr val="3FB2D2"/>
              </a:buClr>
              <a:buNone/>
            </a:pPr>
            <a:r>
              <a:rPr lang="zh-CN" altLang="en-US" sz="4400" b="0" dirty="0">
                <a:solidFill>
                  <a:prstClr val="white"/>
                </a:solidFill>
                <a:latin typeface="微软雅黑" panose="020B0503020204020204" pitchFamily="34" charset="-122"/>
                <a:ea typeface="微软雅黑" panose="020B0503020204020204" pitchFamily="34" charset="-122"/>
              </a:rPr>
              <a:t>任务训练</a:t>
            </a:r>
            <a:endParaRPr lang="zh-CN" altLang="en-US" sz="4400" b="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right)">
                                      <p:cBhvr>
                                        <p:cTn id="15" dur="500"/>
                                        <p:tgtEl>
                                          <p:spTgt spid="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4"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279576" y="1027717"/>
            <a:ext cx="8784590" cy="5339080"/>
          </a:xfrm>
          <a:prstGeom prst="rect">
            <a:avLst/>
          </a:prstGeom>
          <a:noFill/>
        </p:spPr>
        <p:txBody>
          <a:bodyPr wrap="square" rtlCol="0" anchor="t">
            <a:spAutoFit/>
          </a:bodyPr>
          <a:lstStyle/>
          <a:p>
            <a:r>
              <a:rPr lang="zh-CN" altLang="en-US" sz="2000" b="1" dirty="0">
                <a:solidFill>
                  <a:srgbClr val="FF0000"/>
                </a:solidFill>
              </a:rPr>
              <a:t>任务描述：</a:t>
            </a:r>
            <a:endParaRPr lang="zh-CN" altLang="en-US" sz="2000" b="1" dirty="0">
              <a:solidFill>
                <a:srgbClr val="FF0000"/>
              </a:solidFill>
            </a:endParaRPr>
          </a:p>
          <a:p>
            <a:r>
              <a:rPr lang="en-US" altLang="zh-CN" dirty="0">
                <a:solidFill>
                  <a:srgbClr val="0070C0"/>
                </a:solidFill>
              </a:rPr>
              <a:t>     </a:t>
            </a:r>
            <a:r>
              <a:rPr lang="zh-CN" altLang="zh-CN" dirty="0">
                <a:solidFill>
                  <a:srgbClr val="0070C0"/>
                </a:solidFill>
              </a:rPr>
              <a:t>华为技术有限公司，成立于</a:t>
            </a:r>
            <a:r>
              <a:rPr lang="en-US" altLang="zh-CN" dirty="0">
                <a:solidFill>
                  <a:srgbClr val="0070C0"/>
                </a:solidFill>
              </a:rPr>
              <a:t>1987</a:t>
            </a:r>
            <a:r>
              <a:rPr lang="zh-CN" altLang="zh-CN" dirty="0">
                <a:solidFill>
                  <a:srgbClr val="0070C0"/>
                </a:solidFill>
              </a:rPr>
              <a:t>年，是全球领先的</a:t>
            </a:r>
            <a:r>
              <a:rPr lang="en-US" altLang="zh-CN" dirty="0" err="1">
                <a:solidFill>
                  <a:srgbClr val="0070C0"/>
                </a:solidFill>
                <a:hlinkClick r:id="rId1"/>
              </a:rPr>
              <a:t>信息与通信技术</a:t>
            </a:r>
            <a:r>
              <a:rPr lang="zh-CN" altLang="zh-CN" dirty="0">
                <a:solidFill>
                  <a:srgbClr val="0070C0"/>
                </a:solidFill>
              </a:rPr>
              <a:t>（</a:t>
            </a:r>
            <a:r>
              <a:rPr lang="en-US" altLang="zh-CN" dirty="0">
                <a:solidFill>
                  <a:srgbClr val="0070C0"/>
                </a:solidFill>
              </a:rPr>
              <a:t>ICT</a:t>
            </a:r>
            <a:r>
              <a:rPr lang="zh-CN" altLang="zh-CN" dirty="0">
                <a:solidFill>
                  <a:srgbClr val="0070C0"/>
                </a:solidFill>
              </a:rPr>
              <a:t>）解决方案</a:t>
            </a:r>
            <a:r>
              <a:rPr lang="en-US" altLang="zh-CN" dirty="0" err="1">
                <a:solidFill>
                  <a:srgbClr val="0070C0"/>
                </a:solidFill>
                <a:hlinkClick r:id="rId2"/>
              </a:rPr>
              <a:t>供应商</a:t>
            </a:r>
            <a:r>
              <a:rPr lang="zh-CN" altLang="zh-CN" dirty="0">
                <a:solidFill>
                  <a:srgbClr val="0070C0"/>
                </a:solidFill>
              </a:rPr>
              <a:t>。为不断创新，并且执行高质量和严要求的战略，持续研发和推出高端产品。在产品方面，首先推出手机业务，开创</a:t>
            </a:r>
            <a:r>
              <a:rPr lang="en-US" altLang="zh-CN" dirty="0">
                <a:solidFill>
                  <a:srgbClr val="0070C0"/>
                </a:solidFill>
              </a:rPr>
              <a:t>Mate</a:t>
            </a:r>
            <a:r>
              <a:rPr lang="zh-CN" altLang="zh-CN" dirty="0">
                <a:solidFill>
                  <a:srgbClr val="0070C0"/>
                </a:solidFill>
              </a:rPr>
              <a:t>系列、</a:t>
            </a:r>
            <a:r>
              <a:rPr lang="en-US" altLang="zh-CN" dirty="0">
                <a:solidFill>
                  <a:srgbClr val="0070C0"/>
                </a:solidFill>
              </a:rPr>
              <a:t>P</a:t>
            </a:r>
            <a:r>
              <a:rPr lang="zh-CN" altLang="zh-CN" dirty="0">
                <a:solidFill>
                  <a:srgbClr val="0070C0"/>
                </a:solidFill>
              </a:rPr>
              <a:t>系列、</a:t>
            </a:r>
            <a:r>
              <a:rPr lang="en-US" altLang="zh-CN" dirty="0">
                <a:solidFill>
                  <a:srgbClr val="0070C0"/>
                </a:solidFill>
              </a:rPr>
              <a:t>G</a:t>
            </a:r>
            <a:r>
              <a:rPr lang="zh-CN" altLang="zh-CN" dirty="0">
                <a:solidFill>
                  <a:srgbClr val="0070C0"/>
                </a:solidFill>
              </a:rPr>
              <a:t>系列和畅享系列，凭借手机品质和品牌内涵，华为成功挤入全球高端智能手机行列。</a:t>
            </a:r>
            <a:endParaRPr lang="en-US" altLang="zh-CN" b="1" dirty="0">
              <a:solidFill>
                <a:srgbClr val="0070C0"/>
              </a:solidFill>
            </a:endParaRPr>
          </a:p>
          <a:p>
            <a:r>
              <a:rPr lang="zh-CN" altLang="en-US" sz="2000" b="1" dirty="0">
                <a:solidFill>
                  <a:srgbClr val="FF0000"/>
                </a:solidFill>
              </a:rPr>
              <a:t>任务要求：</a:t>
            </a:r>
            <a:endParaRPr lang="en-US" altLang="zh-CN" sz="2000" b="1" dirty="0">
              <a:solidFill>
                <a:srgbClr val="FF0000"/>
              </a:solidFill>
            </a:endParaRPr>
          </a:p>
          <a:p>
            <a:r>
              <a:rPr lang="en-US" altLang="zh-CN" sz="2000" dirty="0">
                <a:solidFill>
                  <a:srgbClr val="0070C0"/>
                </a:solidFill>
              </a:rPr>
              <a:t>      </a:t>
            </a:r>
            <a:r>
              <a:rPr lang="zh-CN" altLang="zh-CN" dirty="0">
                <a:solidFill>
                  <a:srgbClr val="0070C0"/>
                </a:solidFill>
              </a:rPr>
              <a:t>为了进一步提高企业知名度，树立更好的企业良好形象，</a:t>
            </a:r>
            <a:r>
              <a:rPr lang="en-US" altLang="zh-CN" dirty="0" err="1">
                <a:solidFill>
                  <a:srgbClr val="0070C0"/>
                </a:solidFill>
                <a:hlinkClick r:id="rId3"/>
              </a:rPr>
              <a:t>华为公司</a:t>
            </a:r>
            <a:r>
              <a:rPr lang="zh-CN" altLang="zh-CN" dirty="0">
                <a:solidFill>
                  <a:srgbClr val="0070C0"/>
                </a:solidFill>
              </a:rPr>
              <a:t>准备进行一次赞助活动，专门针对高校大学生篮球活动，经费控制在</a:t>
            </a:r>
            <a:r>
              <a:rPr lang="en-US" altLang="zh-CN" dirty="0">
                <a:solidFill>
                  <a:srgbClr val="0070C0"/>
                </a:solidFill>
              </a:rPr>
              <a:t>10</a:t>
            </a:r>
            <a:r>
              <a:rPr lang="zh-CN" altLang="zh-CN" dirty="0">
                <a:solidFill>
                  <a:srgbClr val="0070C0"/>
                </a:solidFill>
              </a:rPr>
              <a:t>万以内。请按照公关活动方案设计的方法和要求为该企业进行一个赞助活动策划，并撰写出格式正确、主题明确、内容完整、思路清晰、具有一定可行性的公关活动方案。</a:t>
            </a:r>
            <a:endParaRPr lang="zh-CN" altLang="en-US" b="1" dirty="0">
              <a:solidFill>
                <a:srgbClr val="FF0000"/>
              </a:solidFill>
            </a:endParaRPr>
          </a:p>
          <a:p>
            <a:r>
              <a:rPr lang="zh-CN" altLang="en-US" sz="2000" b="1" dirty="0">
                <a:solidFill>
                  <a:srgbClr val="FF0000"/>
                </a:solidFill>
              </a:rPr>
              <a:t>任务清单：</a:t>
            </a:r>
            <a:endParaRPr lang="zh-CN" altLang="en-US" sz="2000" b="1" dirty="0">
              <a:solidFill>
                <a:srgbClr val="FF0000"/>
              </a:solidFill>
            </a:endParaRPr>
          </a:p>
          <a:p>
            <a:pPr marL="342900" lvl="0" indent="-342900" algn="just">
              <a:lnSpc>
                <a:spcPct val="150000"/>
              </a:lnSpc>
              <a:buFont typeface="+mj-lt"/>
              <a:buAutoNum type="arabicPeriod"/>
            </a:pPr>
            <a:r>
              <a:rPr lang="zh-CN" altLang="zh-CN" dirty="0">
                <a:solidFill>
                  <a:srgbClr val="0070C0"/>
                </a:solidFill>
              </a:rPr>
              <a:t>活动背景、市场分析；</a:t>
            </a:r>
            <a:endParaRPr lang="zh-CN" altLang="zh-CN" dirty="0">
              <a:solidFill>
                <a:srgbClr val="0070C0"/>
              </a:solidFill>
            </a:endParaRPr>
          </a:p>
          <a:p>
            <a:pPr marL="342900" lvl="0" indent="-342900" algn="just">
              <a:lnSpc>
                <a:spcPct val="150000"/>
              </a:lnSpc>
              <a:buFont typeface="+mj-lt"/>
              <a:buAutoNum type="arabicPeriod"/>
            </a:pPr>
            <a:r>
              <a:rPr lang="zh-CN" altLang="zh-CN" dirty="0">
                <a:solidFill>
                  <a:srgbClr val="0070C0"/>
                </a:solidFill>
              </a:rPr>
              <a:t>活动目标、活动主题、活动地点、活动时间、活动对象；</a:t>
            </a:r>
            <a:endParaRPr lang="zh-CN" altLang="zh-CN" dirty="0">
              <a:solidFill>
                <a:srgbClr val="0070C0"/>
              </a:solidFill>
            </a:endParaRPr>
          </a:p>
          <a:p>
            <a:pPr marL="342900" lvl="0" indent="-342900" algn="just">
              <a:lnSpc>
                <a:spcPct val="150000"/>
              </a:lnSpc>
              <a:buFont typeface="+mj-lt"/>
              <a:buAutoNum type="arabicPeriod"/>
            </a:pPr>
            <a:r>
              <a:rPr lang="zh-CN" altLang="zh-CN" dirty="0">
                <a:solidFill>
                  <a:srgbClr val="0070C0"/>
                </a:solidFill>
              </a:rPr>
              <a:t>活动项目流程设计、媒介宣传、进度安排物料准备；</a:t>
            </a:r>
            <a:endParaRPr lang="zh-CN" altLang="zh-CN" dirty="0">
              <a:solidFill>
                <a:srgbClr val="0070C0"/>
              </a:solidFill>
            </a:endParaRPr>
          </a:p>
          <a:p>
            <a:pPr marL="342900" lvl="0" indent="-342900" algn="just">
              <a:lnSpc>
                <a:spcPct val="150000"/>
              </a:lnSpc>
              <a:buFont typeface="+mj-lt"/>
              <a:buAutoNum type="arabicPeriod"/>
            </a:pPr>
            <a:r>
              <a:rPr lang="zh-CN" altLang="zh-CN" dirty="0">
                <a:solidFill>
                  <a:srgbClr val="0070C0"/>
                </a:solidFill>
              </a:rPr>
              <a:t>费用预算、效果评估；</a:t>
            </a:r>
            <a:endParaRPr lang="zh-CN" altLang="zh-CN" dirty="0">
              <a:solidFill>
                <a:srgbClr val="0070C0"/>
              </a:solidFill>
            </a:endParaRPr>
          </a:p>
          <a:p>
            <a:pPr marL="342900" lvl="0" indent="-342900" algn="just">
              <a:lnSpc>
                <a:spcPct val="150000"/>
              </a:lnSpc>
              <a:buFont typeface="+mj-lt"/>
              <a:buAutoNum type="arabicPeriod"/>
            </a:pPr>
            <a:r>
              <a:rPr lang="zh-CN" altLang="zh-CN" dirty="0">
                <a:solidFill>
                  <a:srgbClr val="0070C0"/>
                </a:solidFill>
              </a:rPr>
              <a:t>其它具体内容。</a:t>
            </a:r>
            <a:endParaRPr lang="zh-CN" altLang="zh-CN" dirty="0">
              <a:solidFill>
                <a:srgbClr val="0070C0"/>
              </a:solidFill>
            </a:endParaRPr>
          </a:p>
        </p:txBody>
      </p:sp>
      <p:sp>
        <p:nvSpPr>
          <p:cNvPr id="7" name="对角圆角矩形 6"/>
          <p:cNvSpPr/>
          <p:nvPr>
            <p:custDataLst>
              <p:tags r:id="rId4"/>
            </p:custDataLst>
          </p:nvPr>
        </p:nvSpPr>
        <p:spPr>
          <a:xfrm>
            <a:off x="2063750" y="188595"/>
            <a:ext cx="2840990" cy="840105"/>
          </a:xfrm>
          <a:prstGeom prst="round2DiagRect">
            <a:avLst/>
          </a:prstGeom>
          <a:gradFill flip="none" rotWithShape="1">
            <a:gsLst>
              <a:gs pos="0">
                <a:schemeClr val="accent5">
                  <a:lumMod val="89000"/>
                </a:schemeClr>
              </a:gs>
              <a:gs pos="23000">
                <a:schemeClr val="accent5">
                  <a:lumMod val="89000"/>
                </a:schemeClr>
              </a:gs>
              <a:gs pos="69000">
                <a:schemeClr val="accent5">
                  <a:lumMod val="75000"/>
                </a:schemeClr>
              </a:gs>
              <a:gs pos="97000">
                <a:schemeClr val="accent5">
                  <a:lumMod val="7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390" rtl="0" eaLnBrk="1" fontAlgn="auto" latinLnBrk="0" hangingPunct="1">
              <a:lnSpc>
                <a:spcPct val="100000"/>
              </a:lnSpc>
              <a:spcBef>
                <a:spcPts val="0"/>
              </a:spcBef>
              <a:spcAft>
                <a:spcPts val="0"/>
              </a:spcAft>
              <a:buClrTx/>
              <a:buSzTx/>
              <a:buFontTx/>
              <a:buNone/>
              <a:defRPr/>
            </a:pPr>
            <a:endParaRPr kumimoji="0" lang="zh-CN" altLang="en-US" sz="21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6" name="标题 58369"/>
          <p:cNvSpPr>
            <a:spLocks noGrp="1"/>
          </p:cNvSpPr>
          <p:nvPr>
            <p:custDataLst>
              <p:tags r:id="rId5"/>
            </p:custDataLst>
          </p:nvPr>
        </p:nvSpPr>
        <p:spPr>
          <a:xfrm>
            <a:off x="2495550" y="260350"/>
            <a:ext cx="2305050" cy="609600"/>
          </a:xfrm>
          <a:prstGeom prst="rect">
            <a:avLst/>
          </a:prstGeom>
        </p:spPr>
        <p:txBody>
          <a:bodyPr vert="horz" lIns="108850" tIns="54425" rIns="108850" bIns="54425" rtlCol="0" anchor="ctr" anchorCtr="0">
            <a:noAutofit/>
          </a:bodyPr>
          <a:lstStyle>
            <a:lvl1pPr algn="ctr" defTabSz="1088390" rtl="0" eaLnBrk="1" latinLnBrk="0" hangingPunct="1">
              <a:spcBef>
                <a:spcPct val="0"/>
              </a:spcBef>
              <a:buNone/>
              <a:defRPr sz="5200" kern="1200">
                <a:solidFill>
                  <a:schemeClr val="tx1"/>
                </a:solidFill>
                <a:latin typeface="+mj-lt"/>
                <a:ea typeface="+mj-ea"/>
                <a:cs typeface="+mj-cs"/>
              </a:defRPr>
            </a:lvl1pPr>
          </a:lstStyle>
          <a:p>
            <a:pPr algn="l"/>
            <a:r>
              <a:rPr lang="zh-CN" altLang="en-US" sz="32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任务训练</a:t>
            </a:r>
            <a:endParaRPr lang="zh-CN" altLang="en-US" sz="32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对角圆角矩形 6"/>
          <p:cNvSpPr/>
          <p:nvPr/>
        </p:nvSpPr>
        <p:spPr>
          <a:xfrm>
            <a:off x="2135505" y="620395"/>
            <a:ext cx="2637790" cy="840105"/>
          </a:xfrm>
          <a:prstGeom prst="round2DiagRect">
            <a:avLst/>
          </a:prstGeom>
          <a:gradFill flip="none" rotWithShape="1">
            <a:gsLst>
              <a:gs pos="0">
                <a:schemeClr val="accent5">
                  <a:lumMod val="89000"/>
                </a:schemeClr>
              </a:gs>
              <a:gs pos="23000">
                <a:schemeClr val="accent5">
                  <a:lumMod val="89000"/>
                </a:schemeClr>
              </a:gs>
              <a:gs pos="69000">
                <a:schemeClr val="accent5">
                  <a:lumMod val="75000"/>
                </a:schemeClr>
              </a:gs>
              <a:gs pos="97000">
                <a:schemeClr val="accent5">
                  <a:lumMod val="7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390" rtl="0" eaLnBrk="1" fontAlgn="auto" latinLnBrk="0" hangingPunct="1">
              <a:lnSpc>
                <a:spcPct val="100000"/>
              </a:lnSpc>
              <a:spcBef>
                <a:spcPts val="0"/>
              </a:spcBef>
              <a:spcAft>
                <a:spcPts val="0"/>
              </a:spcAft>
              <a:buClrTx/>
              <a:buSzTx/>
              <a:buFontTx/>
              <a:buNone/>
              <a:defRPr/>
            </a:pPr>
            <a:endParaRPr kumimoji="0" lang="zh-CN" altLang="en-US" sz="21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8" name="文本框 7"/>
          <p:cNvSpPr txBox="1"/>
          <p:nvPr/>
        </p:nvSpPr>
        <p:spPr>
          <a:xfrm>
            <a:off x="2423795" y="692785"/>
            <a:ext cx="2481580" cy="554355"/>
          </a:xfrm>
          <a:prstGeom prst="rect">
            <a:avLst/>
          </a:prstGeom>
          <a:noFill/>
        </p:spPr>
        <p:txBody>
          <a:bodyPr wrap="square" rtlCol="0">
            <a:noAutofit/>
          </a:bodyPr>
          <a:lstStyle/>
          <a:p>
            <a:pPr marR="0" indent="0" defTabSz="1088390" fontAlgn="auto">
              <a:lnSpc>
                <a:spcPct val="100000"/>
              </a:lnSpc>
              <a:spcBef>
                <a:spcPts val="0"/>
              </a:spcBef>
              <a:spcAft>
                <a:spcPts val="0"/>
              </a:spcAft>
              <a:buClrTx/>
              <a:buSzTx/>
              <a:buFontTx/>
              <a:buNone/>
              <a:defRPr/>
            </a:pPr>
            <a:r>
              <a:rPr kumimoji="0" lang="zh-CN" altLang="en-US" sz="3600" b="1" i="0" kern="1200" cap="none" spc="0" normalizeH="0" baseline="0" noProof="0" dirty="0">
                <a:solidFill>
                  <a:prstClr val="white"/>
                </a:solidFill>
                <a:latin typeface="Arial" panose="020B0604020202020204"/>
                <a:ea typeface="微软雅黑" panose="020B0503020204020204" pitchFamily="34" charset="-122"/>
                <a:cs typeface="+mn-cs"/>
              </a:rPr>
              <a:t>课程思政</a:t>
            </a:r>
            <a:endParaRPr kumimoji="0" lang="zh-CN" altLang="en-US" sz="3600" b="1" i="0" kern="1200" cap="none" spc="0" normalizeH="0" baseline="0" noProof="0" dirty="0">
              <a:solidFill>
                <a:prstClr val="white"/>
              </a:solidFill>
              <a:latin typeface="Arial" panose="020B0604020202020204"/>
              <a:ea typeface="微软雅黑" panose="020B0503020204020204" pitchFamily="34" charset="-122"/>
              <a:cs typeface="+mn-cs"/>
            </a:endParaRPr>
          </a:p>
        </p:txBody>
      </p:sp>
      <p:sp>
        <p:nvSpPr>
          <p:cNvPr id="1108995" name="文本占位符 1108994"/>
          <p:cNvSpPr>
            <a:spLocks noGrp="1"/>
          </p:cNvSpPr>
          <p:nvPr>
            <p:ph type="body" idx="1"/>
            <p:custDataLst>
              <p:tags r:id="rId1"/>
            </p:custDataLst>
          </p:nvPr>
        </p:nvSpPr>
        <p:spPr>
          <a:xfrm>
            <a:off x="1271905" y="1556385"/>
            <a:ext cx="9370060" cy="2222500"/>
          </a:xfrm>
        </p:spPr>
        <p:txBody>
          <a:bodyPr lIns="0" rIns="0">
            <a:normAutofit fontScale="90000"/>
          </a:bodyPr>
          <a:p>
            <a:pPr lvl="1">
              <a:buNone/>
            </a:pPr>
            <a:r>
              <a:rPr lang="en-US" altLang="zh-CN" sz="28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1</a:t>
            </a:r>
            <a:r>
              <a:rPr lang="zh-CN" altLang="en-US"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、阅读案例</a:t>
            </a:r>
            <a:r>
              <a:rPr lang="en-US" alt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大数据营销的利与弊</a:t>
            </a:r>
            <a:r>
              <a:rPr lang="en-US" alt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，思考企业利用技术的同时应具备哪些符合社会主义核心价值观的科技伦理思想？。</a:t>
            </a:r>
            <a:r>
              <a:rPr lang="en-US" alt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P204</a:t>
            </a:r>
            <a:endParaRPr lang="zh-CN" altLang="en-US"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lvl="1">
              <a:buNone/>
            </a:pPr>
            <a:r>
              <a:rPr lang="en-US" alt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2</a:t>
            </a:r>
            <a:r>
              <a:rPr lang="zh-CN" altLang="en-US"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阅读案例</a:t>
            </a:r>
            <a:r>
              <a:rPr lang="en-US" alt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李宁</a:t>
            </a:r>
            <a:r>
              <a:rPr lang="en-US" alt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三十而立，丝路探行</a:t>
            </a:r>
            <a:r>
              <a:rPr lang="en-US" alt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主题派对敦煌上演</a:t>
            </a:r>
            <a:r>
              <a:rPr lang="en-US" alt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案例，结合案例中的将敦煌文化元素与服装设计融合的思想，思考如何</a:t>
            </a:r>
            <a:r>
              <a:rPr lang="zh-CN" altLang="en-US"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借助经营让更多的人了解</a:t>
            </a:r>
            <a:r>
              <a:rPr lang="zh-CN" altLang="en-US"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家乡地域文化与特色。</a:t>
            </a:r>
            <a:r>
              <a:rPr lang="en-US" alt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P206</a:t>
            </a:r>
            <a:endParaRPr lang="en-US" alt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102" name="图片 101"/>
          <p:cNvPicPr/>
          <p:nvPr>
            <p:custDataLst>
              <p:tags r:id="rId2"/>
            </p:custDataLst>
          </p:nvPr>
        </p:nvPicPr>
        <p:blipFill>
          <a:blip r:embed="rId3"/>
          <a:stretch>
            <a:fillRect/>
          </a:stretch>
        </p:blipFill>
        <p:spPr>
          <a:xfrm>
            <a:off x="2279650" y="3644900"/>
            <a:ext cx="3896360" cy="2658745"/>
          </a:xfrm>
          <a:prstGeom prst="rect">
            <a:avLst/>
          </a:prstGeom>
          <a:noFill/>
          <a:ln w="9525">
            <a:noFill/>
          </a:ln>
        </p:spPr>
      </p:pic>
      <p:pic>
        <p:nvPicPr>
          <p:cNvPr id="104" name="图片 103"/>
          <p:cNvPicPr/>
          <p:nvPr>
            <p:custDataLst>
              <p:tags r:id="rId4"/>
            </p:custDataLst>
          </p:nvPr>
        </p:nvPicPr>
        <p:blipFill>
          <a:blip r:embed="rId5"/>
          <a:stretch>
            <a:fillRect/>
          </a:stretch>
        </p:blipFill>
        <p:spPr>
          <a:xfrm>
            <a:off x="6240145" y="3630295"/>
            <a:ext cx="4003040" cy="2673350"/>
          </a:xfrm>
          <a:prstGeom prst="rect">
            <a:avLst/>
          </a:prstGeom>
          <a:noFill/>
          <a:ln w="9525">
            <a:noFill/>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对角圆角矩形 6"/>
          <p:cNvSpPr/>
          <p:nvPr>
            <p:custDataLst>
              <p:tags r:id="rId1"/>
            </p:custDataLst>
          </p:nvPr>
        </p:nvSpPr>
        <p:spPr>
          <a:xfrm>
            <a:off x="2207895" y="1268730"/>
            <a:ext cx="2637790" cy="840105"/>
          </a:xfrm>
          <a:prstGeom prst="round2DiagRect">
            <a:avLst/>
          </a:prstGeom>
          <a:gradFill flip="none" rotWithShape="1">
            <a:gsLst>
              <a:gs pos="0">
                <a:schemeClr val="accent5">
                  <a:lumMod val="89000"/>
                </a:schemeClr>
              </a:gs>
              <a:gs pos="23000">
                <a:schemeClr val="accent5">
                  <a:lumMod val="89000"/>
                </a:schemeClr>
              </a:gs>
              <a:gs pos="69000">
                <a:schemeClr val="accent5">
                  <a:lumMod val="75000"/>
                </a:schemeClr>
              </a:gs>
              <a:gs pos="97000">
                <a:schemeClr val="accent5">
                  <a:lumMod val="7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390" rtl="0" eaLnBrk="1" fontAlgn="auto" latinLnBrk="0" hangingPunct="1">
              <a:lnSpc>
                <a:spcPct val="100000"/>
              </a:lnSpc>
              <a:spcBef>
                <a:spcPts val="0"/>
              </a:spcBef>
              <a:spcAft>
                <a:spcPts val="0"/>
              </a:spcAft>
              <a:buClrTx/>
              <a:buSzTx/>
              <a:buFontTx/>
              <a:buNone/>
              <a:defRPr/>
            </a:pPr>
            <a:endParaRPr kumimoji="0" lang="zh-CN" altLang="en-US" sz="21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8" name="文本框 7"/>
          <p:cNvSpPr txBox="1"/>
          <p:nvPr>
            <p:custDataLst>
              <p:tags r:id="rId2"/>
            </p:custDataLst>
          </p:nvPr>
        </p:nvSpPr>
        <p:spPr>
          <a:xfrm>
            <a:off x="2495550" y="1411605"/>
            <a:ext cx="2195195" cy="554355"/>
          </a:xfrm>
          <a:prstGeom prst="rect">
            <a:avLst/>
          </a:prstGeom>
          <a:noFill/>
        </p:spPr>
        <p:txBody>
          <a:bodyPr wrap="square" rtlCol="0">
            <a:noAutofit/>
          </a:bodyPr>
          <a:lstStyle/>
          <a:p>
            <a:pPr marL="0" marR="0" lvl="0" indent="0" algn="l" defTabSz="108839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Arial" panose="020B0604020202020204"/>
                <a:ea typeface="微软雅黑" panose="020B0503020204020204" pitchFamily="34" charset="-122"/>
                <a:cs typeface="+mn-cs"/>
              </a:rPr>
              <a:t>课程总结</a:t>
            </a:r>
            <a:endParaRPr kumimoji="0" lang="zh-CN" altLang="en-US" sz="3600" b="1" i="0" u="none" strike="noStrike" kern="1200" cap="none" spc="0" normalizeH="0" baseline="0" noProof="0" dirty="0">
              <a:ln>
                <a:noFill/>
              </a:ln>
              <a:solidFill>
                <a:prstClr val="white"/>
              </a:solidFill>
              <a:effectLst/>
              <a:uLnTx/>
              <a:uFillTx/>
              <a:latin typeface="Arial" panose="020B0604020202020204"/>
              <a:ea typeface="微软雅黑" panose="020B0503020204020204" pitchFamily="34" charset="-122"/>
              <a:cs typeface="+mn-cs"/>
            </a:endParaRPr>
          </a:p>
        </p:txBody>
      </p:sp>
      <p:pic>
        <p:nvPicPr>
          <p:cNvPr id="3" name="1BCC2C28-871D-48CB-8BE0-2867F7803ADB-2" descr="C:/Users/DELL/AppData/Local/Temp/导图1(2).png导图1(2)"/>
          <p:cNvPicPr>
            <a:picLocks noChangeAspect="1"/>
          </p:cNvPicPr>
          <p:nvPr>
            <p:custDataLst>
              <p:tags r:id="rId3"/>
            </p:custDataLst>
          </p:nvPr>
        </p:nvPicPr>
        <p:blipFill>
          <a:blip r:embed="rId4"/>
          <a:stretch>
            <a:fillRect/>
          </a:stretch>
        </p:blipFill>
        <p:spPr>
          <a:xfrm>
            <a:off x="1847850" y="2853055"/>
            <a:ext cx="9349105" cy="2573655"/>
          </a:xfrm>
          <a:prstGeom prst="rect">
            <a:avLst/>
          </a:prstGeom>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0" name="图片 149"/>
          <p:cNvPicPr>
            <a:picLocks noChangeAspect="1"/>
          </p:cNvPicPr>
          <p:nvPr/>
        </p:nvPicPr>
        <p:blipFill rotWithShape="1">
          <a:blip r:embed="rId1" cstate="print">
            <a:extLst>
              <a:ext uri="{28A0092B-C50C-407E-A947-70E740481C1C}">
                <a14:useLocalDpi xmlns:a14="http://schemas.microsoft.com/office/drawing/2010/main" val="0"/>
              </a:ext>
            </a:extLst>
          </a:blip>
          <a:srcRect t="7180" b="8199"/>
          <a:stretch>
            <a:fillRect/>
          </a:stretch>
        </p:blipFill>
        <p:spPr>
          <a:xfrm>
            <a:off x="2205" y="-19046"/>
            <a:ext cx="12187592" cy="6875458"/>
          </a:xfrm>
          <a:prstGeom prst="rect">
            <a:avLst/>
          </a:prstGeom>
        </p:spPr>
      </p:pic>
      <p:sp>
        <p:nvSpPr>
          <p:cNvPr id="13" name="矩形 12"/>
          <p:cNvSpPr/>
          <p:nvPr/>
        </p:nvSpPr>
        <p:spPr>
          <a:xfrm>
            <a:off x="-32121" y="-36483"/>
            <a:ext cx="12245353" cy="6879873"/>
          </a:xfrm>
          <a:prstGeom prst="rect">
            <a:avLst/>
          </a:prstGeom>
          <a:gradFill flip="none" rotWithShape="1">
            <a:gsLst>
              <a:gs pos="0">
                <a:schemeClr val="accent1">
                  <a:lumMod val="5000"/>
                  <a:lumOff val="95000"/>
                </a:schemeClr>
              </a:gs>
              <a:gs pos="48000">
                <a:schemeClr val="bg1">
                  <a:alpha val="20000"/>
                </a:schemeClr>
              </a:gs>
              <a:gs pos="100000">
                <a:schemeClr val="bg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grpSp>
        <p:nvGrpSpPr>
          <p:cNvPr id="31" name="组合 30"/>
          <p:cNvGrpSpPr/>
          <p:nvPr/>
        </p:nvGrpSpPr>
        <p:grpSpPr>
          <a:xfrm>
            <a:off x="5325709" y="1341252"/>
            <a:ext cx="1540584" cy="1540584"/>
            <a:chOff x="1832348" y="1053530"/>
            <a:chExt cx="1540941" cy="1540941"/>
          </a:xfrm>
          <a:solidFill>
            <a:schemeClr val="accent5">
              <a:lumMod val="75000"/>
            </a:schemeClr>
          </a:solidFill>
        </p:grpSpPr>
        <p:sp>
          <p:nvSpPr>
            <p:cNvPr id="32" name="椭圆 31"/>
            <p:cNvSpPr/>
            <p:nvPr/>
          </p:nvSpPr>
          <p:spPr>
            <a:xfrm>
              <a:off x="1832348" y="1053530"/>
              <a:ext cx="1540941" cy="1540941"/>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36" name="TextBox 32"/>
            <p:cNvSpPr>
              <a:spLocks noChangeArrowheads="1"/>
            </p:cNvSpPr>
            <p:nvPr/>
          </p:nvSpPr>
          <p:spPr bwMode="auto">
            <a:xfrm>
              <a:off x="1999499" y="1470057"/>
              <a:ext cx="1151277" cy="707886"/>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defTabSz="1088390">
                <a:defRPr/>
              </a:pPr>
              <a:r>
                <a:rPr lang="en-US" altLang="zh-CN" sz="4000" b="1" dirty="0">
                  <a:solidFill>
                    <a:prstClr val="white"/>
                  </a:solidFill>
                  <a:latin typeface="微软雅黑" panose="020B0503020204020204" pitchFamily="34" charset="-122"/>
                  <a:ea typeface="微软雅黑" panose="020B0503020204020204" pitchFamily="34" charset="-122"/>
                  <a:sym typeface="经典特黑简" pitchFamily="1" charset="-122"/>
                </a:rPr>
                <a:t>End</a:t>
              </a:r>
              <a:endParaRPr lang="zh-CN" altLang="en-US" sz="4000" b="1" dirty="0">
                <a:solidFill>
                  <a:prstClr val="white"/>
                </a:solidFill>
                <a:latin typeface="微软雅黑" panose="020B0503020204020204" pitchFamily="34" charset="-122"/>
                <a:ea typeface="微软雅黑" panose="020B0503020204020204" pitchFamily="34" charset="-122"/>
                <a:sym typeface="经典特黑简" pitchFamily="1" charset="-122"/>
              </a:endParaRPr>
            </a:p>
          </p:txBody>
        </p:sp>
      </p:grpSp>
      <p:sp>
        <p:nvSpPr>
          <p:cNvPr id="42" name="TextBox 32"/>
          <p:cNvSpPr>
            <a:spLocks noChangeArrowheads="1"/>
          </p:cNvSpPr>
          <p:nvPr/>
        </p:nvSpPr>
        <p:spPr bwMode="auto">
          <a:xfrm>
            <a:off x="3281469" y="3225231"/>
            <a:ext cx="6204226" cy="16309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defTabSz="1088390">
              <a:defRPr/>
            </a:pPr>
            <a:r>
              <a:rPr lang="zh-CN" altLang="en-US" sz="5000" b="1" dirty="0">
                <a:solidFill>
                  <a:srgbClr val="2A8EA2"/>
                </a:solidFill>
                <a:latin typeface="微软雅黑" panose="020B0503020204020204" pitchFamily="34" charset="-122"/>
                <a:ea typeface="微软雅黑" panose="020B0503020204020204" pitchFamily="34" charset="-122"/>
                <a:sym typeface="经典特黑简" pitchFamily="1" charset="-122"/>
              </a:rPr>
              <a:t>努力学习  德技并修</a:t>
            </a:r>
            <a:endParaRPr lang="zh-CN" altLang="en-US" sz="5000" b="1" dirty="0">
              <a:solidFill>
                <a:srgbClr val="2A8EA2"/>
              </a:solidFill>
              <a:latin typeface="微软雅黑" panose="020B0503020204020204" pitchFamily="34" charset="-122"/>
              <a:ea typeface="微软雅黑" panose="020B0503020204020204" pitchFamily="34" charset="-122"/>
              <a:sym typeface="经典特黑简" pitchFamily="1" charset="-122"/>
            </a:endParaRPr>
          </a:p>
          <a:p>
            <a:pPr defTabSz="1088390">
              <a:defRPr/>
            </a:pPr>
            <a:endParaRPr lang="en-US" altLang="zh-CN" sz="5000" b="1" dirty="0">
              <a:solidFill>
                <a:prstClr val="black">
                  <a:lumMod val="85000"/>
                  <a:lumOff val="15000"/>
                </a:prstClr>
              </a:solidFill>
              <a:latin typeface="微软雅黑" panose="020B0503020204020204" pitchFamily="34" charset="-122"/>
              <a:ea typeface="微软雅黑" panose="020B0503020204020204" pitchFamily="34" charset="-122"/>
              <a:sym typeface="经典特黑简" pitchFamily="1" charset="-122"/>
            </a:endParaRPr>
          </a:p>
        </p:txBody>
      </p:sp>
      <p:cxnSp>
        <p:nvCxnSpPr>
          <p:cNvPr id="44" name="直接连接符 43"/>
          <p:cNvCxnSpPr/>
          <p:nvPr/>
        </p:nvCxnSpPr>
        <p:spPr>
          <a:xfrm>
            <a:off x="4007768" y="4206188"/>
            <a:ext cx="1727792" cy="0"/>
          </a:xfrm>
          <a:prstGeom prst="line">
            <a:avLst/>
          </a:prstGeom>
          <a:ln w="1905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
        <p:nvSpPr>
          <p:cNvPr id="101" name="等腰三角形 100"/>
          <p:cNvSpPr/>
          <p:nvPr/>
        </p:nvSpPr>
        <p:spPr>
          <a:xfrm rot="10800000">
            <a:off x="5979690" y="4105920"/>
            <a:ext cx="232620" cy="200535"/>
          </a:xfrm>
          <a:prstGeom prst="triangle">
            <a:avLst>
              <a:gd name="adj" fmla="val 48955"/>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cxnSp>
        <p:nvCxnSpPr>
          <p:cNvPr id="103" name="直接连接符 102"/>
          <p:cNvCxnSpPr/>
          <p:nvPr/>
        </p:nvCxnSpPr>
        <p:spPr>
          <a:xfrm>
            <a:off x="6447229" y="4206188"/>
            <a:ext cx="1727792" cy="0"/>
          </a:xfrm>
          <a:prstGeom prst="line">
            <a:avLst/>
          </a:prstGeom>
          <a:ln w="1905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grpSp>
        <p:nvGrpSpPr>
          <p:cNvPr id="86" name="组合 85"/>
          <p:cNvGrpSpPr/>
          <p:nvPr/>
        </p:nvGrpSpPr>
        <p:grpSpPr>
          <a:xfrm>
            <a:off x="2205" y="4609480"/>
            <a:ext cx="3884180" cy="2248521"/>
            <a:chOff x="0" y="4653930"/>
            <a:chExt cx="3885079" cy="2249041"/>
          </a:xfrm>
          <a:solidFill>
            <a:schemeClr val="accent5">
              <a:lumMod val="75000"/>
            </a:schemeClr>
          </a:solidFill>
        </p:grpSpPr>
        <p:grpSp>
          <p:nvGrpSpPr>
            <p:cNvPr id="87" name="组合 86"/>
            <p:cNvGrpSpPr/>
            <p:nvPr/>
          </p:nvGrpSpPr>
          <p:grpSpPr>
            <a:xfrm>
              <a:off x="0" y="4653930"/>
              <a:ext cx="3885079" cy="2249041"/>
              <a:chOff x="0" y="4653930"/>
              <a:chExt cx="3885079" cy="2249041"/>
            </a:xfrm>
            <a:grpFill/>
          </p:grpSpPr>
          <p:sp>
            <p:nvSpPr>
              <p:cNvPr id="89" name="椭圆 88"/>
              <p:cNvSpPr/>
              <p:nvPr/>
            </p:nvSpPr>
            <p:spPr>
              <a:xfrm>
                <a:off x="2062758" y="465393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90" name="椭圆 89"/>
              <p:cNvSpPr/>
              <p:nvPr/>
            </p:nvSpPr>
            <p:spPr>
              <a:xfrm>
                <a:off x="3291483" y="57302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91" name="椭圆 90"/>
              <p:cNvSpPr/>
              <p:nvPr/>
            </p:nvSpPr>
            <p:spPr>
              <a:xfrm>
                <a:off x="1729383" y="62128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92" name="椭圆 91"/>
              <p:cNvSpPr/>
              <p:nvPr/>
            </p:nvSpPr>
            <p:spPr>
              <a:xfrm>
                <a:off x="319683" y="67589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93" name="椭圆 92"/>
              <p:cNvSpPr/>
              <p:nvPr/>
            </p:nvSpPr>
            <p:spPr>
              <a:xfrm>
                <a:off x="1424583" y="53873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94" name="椭圆 93"/>
              <p:cNvSpPr/>
              <p:nvPr/>
            </p:nvSpPr>
            <p:spPr>
              <a:xfrm>
                <a:off x="761643" y="657607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95" name="椭圆 94"/>
              <p:cNvSpPr/>
              <p:nvPr/>
            </p:nvSpPr>
            <p:spPr>
              <a:xfrm>
                <a:off x="2575203" y="589789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96" name="椭圆 95"/>
              <p:cNvSpPr/>
              <p:nvPr/>
            </p:nvSpPr>
            <p:spPr>
              <a:xfrm>
                <a:off x="3741063" y="654559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cxnSp>
            <p:nvCxnSpPr>
              <p:cNvPr id="97" name="直接连接符 96"/>
              <p:cNvCxnSpPr>
                <a:endCxn id="93" idx="2"/>
              </p:cNvCxnSpPr>
              <p:nvPr/>
            </p:nvCxnSpPr>
            <p:spPr>
              <a:xfrm>
                <a:off x="0" y="5229994"/>
                <a:ext cx="1424583" cy="229369"/>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a:stCxn id="93" idx="6"/>
                <a:endCxn id="95" idx="1"/>
              </p:cNvCxnSpPr>
              <p:nvPr/>
            </p:nvCxnSpPr>
            <p:spPr>
              <a:xfrm>
                <a:off x="1568599" y="5459363"/>
                <a:ext cx="1027695" cy="45962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a:stCxn id="95" idx="6"/>
                <a:endCxn id="96" idx="1"/>
              </p:cNvCxnSpPr>
              <p:nvPr/>
            </p:nvCxnSpPr>
            <p:spPr>
              <a:xfrm>
                <a:off x="2719219" y="5969903"/>
                <a:ext cx="1042935" cy="59678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a:stCxn id="93" idx="3"/>
                <a:endCxn id="94" idx="0"/>
              </p:cNvCxnSpPr>
              <p:nvPr/>
            </p:nvCxnSpPr>
            <p:spPr>
              <a:xfrm flipH="1">
                <a:off x="833651" y="5510280"/>
                <a:ext cx="612023" cy="106579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a:endCxn id="94" idx="2"/>
              </p:cNvCxnSpPr>
              <p:nvPr/>
            </p:nvCxnSpPr>
            <p:spPr>
              <a:xfrm flipV="1">
                <a:off x="0" y="6648083"/>
                <a:ext cx="761643" cy="22071"/>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a:stCxn id="94" idx="6"/>
                <a:endCxn id="91" idx="3"/>
              </p:cNvCxnSpPr>
              <p:nvPr/>
            </p:nvCxnSpPr>
            <p:spPr>
              <a:xfrm flipV="1">
                <a:off x="905659" y="6335780"/>
                <a:ext cx="844815" cy="31230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a:stCxn id="91" idx="4"/>
              </p:cNvCxnSpPr>
              <p:nvPr/>
            </p:nvCxnSpPr>
            <p:spPr>
              <a:xfrm flipH="1">
                <a:off x="1486694" y="6356871"/>
                <a:ext cx="314697" cy="502717"/>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a:endCxn id="94" idx="5"/>
              </p:cNvCxnSpPr>
              <p:nvPr/>
            </p:nvCxnSpPr>
            <p:spPr>
              <a:xfrm flipH="1" flipV="1">
                <a:off x="884568" y="6699000"/>
                <a:ext cx="602126" cy="16058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a:stCxn id="96" idx="2"/>
              </p:cNvCxnSpPr>
              <p:nvPr/>
            </p:nvCxnSpPr>
            <p:spPr>
              <a:xfrm flipH="1">
                <a:off x="2782838" y="6617603"/>
                <a:ext cx="958225" cy="24198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flipV="1">
                <a:off x="0" y="4725938"/>
                <a:ext cx="694606" cy="504056"/>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a:endCxn id="91" idx="1"/>
              </p:cNvCxnSpPr>
              <p:nvPr/>
            </p:nvCxnSpPr>
            <p:spPr>
              <a:xfrm>
                <a:off x="694606" y="4725938"/>
                <a:ext cx="1055868" cy="150800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a:endCxn id="89" idx="1"/>
              </p:cNvCxnSpPr>
              <p:nvPr/>
            </p:nvCxnSpPr>
            <p:spPr>
              <a:xfrm flipV="1">
                <a:off x="694606" y="4675021"/>
                <a:ext cx="1389243" cy="5091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a:stCxn id="89" idx="5"/>
                <a:endCxn id="90" idx="1"/>
              </p:cNvCxnSpPr>
              <p:nvPr/>
            </p:nvCxnSpPr>
            <p:spPr>
              <a:xfrm>
                <a:off x="2185683" y="4776855"/>
                <a:ext cx="1126891" cy="974491"/>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a:stCxn id="90" idx="2"/>
                <a:endCxn id="95" idx="7"/>
              </p:cNvCxnSpPr>
              <p:nvPr/>
            </p:nvCxnSpPr>
            <p:spPr>
              <a:xfrm flipH="1">
                <a:off x="2698128" y="5802263"/>
                <a:ext cx="593355" cy="11672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a:stCxn id="90" idx="4"/>
              </p:cNvCxnSpPr>
              <p:nvPr/>
            </p:nvCxnSpPr>
            <p:spPr>
              <a:xfrm flipH="1">
                <a:off x="3286894" y="5874271"/>
                <a:ext cx="76597" cy="98531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a:stCxn id="91" idx="5"/>
              </p:cNvCxnSpPr>
              <p:nvPr/>
            </p:nvCxnSpPr>
            <p:spPr>
              <a:xfrm>
                <a:off x="1852308" y="6335780"/>
                <a:ext cx="426474" cy="52380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a:stCxn id="89" idx="4"/>
                <a:endCxn id="91" idx="0"/>
              </p:cNvCxnSpPr>
              <p:nvPr/>
            </p:nvCxnSpPr>
            <p:spPr>
              <a:xfrm flipH="1">
                <a:off x="1801391" y="4797946"/>
                <a:ext cx="333375" cy="141490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6" name="直接连接符 115"/>
              <p:cNvCxnSpPr>
                <a:stCxn id="91" idx="2"/>
              </p:cNvCxnSpPr>
              <p:nvPr/>
            </p:nvCxnSpPr>
            <p:spPr>
              <a:xfrm flipH="1" flipV="1">
                <a:off x="0" y="5662042"/>
                <a:ext cx="1729383" cy="622821"/>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a:stCxn id="92" idx="1"/>
              </p:cNvCxnSpPr>
              <p:nvPr/>
            </p:nvCxnSpPr>
            <p:spPr>
              <a:xfrm flipH="1" flipV="1">
                <a:off x="0" y="6166098"/>
                <a:ext cx="340774" cy="61394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cxnSp>
          <p:nvCxnSpPr>
            <p:cNvPr id="88" name="直接连接符 87"/>
            <p:cNvCxnSpPr>
              <a:stCxn id="91" idx="6"/>
              <a:endCxn id="95" idx="2"/>
            </p:cNvCxnSpPr>
            <p:nvPr/>
          </p:nvCxnSpPr>
          <p:spPr>
            <a:xfrm flipV="1">
              <a:off x="1873399" y="5969903"/>
              <a:ext cx="701804" cy="314960"/>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grpSp>
        <p:nvGrpSpPr>
          <p:cNvPr id="118" name="组合 117"/>
          <p:cNvGrpSpPr/>
          <p:nvPr/>
        </p:nvGrpSpPr>
        <p:grpSpPr>
          <a:xfrm>
            <a:off x="9119637" y="0"/>
            <a:ext cx="3145491" cy="2906742"/>
            <a:chOff x="9119542" y="0"/>
            <a:chExt cx="3146219" cy="2907415"/>
          </a:xfrm>
          <a:solidFill>
            <a:schemeClr val="accent5">
              <a:lumMod val="75000"/>
            </a:schemeClr>
          </a:solidFill>
        </p:grpSpPr>
        <p:sp>
          <p:nvSpPr>
            <p:cNvPr id="119" name="椭圆 118"/>
            <p:cNvSpPr/>
            <p:nvPr/>
          </p:nvSpPr>
          <p:spPr>
            <a:xfrm>
              <a:off x="9119542" y="909514"/>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20" name="椭圆 119"/>
            <p:cNvSpPr/>
            <p:nvPr/>
          </p:nvSpPr>
          <p:spPr>
            <a:xfrm>
              <a:off x="10948342" y="212828"/>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21" name="椭圆 120"/>
            <p:cNvSpPr/>
            <p:nvPr/>
          </p:nvSpPr>
          <p:spPr>
            <a:xfrm>
              <a:off x="10396799" y="15045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22" name="椭圆 121"/>
            <p:cNvSpPr/>
            <p:nvPr/>
          </p:nvSpPr>
          <p:spPr>
            <a:xfrm>
              <a:off x="11615999" y="19109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23" name="椭圆 122"/>
            <p:cNvSpPr/>
            <p:nvPr/>
          </p:nvSpPr>
          <p:spPr>
            <a:xfrm>
              <a:off x="9407574" y="141357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24" name="椭圆 123"/>
            <p:cNvSpPr/>
            <p:nvPr/>
          </p:nvSpPr>
          <p:spPr>
            <a:xfrm>
              <a:off x="10539688" y="2603742"/>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25" name="椭圆 124"/>
            <p:cNvSpPr/>
            <p:nvPr/>
          </p:nvSpPr>
          <p:spPr>
            <a:xfrm>
              <a:off x="12121745" y="27633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26" name="椭圆 125"/>
            <p:cNvSpPr/>
            <p:nvPr/>
          </p:nvSpPr>
          <p:spPr>
            <a:xfrm>
              <a:off x="11062203" y="978142"/>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cxnSp>
          <p:nvCxnSpPr>
            <p:cNvPr id="127" name="直接连接符 126"/>
            <p:cNvCxnSpPr>
              <a:stCxn id="123" idx="0"/>
            </p:cNvCxnSpPr>
            <p:nvPr/>
          </p:nvCxnSpPr>
          <p:spPr>
            <a:xfrm flipV="1">
              <a:off x="9479582" y="1"/>
              <a:ext cx="216024" cy="1413569"/>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a:stCxn id="123" idx="5"/>
              <a:endCxn id="124" idx="1"/>
            </p:cNvCxnSpPr>
            <p:nvPr/>
          </p:nvCxnSpPr>
          <p:spPr>
            <a:xfrm>
              <a:off x="9530499" y="1536495"/>
              <a:ext cx="1030280" cy="108833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a:stCxn id="124" idx="6"/>
              <a:endCxn id="125" idx="2"/>
            </p:cNvCxnSpPr>
            <p:nvPr/>
          </p:nvCxnSpPr>
          <p:spPr>
            <a:xfrm>
              <a:off x="10683704" y="2675750"/>
              <a:ext cx="1438041" cy="159657"/>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a:stCxn id="126" idx="1"/>
            </p:cNvCxnSpPr>
            <p:nvPr/>
          </p:nvCxnSpPr>
          <p:spPr>
            <a:xfrm flipH="1" flipV="1">
              <a:off x="10343678" y="0"/>
              <a:ext cx="739616" cy="99923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1" name="直接连接符 130"/>
            <p:cNvCxnSpPr>
              <a:stCxn id="126" idx="7"/>
            </p:cNvCxnSpPr>
            <p:nvPr/>
          </p:nvCxnSpPr>
          <p:spPr>
            <a:xfrm flipV="1">
              <a:off x="11185128" y="0"/>
              <a:ext cx="670718" cy="999233"/>
            </a:xfrm>
            <a:prstGeom prst="line">
              <a:avLst/>
            </a:prstGeom>
            <a:grpFill/>
            <a:ln>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a:stCxn id="123" idx="6"/>
              <a:endCxn id="126" idx="2"/>
            </p:cNvCxnSpPr>
            <p:nvPr/>
          </p:nvCxnSpPr>
          <p:spPr>
            <a:xfrm flipV="1">
              <a:off x="9551590" y="1050150"/>
              <a:ext cx="1510613" cy="435428"/>
            </a:xfrm>
            <a:prstGeom prst="line">
              <a:avLst/>
            </a:prstGeom>
            <a:grpFill/>
            <a:ln>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3" name="直接连接符 132"/>
            <p:cNvCxnSpPr>
              <a:stCxn id="126" idx="3"/>
              <a:endCxn id="124" idx="7"/>
            </p:cNvCxnSpPr>
            <p:nvPr/>
          </p:nvCxnSpPr>
          <p:spPr>
            <a:xfrm flipH="1">
              <a:off x="10662613" y="1101067"/>
              <a:ext cx="420681" cy="1523766"/>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4" name="直接连接符 133"/>
            <p:cNvCxnSpPr>
              <a:stCxn id="122" idx="4"/>
              <a:endCxn id="125" idx="1"/>
            </p:cNvCxnSpPr>
            <p:nvPr/>
          </p:nvCxnSpPr>
          <p:spPr>
            <a:xfrm>
              <a:off x="11688007" y="2055015"/>
              <a:ext cx="454829" cy="72947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5" name="直接连接符 134"/>
            <p:cNvCxnSpPr>
              <a:stCxn id="122" idx="1"/>
              <a:endCxn id="126" idx="5"/>
            </p:cNvCxnSpPr>
            <p:nvPr/>
          </p:nvCxnSpPr>
          <p:spPr>
            <a:xfrm flipH="1" flipV="1">
              <a:off x="11185128" y="1101067"/>
              <a:ext cx="451962" cy="83102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a:stCxn id="126" idx="6"/>
            </p:cNvCxnSpPr>
            <p:nvPr/>
          </p:nvCxnSpPr>
          <p:spPr>
            <a:xfrm>
              <a:off x="11206219" y="1050150"/>
              <a:ext cx="984194" cy="43542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7" name="直接连接符 136"/>
            <p:cNvCxnSpPr>
              <a:endCxn id="119" idx="1"/>
            </p:cNvCxnSpPr>
            <p:nvPr/>
          </p:nvCxnSpPr>
          <p:spPr>
            <a:xfrm flipH="1">
              <a:off x="9140633" y="0"/>
              <a:ext cx="122925" cy="930605"/>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38" name="直接连接符 137"/>
            <p:cNvCxnSpPr>
              <a:stCxn id="119" idx="5"/>
              <a:endCxn id="121" idx="2"/>
            </p:cNvCxnSpPr>
            <p:nvPr/>
          </p:nvCxnSpPr>
          <p:spPr>
            <a:xfrm>
              <a:off x="9242467" y="1032439"/>
              <a:ext cx="1154332" cy="54416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39" name="直接连接符 138"/>
            <p:cNvCxnSpPr>
              <a:stCxn id="121" idx="4"/>
              <a:endCxn id="124" idx="0"/>
            </p:cNvCxnSpPr>
            <p:nvPr/>
          </p:nvCxnSpPr>
          <p:spPr>
            <a:xfrm>
              <a:off x="10468807" y="1648615"/>
              <a:ext cx="142889" cy="95512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0" name="直接连接符 139"/>
            <p:cNvCxnSpPr>
              <a:stCxn id="119" idx="6"/>
              <a:endCxn id="120" idx="3"/>
            </p:cNvCxnSpPr>
            <p:nvPr/>
          </p:nvCxnSpPr>
          <p:spPr>
            <a:xfrm flipV="1">
              <a:off x="9263558" y="335753"/>
              <a:ext cx="1705875" cy="64576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1" name="直接连接符 140"/>
            <p:cNvCxnSpPr>
              <a:stCxn id="121" idx="5"/>
              <a:endCxn id="122" idx="2"/>
            </p:cNvCxnSpPr>
            <p:nvPr/>
          </p:nvCxnSpPr>
          <p:spPr>
            <a:xfrm>
              <a:off x="10519724" y="1627524"/>
              <a:ext cx="1096275" cy="35548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2" name="直接连接符 141"/>
            <p:cNvCxnSpPr>
              <a:stCxn id="122" idx="3"/>
              <a:endCxn id="124" idx="6"/>
            </p:cNvCxnSpPr>
            <p:nvPr/>
          </p:nvCxnSpPr>
          <p:spPr>
            <a:xfrm flipH="1">
              <a:off x="10683704" y="2033924"/>
              <a:ext cx="953386" cy="641826"/>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3" name="直接连接符 142"/>
            <p:cNvCxnSpPr>
              <a:stCxn id="122" idx="6"/>
            </p:cNvCxnSpPr>
            <p:nvPr/>
          </p:nvCxnSpPr>
          <p:spPr>
            <a:xfrm>
              <a:off x="11760015" y="1983007"/>
              <a:ext cx="430398" cy="662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4" name="直接连接符 143"/>
            <p:cNvCxnSpPr>
              <a:stCxn id="120" idx="1"/>
            </p:cNvCxnSpPr>
            <p:nvPr/>
          </p:nvCxnSpPr>
          <p:spPr>
            <a:xfrm flipH="1" flipV="1">
              <a:off x="10703718" y="0"/>
              <a:ext cx="265715" cy="23391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5" name="直接连接符 144"/>
            <p:cNvCxnSpPr>
              <a:stCxn id="120" idx="7"/>
            </p:cNvCxnSpPr>
            <p:nvPr/>
          </p:nvCxnSpPr>
          <p:spPr>
            <a:xfrm flipV="1">
              <a:off x="11071267" y="0"/>
              <a:ext cx="136507" cy="23391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6" name="直接连接符 145"/>
            <p:cNvCxnSpPr>
              <a:stCxn id="120" idx="5"/>
            </p:cNvCxnSpPr>
            <p:nvPr/>
          </p:nvCxnSpPr>
          <p:spPr>
            <a:xfrm>
              <a:off x="11071267" y="335753"/>
              <a:ext cx="1119146" cy="28572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7" name="直接连接符 146"/>
            <p:cNvCxnSpPr>
              <a:endCxn id="122" idx="0"/>
            </p:cNvCxnSpPr>
            <p:nvPr/>
          </p:nvCxnSpPr>
          <p:spPr>
            <a:xfrm flipH="1">
              <a:off x="11688007" y="837506"/>
              <a:ext cx="502406" cy="107349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8" name="直接连接符 147"/>
            <p:cNvCxnSpPr>
              <a:stCxn id="119" idx="6"/>
              <a:endCxn id="120" idx="3"/>
            </p:cNvCxnSpPr>
            <p:nvPr/>
          </p:nvCxnSpPr>
          <p:spPr>
            <a:xfrm flipV="1">
              <a:off x="9263558" y="335753"/>
              <a:ext cx="1705875" cy="64576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9" name="直接连接符 148"/>
            <p:cNvCxnSpPr>
              <a:stCxn id="119" idx="7"/>
            </p:cNvCxnSpPr>
            <p:nvPr/>
          </p:nvCxnSpPr>
          <p:spPr>
            <a:xfrm flipV="1">
              <a:off x="9242467" y="0"/>
              <a:ext cx="669163" cy="930605"/>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8"/>
                                        </p:tgtEl>
                                        <p:attrNameLst>
                                          <p:attrName>style.visibility</p:attrName>
                                        </p:attrNameLst>
                                      </p:cBhvr>
                                      <p:to>
                                        <p:strVal val="visible"/>
                                      </p:to>
                                    </p:set>
                                    <p:animEffect transition="in" filter="fade">
                                      <p:cBhvr>
                                        <p:cTn id="7" dur="500"/>
                                        <p:tgtEl>
                                          <p:spTgt spid="118"/>
                                        </p:tgtEl>
                                      </p:cBhvr>
                                    </p:animEffect>
                                  </p:childTnLst>
                                </p:cTn>
                              </p:par>
                              <p:par>
                                <p:cTn id="8" presetID="10" presetClass="entr" presetSubtype="0" fill="hold" nodeType="withEffect">
                                  <p:stCondLst>
                                    <p:cond delay="0"/>
                                  </p:stCondLst>
                                  <p:childTnLst>
                                    <p:set>
                                      <p:cBhvr>
                                        <p:cTn id="9" dur="1" fill="hold">
                                          <p:stCondLst>
                                            <p:cond delay="0"/>
                                          </p:stCondLst>
                                        </p:cTn>
                                        <p:tgtEl>
                                          <p:spTgt spid="86"/>
                                        </p:tgtEl>
                                        <p:attrNameLst>
                                          <p:attrName>style.visibility</p:attrName>
                                        </p:attrNameLst>
                                      </p:cBhvr>
                                      <p:to>
                                        <p:strVal val="visible"/>
                                      </p:to>
                                    </p:set>
                                    <p:animEffect transition="in" filter="fade">
                                      <p:cBhvr>
                                        <p:cTn id="10" dur="500"/>
                                        <p:tgtEl>
                                          <p:spTgt spid="86"/>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31"/>
                                        </p:tgtEl>
                                        <p:attrNameLst>
                                          <p:attrName>style.visibility</p:attrName>
                                        </p:attrNameLst>
                                      </p:cBhvr>
                                      <p:to>
                                        <p:strVal val="visible"/>
                                      </p:to>
                                    </p:set>
                                    <p:anim calcmode="lin" valueType="num">
                                      <p:cBhvr>
                                        <p:cTn id="14" dur="500" fill="hold"/>
                                        <p:tgtEl>
                                          <p:spTgt spid="31"/>
                                        </p:tgtEl>
                                        <p:attrNameLst>
                                          <p:attrName>ppt_w</p:attrName>
                                        </p:attrNameLst>
                                      </p:cBhvr>
                                      <p:tavLst>
                                        <p:tav tm="0">
                                          <p:val>
                                            <p:fltVal val="0"/>
                                          </p:val>
                                        </p:tav>
                                        <p:tav tm="100000">
                                          <p:val>
                                            <p:strVal val="#ppt_w"/>
                                          </p:val>
                                        </p:tav>
                                      </p:tavLst>
                                    </p:anim>
                                    <p:anim calcmode="lin" valueType="num">
                                      <p:cBhvr>
                                        <p:cTn id="15" dur="500" fill="hold"/>
                                        <p:tgtEl>
                                          <p:spTgt spid="31"/>
                                        </p:tgtEl>
                                        <p:attrNameLst>
                                          <p:attrName>ppt_h</p:attrName>
                                        </p:attrNameLst>
                                      </p:cBhvr>
                                      <p:tavLst>
                                        <p:tav tm="0">
                                          <p:val>
                                            <p:fltVal val="0"/>
                                          </p:val>
                                        </p:tav>
                                        <p:tav tm="100000">
                                          <p:val>
                                            <p:strVal val="#ppt_h"/>
                                          </p:val>
                                        </p:tav>
                                      </p:tavLst>
                                    </p:anim>
                                    <p:animEffect transition="in" filter="fade">
                                      <p:cBhvr>
                                        <p:cTn id="16" dur="500"/>
                                        <p:tgtEl>
                                          <p:spTgt spid="31"/>
                                        </p:tgtEl>
                                      </p:cBhvr>
                                    </p:animEffect>
                                  </p:childTnLst>
                                </p:cTn>
                              </p:par>
                            </p:childTnLst>
                          </p:cTn>
                        </p:par>
                        <p:par>
                          <p:cTn id="17" fill="hold">
                            <p:stCondLst>
                              <p:cond delay="1000"/>
                            </p:stCondLst>
                            <p:childTnLst>
                              <p:par>
                                <p:cTn id="18" presetID="22" presetClass="entr" presetSubtype="1" fill="hold" grpId="0" nodeType="afterEffect">
                                  <p:stCondLst>
                                    <p:cond delay="0"/>
                                  </p:stCondLst>
                                  <p:childTnLst>
                                    <p:set>
                                      <p:cBhvr>
                                        <p:cTn id="19" dur="1" fill="hold">
                                          <p:stCondLst>
                                            <p:cond delay="0"/>
                                          </p:stCondLst>
                                        </p:cTn>
                                        <p:tgtEl>
                                          <p:spTgt spid="42"/>
                                        </p:tgtEl>
                                        <p:attrNameLst>
                                          <p:attrName>style.visibility</p:attrName>
                                        </p:attrNameLst>
                                      </p:cBhvr>
                                      <p:to>
                                        <p:strVal val="visible"/>
                                      </p:to>
                                    </p:set>
                                    <p:animEffect transition="in" filter="wipe(up)">
                                      <p:cBhvr>
                                        <p:cTn id="20" dur="500"/>
                                        <p:tgtEl>
                                          <p:spTgt spid="42"/>
                                        </p:tgtEl>
                                      </p:cBhvr>
                                    </p:animEffect>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44"/>
                                        </p:tgtEl>
                                        <p:attrNameLst>
                                          <p:attrName>style.visibility</p:attrName>
                                        </p:attrNameLst>
                                      </p:cBhvr>
                                      <p:to>
                                        <p:strVal val="visible"/>
                                      </p:to>
                                    </p:set>
                                    <p:animEffect transition="in" filter="wipe(left)">
                                      <p:cBhvr>
                                        <p:cTn id="24" dur="500"/>
                                        <p:tgtEl>
                                          <p:spTgt spid="44"/>
                                        </p:tgtEl>
                                      </p:cBhvr>
                                    </p:animEffect>
                                  </p:childTnLst>
                                </p:cTn>
                              </p:par>
                              <p:par>
                                <p:cTn id="25" presetID="22" presetClass="entr" presetSubtype="2" fill="hold" nodeType="withEffect">
                                  <p:stCondLst>
                                    <p:cond delay="0"/>
                                  </p:stCondLst>
                                  <p:childTnLst>
                                    <p:set>
                                      <p:cBhvr>
                                        <p:cTn id="26" dur="1" fill="hold">
                                          <p:stCondLst>
                                            <p:cond delay="0"/>
                                          </p:stCondLst>
                                        </p:cTn>
                                        <p:tgtEl>
                                          <p:spTgt spid="103"/>
                                        </p:tgtEl>
                                        <p:attrNameLst>
                                          <p:attrName>style.visibility</p:attrName>
                                        </p:attrNameLst>
                                      </p:cBhvr>
                                      <p:to>
                                        <p:strVal val="visible"/>
                                      </p:to>
                                    </p:set>
                                    <p:animEffect transition="in" filter="wipe(right)">
                                      <p:cBhvr>
                                        <p:cTn id="27" dur="500"/>
                                        <p:tgtEl>
                                          <p:spTgt spid="103"/>
                                        </p:tgtEl>
                                      </p:cBhvr>
                                    </p:animEffect>
                                  </p:childTnLst>
                                </p:cTn>
                              </p:par>
                            </p:childTnLst>
                          </p:cTn>
                        </p:par>
                        <p:par>
                          <p:cTn id="28" fill="hold">
                            <p:stCondLst>
                              <p:cond delay="2000"/>
                            </p:stCondLst>
                            <p:childTnLst>
                              <p:par>
                                <p:cTn id="29" presetID="31" presetClass="entr" presetSubtype="0" fill="hold" grpId="0" nodeType="afterEffect">
                                  <p:stCondLst>
                                    <p:cond delay="0"/>
                                  </p:stCondLst>
                                  <p:childTnLst>
                                    <p:set>
                                      <p:cBhvr>
                                        <p:cTn id="30" dur="1" fill="hold">
                                          <p:stCondLst>
                                            <p:cond delay="0"/>
                                          </p:stCondLst>
                                        </p:cTn>
                                        <p:tgtEl>
                                          <p:spTgt spid="101"/>
                                        </p:tgtEl>
                                        <p:attrNameLst>
                                          <p:attrName>style.visibility</p:attrName>
                                        </p:attrNameLst>
                                      </p:cBhvr>
                                      <p:to>
                                        <p:strVal val="visible"/>
                                      </p:to>
                                    </p:set>
                                    <p:anim calcmode="lin" valueType="num">
                                      <p:cBhvr>
                                        <p:cTn id="31" dur="500" fill="hold"/>
                                        <p:tgtEl>
                                          <p:spTgt spid="101"/>
                                        </p:tgtEl>
                                        <p:attrNameLst>
                                          <p:attrName>ppt_w</p:attrName>
                                        </p:attrNameLst>
                                      </p:cBhvr>
                                      <p:tavLst>
                                        <p:tav tm="0">
                                          <p:val>
                                            <p:fltVal val="0"/>
                                          </p:val>
                                        </p:tav>
                                        <p:tav tm="100000">
                                          <p:val>
                                            <p:strVal val="#ppt_w"/>
                                          </p:val>
                                        </p:tav>
                                      </p:tavLst>
                                    </p:anim>
                                    <p:anim calcmode="lin" valueType="num">
                                      <p:cBhvr>
                                        <p:cTn id="32" dur="500" fill="hold"/>
                                        <p:tgtEl>
                                          <p:spTgt spid="101"/>
                                        </p:tgtEl>
                                        <p:attrNameLst>
                                          <p:attrName>ppt_h</p:attrName>
                                        </p:attrNameLst>
                                      </p:cBhvr>
                                      <p:tavLst>
                                        <p:tav tm="0">
                                          <p:val>
                                            <p:fltVal val="0"/>
                                          </p:val>
                                        </p:tav>
                                        <p:tav tm="100000">
                                          <p:val>
                                            <p:strVal val="#ppt_h"/>
                                          </p:val>
                                        </p:tav>
                                      </p:tavLst>
                                    </p:anim>
                                    <p:anim calcmode="lin" valueType="num">
                                      <p:cBhvr>
                                        <p:cTn id="33" dur="500" fill="hold"/>
                                        <p:tgtEl>
                                          <p:spTgt spid="101"/>
                                        </p:tgtEl>
                                        <p:attrNameLst>
                                          <p:attrName>style.rotation</p:attrName>
                                        </p:attrNameLst>
                                      </p:cBhvr>
                                      <p:tavLst>
                                        <p:tav tm="0">
                                          <p:val>
                                            <p:fltVal val="90"/>
                                          </p:val>
                                        </p:tav>
                                        <p:tav tm="100000">
                                          <p:val>
                                            <p:fltVal val="0"/>
                                          </p:val>
                                        </p:tav>
                                      </p:tavLst>
                                    </p:anim>
                                    <p:animEffect transition="in" filter="fade">
                                      <p:cBhvr>
                                        <p:cTn id="34"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ldLvl="0"/>
      <p:bldP spid="10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duotone>
              <a:schemeClr val="bg2">
                <a:shade val="45000"/>
                <a:satMod val="135000"/>
              </a:schemeClr>
              <a:prstClr val="white"/>
            </a:duotone>
            <a:extLst>
              <a:ext uri="{BEBA8EAE-BF5A-486C-A8C5-ECC9F3942E4B}">
                <a14:imgProps xmlns:a14="http://schemas.microsoft.com/office/drawing/2010/main">
                  <a14:imgLayer r:embed="rId2">
                    <a14:imgEffect>
                      <a14:artisticBlur/>
                    </a14:imgEffect>
                  </a14:imgLayer>
                </a14:imgProps>
              </a:ext>
              <a:ext uri="{28A0092B-C50C-407E-A947-70E740481C1C}">
                <a14:useLocalDpi xmlns:a14="http://schemas.microsoft.com/office/drawing/2010/main" val="0"/>
              </a:ext>
            </a:extLst>
          </a:blip>
          <a:srcRect r="258" b="3088"/>
          <a:stretch>
            <a:fillRect/>
          </a:stretch>
        </p:blipFill>
        <p:spPr>
          <a:xfrm>
            <a:off x="1566276" y="-1"/>
            <a:ext cx="10596085" cy="6863669"/>
          </a:xfrm>
          <a:prstGeom prst="rect">
            <a:avLst/>
          </a:prstGeom>
        </p:spPr>
      </p:pic>
      <p:sp>
        <p:nvSpPr>
          <p:cNvPr id="7" name="矩形 6"/>
          <p:cNvSpPr/>
          <p:nvPr/>
        </p:nvSpPr>
        <p:spPr>
          <a:xfrm>
            <a:off x="1596541" y="0"/>
            <a:ext cx="10629250" cy="6872512"/>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5" name="文本框 14"/>
          <p:cNvSpPr txBox="1"/>
          <p:nvPr>
            <p:custDataLst>
              <p:tags r:id="rId3"/>
            </p:custDataLst>
          </p:nvPr>
        </p:nvSpPr>
        <p:spPr>
          <a:xfrm>
            <a:off x="7827181" y="3726339"/>
            <a:ext cx="2053767" cy="646331"/>
          </a:xfrm>
          <a:prstGeom prst="rect">
            <a:avLst/>
          </a:prstGeom>
          <a:noFill/>
        </p:spPr>
        <p:txBody>
          <a:bodyPr vert="horz" wrap="none" rtlCol="0">
            <a:noAutofit/>
          </a:bodyPr>
          <a:lstStyle/>
          <a:p>
            <a:pPr defTabSz="1088390"/>
            <a:r>
              <a:rPr lang="en-US" altLang="zh-CN" sz="3600"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rPr>
              <a:t>Chapter</a:t>
            </a:r>
            <a:endParaRPr lang="zh-CN" altLang="en-US" sz="3600"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endParaRPr>
          </a:p>
        </p:txBody>
      </p:sp>
      <p:sp>
        <p:nvSpPr>
          <p:cNvPr id="16" name="文本框 15"/>
          <p:cNvSpPr txBox="1"/>
          <p:nvPr>
            <p:custDataLst>
              <p:tags r:id="rId4"/>
            </p:custDataLst>
          </p:nvPr>
        </p:nvSpPr>
        <p:spPr>
          <a:xfrm>
            <a:off x="4980203" y="4654510"/>
            <a:ext cx="5961270" cy="1294767"/>
          </a:xfrm>
          <a:prstGeom prst="rect">
            <a:avLst/>
          </a:prstGeom>
          <a:noFill/>
        </p:spPr>
        <p:txBody>
          <a:bodyPr wrap="square" rtlCol="0">
            <a:noAutofit/>
            <a:scene3d>
              <a:camera prst="orthographicFront"/>
              <a:lightRig rig="threePt" dir="t"/>
            </a:scene3d>
          </a:bodyPr>
          <a:lstStyle/>
          <a:p>
            <a:pPr algn="r" defTabSz="1088390">
              <a:lnSpc>
                <a:spcPct val="150000"/>
              </a:lnSpc>
            </a:pPr>
            <a:r>
              <a:rPr lang="zh-CN" altLang="en-US" sz="5400" b="1" dirty="0">
                <a:solidFill>
                  <a:schemeClr val="accent5">
                    <a:lumMod val="75000"/>
                  </a:schemeClr>
                </a:solidFill>
                <a:effectLst>
                  <a:outerShdw blurRad="38100" dist="19050" dir="2700000" algn="tl" rotWithShape="0">
                    <a:prstClr val="black">
                      <a:alpha val="40000"/>
                    </a:prstClr>
                  </a:outerShdw>
                </a:effectLst>
                <a:latin typeface="Bodoni MT Black" panose="02070A03080606020203" pitchFamily="18" charset="0"/>
                <a:ea typeface="微软雅黑" panose="020B0503020204020204" pitchFamily="34" charset="-122"/>
                <a:sym typeface="+mn-ea"/>
              </a:rPr>
              <a:t>营销理念概述</a:t>
            </a:r>
            <a:endParaRPr lang="zh-CN" altLang="en-US" sz="5400" b="1" dirty="0">
              <a:solidFill>
                <a:schemeClr val="accent5">
                  <a:lumMod val="75000"/>
                </a:schemeClr>
              </a:solidFill>
              <a:effectLst>
                <a:outerShdw blurRad="38100" dist="19050" dir="2700000" algn="tl" rotWithShape="0">
                  <a:prstClr val="black">
                    <a:alpha val="40000"/>
                  </a:prstClr>
                </a:outerShdw>
              </a:effectLst>
              <a:latin typeface="Bodoni MT Black" panose="02070A03080606020203" pitchFamily="18" charset="0"/>
              <a:ea typeface="微软雅黑" panose="020B0503020204020204" pitchFamily="34" charset="-122"/>
              <a:sym typeface="+mn-ea"/>
            </a:endParaRPr>
          </a:p>
        </p:txBody>
      </p:sp>
      <p:cxnSp>
        <p:nvCxnSpPr>
          <p:cNvPr id="17" name="直接连接符 16"/>
          <p:cNvCxnSpPr/>
          <p:nvPr>
            <p:custDataLst>
              <p:tags r:id="rId5"/>
            </p:custDataLst>
          </p:nvPr>
        </p:nvCxnSpPr>
        <p:spPr>
          <a:xfrm>
            <a:off x="7362828" y="4540172"/>
            <a:ext cx="3578645" cy="0"/>
          </a:xfrm>
          <a:prstGeom prst="line">
            <a:avLst/>
          </a:prstGeom>
          <a:noFill/>
          <a:ln w="38100" cap="flat" cmpd="sng" algn="ctr">
            <a:solidFill>
              <a:schemeClr val="bg1">
                <a:lumMod val="75000"/>
              </a:schemeClr>
            </a:solidFill>
            <a:prstDash val="solid"/>
            <a:miter lim="800000"/>
          </a:ln>
          <a:effectLst/>
        </p:spPr>
      </p:cxnSp>
      <p:sp>
        <p:nvSpPr>
          <p:cNvPr id="18" name="矩形 30"/>
          <p:cNvSpPr/>
          <p:nvPr/>
        </p:nvSpPr>
        <p:spPr>
          <a:xfrm>
            <a:off x="1560546" y="3953522"/>
            <a:ext cx="71991" cy="143983"/>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9" name="文本框 18"/>
          <p:cNvSpPr txBox="1"/>
          <p:nvPr>
            <p:custDataLst>
              <p:tags r:id="rId6"/>
            </p:custDataLst>
          </p:nvPr>
        </p:nvSpPr>
        <p:spPr>
          <a:xfrm>
            <a:off x="9623575" y="1701208"/>
            <a:ext cx="1943766" cy="2879653"/>
          </a:xfrm>
          <a:prstGeom prst="rect">
            <a:avLst/>
          </a:prstGeom>
          <a:solidFill>
            <a:schemeClr val="bg1"/>
          </a:solidFill>
        </p:spPr>
        <p:txBody>
          <a:bodyPr vert="horz" wrap="none" rtlCol="0">
            <a:noAutofit/>
          </a:bodyPr>
          <a:lstStyle/>
          <a:p>
            <a:pPr defTabSz="1088390"/>
            <a:r>
              <a:rPr lang="en-US" altLang="zh-CN" sz="19995"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rPr>
              <a:t>1</a:t>
            </a:r>
            <a:endParaRPr lang="zh-CN" altLang="en-US" sz="19995"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500"/>
                                        <p:tgtEl>
                                          <p:spTgt spid="17"/>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5" grpId="0"/>
      <p:bldP spid="16" grpId="0"/>
      <p:bldP spid="1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063750" y="1628775"/>
            <a:ext cx="8600440" cy="1938992"/>
          </a:xfrm>
          <a:prstGeom prst="rect">
            <a:avLst/>
          </a:prstGeom>
          <a:noFill/>
        </p:spPr>
        <p:txBody>
          <a:bodyPr wrap="square" rtlCol="0" anchor="t">
            <a:spAutoFit/>
          </a:bodyPr>
          <a:lstStyle/>
          <a:p>
            <a:endParaRPr lang="en-US" altLang="zh-CN" sz="2400" b="1" dirty="0">
              <a:solidFill>
                <a:schemeClr val="accent3"/>
              </a:solidFill>
            </a:endParaRPr>
          </a:p>
          <a:p>
            <a:r>
              <a:rPr lang="zh-CN" altLang="zh-CN" sz="2400" b="1" dirty="0">
                <a:solidFill>
                  <a:schemeClr val="accent3"/>
                </a:solidFill>
              </a:rPr>
              <a:t>市场营销是为了创造思想、产品、服务的交换（该交换能满足个人和组织的目标）而进行的计划和创意、定价、促销、分销、服务的过程。</a:t>
            </a:r>
            <a:endParaRPr lang="zh-CN" altLang="zh-CN" sz="2400" b="1" dirty="0">
              <a:solidFill>
                <a:schemeClr val="accent3"/>
              </a:solidFill>
            </a:endParaRPr>
          </a:p>
          <a:p>
            <a:endParaRPr lang="zh-CN" altLang="en-US" sz="2400" b="1" dirty="0">
              <a:solidFill>
                <a:srgbClr val="FF0000"/>
              </a:solidFill>
            </a:endParaRPr>
          </a:p>
        </p:txBody>
      </p:sp>
      <p:sp>
        <p:nvSpPr>
          <p:cNvPr id="1395714" name="Rectangle 2"/>
          <p:cNvSpPr>
            <a:spLocks noGrp="1" noChangeArrowheads="1"/>
          </p:cNvSpPr>
          <p:nvPr>
            <p:ph type="title" idx="4294967295"/>
            <p:custDataLst>
              <p:tags r:id="rId1"/>
            </p:custDataLst>
          </p:nvPr>
        </p:nvSpPr>
        <p:spPr>
          <a:xfrm>
            <a:off x="1775301" y="548643"/>
            <a:ext cx="5703887" cy="698820"/>
          </a:xfrm>
        </p:spPr>
        <p:txBody>
          <a:bodyPr>
            <a:normAutofit/>
          </a:bodyPr>
          <a:lstStyle/>
          <a:p>
            <a:pPr algn="l"/>
            <a:r>
              <a:rPr lang="zh-CN" altLang="en-US" sz="3200" b="1" dirty="0">
                <a:solidFill>
                  <a:schemeClr val="accent1"/>
                </a:solidFill>
                <a:latin typeface="+mj-ea"/>
              </a:rPr>
              <a:t>一、</a:t>
            </a:r>
            <a:r>
              <a:rPr lang="zh-CN" altLang="en-US" sz="3200" b="1" dirty="0">
                <a:solidFill>
                  <a:schemeClr val="accent3"/>
                </a:solidFill>
                <a:sym typeface="+mn-ea"/>
              </a:rPr>
              <a:t>市场营销的概念与功能</a:t>
            </a:r>
            <a:endParaRPr lang="zh-CN" altLang="en-US" sz="3200" b="1" dirty="0">
              <a:solidFill>
                <a:schemeClr val="accent1"/>
              </a:solidFill>
              <a:latin typeface="+mj-ea"/>
            </a:endParaRPr>
          </a:p>
        </p:txBody>
      </p:sp>
      <p:sp>
        <p:nvSpPr>
          <p:cNvPr id="100" name="文本框 99"/>
          <p:cNvSpPr txBox="1"/>
          <p:nvPr/>
        </p:nvSpPr>
        <p:spPr>
          <a:xfrm>
            <a:off x="1703705" y="1124585"/>
            <a:ext cx="5080000" cy="521970"/>
          </a:xfrm>
          <a:prstGeom prst="rect">
            <a:avLst/>
          </a:prstGeom>
          <a:noFill/>
          <a:ln w="9525">
            <a:noFill/>
          </a:ln>
        </p:spPr>
        <p:txBody>
          <a:bodyPr>
            <a:spAutoFit/>
          </a:bodyPr>
          <a:lstStyle/>
          <a:p>
            <a:pPr indent="0"/>
            <a:r>
              <a:rPr lang="zh-CN" sz="2800" b="1" dirty="0">
                <a:solidFill>
                  <a:srgbClr val="FF0000"/>
                </a:solidFill>
                <a:latin typeface="微软雅黑" panose="020B0503020204020204" pitchFamily="34" charset="-122"/>
                <a:ea typeface="微软雅黑" panose="020B0503020204020204" pitchFamily="34" charset="-122"/>
              </a:rPr>
              <a:t>（一）</a:t>
            </a:r>
            <a:r>
              <a:rPr lang="zh-CN" altLang="en-US" sz="2800" b="1" dirty="0">
                <a:solidFill>
                  <a:srgbClr val="FF0000"/>
                </a:solidFill>
                <a:latin typeface="微软雅黑" panose="020B0503020204020204" pitchFamily="34" charset="-122"/>
                <a:ea typeface="微软雅黑" panose="020B0503020204020204" pitchFamily="34" charset="-122"/>
              </a:rPr>
              <a:t>市场营销</a:t>
            </a:r>
            <a:r>
              <a:rPr lang="zh-CN" sz="2800" b="1" dirty="0">
                <a:solidFill>
                  <a:srgbClr val="FF0000"/>
                </a:solidFill>
                <a:latin typeface="微软雅黑" panose="020B0503020204020204" pitchFamily="34" charset="-122"/>
                <a:ea typeface="微软雅黑" panose="020B0503020204020204" pitchFamily="34" charset="-122"/>
              </a:rPr>
              <a:t>的</a:t>
            </a:r>
            <a:r>
              <a:rPr lang="zh-CN" altLang="en-US" sz="2800" b="1" dirty="0">
                <a:solidFill>
                  <a:srgbClr val="FF0000"/>
                </a:solidFill>
                <a:latin typeface="微软雅黑" panose="020B0503020204020204" pitchFamily="34" charset="-122"/>
                <a:ea typeface="微软雅黑" panose="020B0503020204020204" pitchFamily="34" charset="-122"/>
              </a:rPr>
              <a:t>含义</a:t>
            </a:r>
            <a:endParaRPr lang="zh-CN" sz="2800" b="1" dirty="0">
              <a:solidFill>
                <a:srgbClr val="FF0000"/>
              </a:solidFill>
              <a:latin typeface="微软雅黑" panose="020B0503020204020204" pitchFamily="34" charset="-122"/>
              <a:ea typeface="微软雅黑" panose="020B0503020204020204" pitchFamily="34" charset="-122"/>
            </a:endParaRPr>
          </a:p>
        </p:txBody>
      </p:sp>
      <p:sp>
        <p:nvSpPr>
          <p:cNvPr id="3" name="文本框 2"/>
          <p:cNvSpPr txBox="1"/>
          <p:nvPr>
            <p:custDataLst>
              <p:tags r:id="rId2"/>
            </p:custDataLst>
          </p:nvPr>
        </p:nvSpPr>
        <p:spPr>
          <a:xfrm>
            <a:off x="1703704" y="4076700"/>
            <a:ext cx="3744223" cy="2677656"/>
          </a:xfrm>
          <a:prstGeom prst="rect">
            <a:avLst/>
          </a:prstGeom>
          <a:noFill/>
        </p:spPr>
        <p:txBody>
          <a:bodyPr wrap="square" rtlCol="0" anchor="t">
            <a:spAutoFit/>
          </a:bodyPr>
          <a:lstStyle/>
          <a:p>
            <a:r>
              <a:rPr lang="en-US" altLang="zh-CN" sz="2400" b="1" dirty="0">
                <a:solidFill>
                  <a:schemeClr val="accent3"/>
                </a:solidFill>
              </a:rPr>
              <a:t>           </a:t>
            </a:r>
            <a:r>
              <a:rPr lang="zh-CN" altLang="en-US" sz="2400" b="1" dirty="0">
                <a:solidFill>
                  <a:schemeClr val="accent3"/>
                </a:solidFill>
              </a:rPr>
              <a:t>需要、欲望和需求</a:t>
            </a:r>
            <a:endParaRPr lang="zh-CN" altLang="en-US" sz="2400" b="1" dirty="0">
              <a:solidFill>
                <a:schemeClr val="accent3"/>
              </a:solidFill>
            </a:endParaRPr>
          </a:p>
          <a:p>
            <a:r>
              <a:rPr lang="zh-CN" altLang="en-US" sz="2400" b="1" dirty="0">
                <a:solidFill>
                  <a:schemeClr val="accent3"/>
                </a:solidFill>
              </a:rPr>
              <a:t> </a:t>
            </a:r>
            <a:r>
              <a:rPr lang="en-US" altLang="zh-CN" sz="2400" b="1" dirty="0">
                <a:solidFill>
                  <a:schemeClr val="accent3"/>
                </a:solidFill>
              </a:rPr>
              <a:t>          </a:t>
            </a:r>
            <a:r>
              <a:rPr lang="zh-CN" altLang="en-US" sz="2400" b="1" dirty="0">
                <a:solidFill>
                  <a:schemeClr val="accent3"/>
                </a:solidFill>
              </a:rPr>
              <a:t>产品或提供物</a:t>
            </a:r>
            <a:endParaRPr lang="en-US" altLang="zh-CN" sz="2400" b="1" dirty="0">
              <a:solidFill>
                <a:schemeClr val="accent3"/>
              </a:solidFill>
            </a:endParaRPr>
          </a:p>
          <a:p>
            <a:r>
              <a:rPr lang="en-US" altLang="zh-CN" sz="2400" b="1" dirty="0">
                <a:solidFill>
                  <a:schemeClr val="accent3"/>
                </a:solidFill>
              </a:rPr>
              <a:t>           </a:t>
            </a:r>
            <a:r>
              <a:rPr lang="zh-CN" altLang="en-US" sz="2400" b="1" dirty="0">
                <a:solidFill>
                  <a:schemeClr val="accent3"/>
                </a:solidFill>
              </a:rPr>
              <a:t>价值和满意 </a:t>
            </a:r>
            <a:r>
              <a:rPr lang="en-US" altLang="zh-CN" sz="2400" b="1" dirty="0">
                <a:solidFill>
                  <a:schemeClr val="accent3"/>
                </a:solidFill>
              </a:rPr>
              <a:t> </a:t>
            </a:r>
            <a:endParaRPr lang="en-US" altLang="zh-CN" sz="2400" b="1" dirty="0">
              <a:solidFill>
                <a:schemeClr val="accent3"/>
              </a:solidFill>
            </a:endParaRPr>
          </a:p>
          <a:p>
            <a:r>
              <a:rPr lang="en-US" altLang="zh-CN" sz="2400" b="1" dirty="0">
                <a:solidFill>
                  <a:schemeClr val="accent3"/>
                </a:solidFill>
              </a:rPr>
              <a:t>           </a:t>
            </a:r>
            <a:r>
              <a:rPr lang="zh-CN" altLang="en-US" sz="2400" b="1" dirty="0">
                <a:solidFill>
                  <a:schemeClr val="accent3"/>
                </a:solidFill>
              </a:rPr>
              <a:t>交换和交易</a:t>
            </a:r>
            <a:endParaRPr lang="en-US" altLang="zh-CN" sz="2400" b="1" dirty="0">
              <a:solidFill>
                <a:schemeClr val="accent3"/>
              </a:solidFill>
            </a:endParaRPr>
          </a:p>
          <a:p>
            <a:r>
              <a:rPr lang="en-US" altLang="zh-CN" sz="2400" b="1" dirty="0">
                <a:solidFill>
                  <a:schemeClr val="accent3"/>
                </a:solidFill>
              </a:rPr>
              <a:t>           </a:t>
            </a:r>
            <a:r>
              <a:rPr lang="zh-CN" altLang="en-US" sz="2400" b="1" dirty="0">
                <a:solidFill>
                  <a:schemeClr val="accent3"/>
                </a:solidFill>
              </a:rPr>
              <a:t>市场、关系和网络</a:t>
            </a:r>
            <a:endParaRPr lang="en-US" altLang="zh-CN" sz="2400" b="1" dirty="0">
              <a:solidFill>
                <a:schemeClr val="accent3"/>
              </a:solidFill>
            </a:endParaRPr>
          </a:p>
          <a:p>
            <a:r>
              <a:rPr lang="en-US" altLang="zh-CN" sz="2400" b="1" dirty="0">
                <a:solidFill>
                  <a:schemeClr val="accent3"/>
                </a:solidFill>
              </a:rPr>
              <a:t>           </a:t>
            </a:r>
            <a:r>
              <a:rPr lang="zh-CN" altLang="en-US" sz="2400" b="1" dirty="0">
                <a:solidFill>
                  <a:schemeClr val="accent3"/>
                </a:solidFill>
              </a:rPr>
              <a:t>营销和营销者</a:t>
            </a:r>
            <a:endParaRPr lang="en-US" altLang="zh-CN" sz="2400" b="1" dirty="0">
              <a:solidFill>
                <a:schemeClr val="accent3"/>
              </a:solidFill>
            </a:endParaRPr>
          </a:p>
          <a:p>
            <a:r>
              <a:rPr lang="en-US" altLang="zh-CN" sz="2400" b="1" dirty="0">
                <a:solidFill>
                  <a:schemeClr val="accent3"/>
                </a:solidFill>
              </a:rPr>
              <a:t>           </a:t>
            </a:r>
            <a:endParaRPr lang="zh-CN" altLang="en-US" sz="2400" b="1" dirty="0">
              <a:solidFill>
                <a:srgbClr val="FF0000"/>
              </a:solidFill>
            </a:endParaRPr>
          </a:p>
        </p:txBody>
      </p:sp>
      <p:sp>
        <p:nvSpPr>
          <p:cNvPr id="5" name="文本框 4"/>
          <p:cNvSpPr txBox="1"/>
          <p:nvPr>
            <p:custDataLst>
              <p:tags r:id="rId3"/>
            </p:custDataLst>
          </p:nvPr>
        </p:nvSpPr>
        <p:spPr>
          <a:xfrm>
            <a:off x="1631950" y="3429000"/>
            <a:ext cx="5080000" cy="521970"/>
          </a:xfrm>
          <a:prstGeom prst="rect">
            <a:avLst/>
          </a:prstGeom>
          <a:noFill/>
          <a:ln w="9525">
            <a:noFill/>
          </a:ln>
        </p:spPr>
        <p:txBody>
          <a:bodyPr>
            <a:spAutoFit/>
          </a:bodyPr>
          <a:lstStyle/>
          <a:p>
            <a:pPr indent="0"/>
            <a:r>
              <a:rPr lang="zh-CN" sz="2800" b="1" dirty="0">
                <a:solidFill>
                  <a:srgbClr val="FF0000"/>
                </a:solidFill>
                <a:latin typeface="微软雅黑" panose="020B0503020204020204" pitchFamily="34" charset="-122"/>
                <a:ea typeface="微软雅黑" panose="020B0503020204020204" pitchFamily="34" charset="-122"/>
              </a:rPr>
              <a:t>（二）</a:t>
            </a:r>
            <a:r>
              <a:rPr lang="zh-CN" altLang="en-US" sz="2800" b="1" dirty="0">
                <a:solidFill>
                  <a:srgbClr val="FF0000"/>
                </a:solidFill>
                <a:latin typeface="微软雅黑" panose="020B0503020204020204" pitchFamily="34" charset="-122"/>
                <a:ea typeface="微软雅黑" panose="020B0503020204020204" pitchFamily="34" charset="-122"/>
              </a:rPr>
              <a:t>市场营销相关概念</a:t>
            </a:r>
            <a:endParaRPr lang="zh-CN" altLang="en-US" sz="2800" b="1" dirty="0">
              <a:solidFill>
                <a:srgbClr val="FF0000"/>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custDataLst>
              <p:tags r:id="rId4"/>
            </p:custDataLst>
          </p:nvPr>
        </p:nvPicPr>
        <p:blipFill>
          <a:blip r:embed="rId5"/>
          <a:stretch>
            <a:fillRect/>
          </a:stretch>
        </p:blipFill>
        <p:spPr>
          <a:xfrm>
            <a:off x="5684319" y="3865903"/>
            <a:ext cx="6028055" cy="2402205"/>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文本占位符 7170"/>
          <p:cNvSpPr>
            <a:spLocks noGrp="1"/>
          </p:cNvSpPr>
          <p:nvPr>
            <p:custDataLst>
              <p:tags r:id="rId1"/>
            </p:custDataLst>
          </p:nvPr>
        </p:nvSpPr>
        <p:spPr>
          <a:xfrm>
            <a:off x="1775460" y="1628775"/>
            <a:ext cx="6549390" cy="2863850"/>
          </a:xfrm>
          <a:prstGeom prst="rect">
            <a:avLst/>
          </a:prstGeom>
          <a:noFill/>
          <a:ln w="9525">
            <a:noFill/>
          </a:ln>
        </p:spPr>
        <p:txBody>
          <a:bodyPr/>
          <a:lstStyle>
            <a:lvl1pPr marL="469900" lvl="0" indent="-469900" algn="l" defTabSz="914400" rtl="0" eaLnBrk="1" fontAlgn="base" latinLnBrk="0" hangingPunct="1">
              <a:lnSpc>
                <a:spcPct val="100000"/>
              </a:lnSpc>
              <a:spcBef>
                <a:spcPct val="20000"/>
              </a:spcBef>
              <a:spcAft>
                <a:spcPct val="0"/>
              </a:spcAft>
              <a:buClr>
                <a:srgbClr val="CC0000"/>
              </a:buClr>
              <a:buFont typeface="Wingdings" panose="05000000000000000000" pitchFamily="2" charset="2"/>
              <a:buChar char="o"/>
              <a:defRPr sz="3000" b="0" i="0" u="none" kern="1200" baseline="0">
                <a:solidFill>
                  <a:srgbClr val="000000"/>
                </a:solidFill>
                <a:latin typeface="Verdana" panose="020B0604030504040204" charset="0"/>
                <a:ea typeface="宋体" panose="02010600030101010101" pitchFamily="2" charset="-122"/>
                <a:cs typeface="+mn-ea"/>
              </a:defRPr>
            </a:lvl1pPr>
            <a:lvl2pPr marL="908050" lvl="1" indent="-436245" algn="l" defTabSz="914400" rtl="0" eaLnBrk="1" fontAlgn="base" latinLnBrk="0" hangingPunct="1">
              <a:lnSpc>
                <a:spcPct val="100000"/>
              </a:lnSpc>
              <a:spcBef>
                <a:spcPct val="20000"/>
              </a:spcBef>
              <a:spcAft>
                <a:spcPct val="0"/>
              </a:spcAft>
              <a:buClr>
                <a:srgbClr val="CC0000"/>
              </a:buClr>
              <a:buFont typeface="Wingdings" panose="05000000000000000000" pitchFamily="2" charset="2"/>
              <a:buChar char="n"/>
              <a:defRPr sz="2600" b="0" i="0" u="none" kern="1200" baseline="0">
                <a:solidFill>
                  <a:srgbClr val="000000"/>
                </a:solidFill>
                <a:latin typeface="Verdana" panose="020B0604030504040204" charset="0"/>
                <a:ea typeface="宋体" panose="02010600030101010101" pitchFamily="2" charset="-122"/>
                <a:cs typeface="+mn-ea"/>
              </a:defRPr>
            </a:lvl2pPr>
            <a:lvl3pPr marL="1304925" lvl="2" indent="-394970" algn="l" defTabSz="914400" rtl="0" eaLnBrk="1" fontAlgn="base" latinLnBrk="0" hangingPunct="1">
              <a:lnSpc>
                <a:spcPct val="100000"/>
              </a:lnSpc>
              <a:spcBef>
                <a:spcPct val="20000"/>
              </a:spcBef>
              <a:spcAft>
                <a:spcPct val="0"/>
              </a:spcAft>
              <a:buClr>
                <a:srgbClr val="CC0000"/>
              </a:buClr>
              <a:buFont typeface="Wingdings" panose="05000000000000000000" pitchFamily="2" charset="2"/>
              <a:buChar char="o"/>
              <a:defRPr sz="2300" b="0" i="0" u="none" kern="1200" baseline="0">
                <a:solidFill>
                  <a:srgbClr val="000000"/>
                </a:solidFill>
                <a:latin typeface="Verdana" panose="020B0604030504040204" charset="0"/>
                <a:ea typeface="宋体" panose="02010600030101010101" pitchFamily="2" charset="-122"/>
                <a:cs typeface="+mn-ea"/>
              </a:defRPr>
            </a:lvl3pPr>
            <a:lvl4pPr marL="1694180" lvl="3" indent="-387350" algn="l" defTabSz="914400" rtl="0" eaLnBrk="1" fontAlgn="base" latinLnBrk="0" hangingPunct="1">
              <a:lnSpc>
                <a:spcPct val="100000"/>
              </a:lnSpc>
              <a:spcBef>
                <a:spcPct val="20000"/>
              </a:spcBef>
              <a:spcAft>
                <a:spcPct val="0"/>
              </a:spcAft>
              <a:buClr>
                <a:srgbClr val="CC0000"/>
              </a:buClr>
              <a:buFont typeface="Wingdings" panose="05000000000000000000" pitchFamily="2" charset="2"/>
              <a:buChar char="n"/>
              <a:defRPr sz="2000" b="0" i="0" u="none" kern="1200" baseline="0">
                <a:solidFill>
                  <a:srgbClr val="000000"/>
                </a:solidFill>
                <a:latin typeface="Verdana" panose="020B0604030504040204" charset="0"/>
                <a:ea typeface="宋体" panose="02010600030101010101" pitchFamily="2" charset="-122"/>
                <a:cs typeface="+mn-ea"/>
              </a:defRPr>
            </a:lvl4pPr>
            <a:lvl5pPr marL="2094230" lvl="4" indent="-398780" algn="l" defTabSz="914400" rtl="0" eaLnBrk="1" fontAlgn="base" latinLnBrk="0" hangingPunct="1">
              <a:lnSpc>
                <a:spcPct val="100000"/>
              </a:lnSpc>
              <a:spcBef>
                <a:spcPct val="25000"/>
              </a:spcBef>
              <a:spcAft>
                <a:spcPct val="0"/>
              </a:spcAft>
              <a:buClr>
                <a:srgbClr val="CC0000"/>
              </a:buClr>
              <a:buFont typeface="Wingdings" panose="05000000000000000000" pitchFamily="2" charset="2"/>
              <a:buChar char="§"/>
              <a:defRPr sz="2000" b="0" i="0" u="none" kern="1200" baseline="0">
                <a:solidFill>
                  <a:srgbClr val="000000"/>
                </a:solidFill>
                <a:latin typeface="Verdana" panose="020B0604030504040204" charset="0"/>
                <a:ea typeface="宋体" panose="02010600030101010101" pitchFamily="2" charset="-122"/>
                <a:cs typeface="+mn-ea"/>
              </a:defRPr>
            </a:lvl5pPr>
            <a:lvl6pPr marL="2514600" lvl="5" indent="-228600" algn="l" defTabSz="914400" rtl="0" eaLnBrk="1" fontAlgn="base" latinLnBrk="0" hangingPunct="1">
              <a:lnSpc>
                <a:spcPct val="100000"/>
              </a:lnSpc>
              <a:spcBef>
                <a:spcPct val="25000"/>
              </a:spcBef>
              <a:spcAft>
                <a:spcPct val="0"/>
              </a:spcAft>
              <a:buClr>
                <a:srgbClr val="CC0000"/>
              </a:buClr>
              <a:buFont typeface="Wingdings" panose="05000000000000000000" pitchFamily="2" charset="2"/>
              <a:buChar char="§"/>
              <a:defRPr sz="2000" b="0" i="0" u="none" kern="1200" baseline="0">
                <a:solidFill>
                  <a:srgbClr val="000000"/>
                </a:solidFill>
                <a:latin typeface="Verdana" panose="020B0604030504040204" charset="0"/>
                <a:ea typeface="宋体" panose="02010600030101010101" pitchFamily="2" charset="-122"/>
                <a:cs typeface="+mn-ea"/>
              </a:defRPr>
            </a:lvl6pPr>
            <a:lvl7pPr marL="2971800" lvl="6" indent="-228600" algn="l" defTabSz="914400" rtl="0" eaLnBrk="1" fontAlgn="base" latinLnBrk="0" hangingPunct="1">
              <a:lnSpc>
                <a:spcPct val="100000"/>
              </a:lnSpc>
              <a:spcBef>
                <a:spcPct val="25000"/>
              </a:spcBef>
              <a:spcAft>
                <a:spcPct val="0"/>
              </a:spcAft>
              <a:buClr>
                <a:srgbClr val="CC0000"/>
              </a:buClr>
              <a:buFont typeface="Wingdings" panose="05000000000000000000" pitchFamily="2" charset="2"/>
              <a:buChar char="§"/>
              <a:defRPr sz="2000" b="0" i="0" u="none" kern="1200" baseline="0">
                <a:solidFill>
                  <a:srgbClr val="000000"/>
                </a:solidFill>
                <a:latin typeface="Verdana" panose="020B0604030504040204" charset="0"/>
                <a:ea typeface="宋体" panose="02010600030101010101" pitchFamily="2" charset="-122"/>
                <a:cs typeface="+mn-ea"/>
              </a:defRPr>
            </a:lvl7pPr>
            <a:lvl8pPr marL="3429000" lvl="7" indent="-228600" algn="l" defTabSz="914400" rtl="0" eaLnBrk="1" fontAlgn="base" latinLnBrk="0" hangingPunct="1">
              <a:lnSpc>
                <a:spcPct val="100000"/>
              </a:lnSpc>
              <a:spcBef>
                <a:spcPct val="25000"/>
              </a:spcBef>
              <a:spcAft>
                <a:spcPct val="0"/>
              </a:spcAft>
              <a:buClr>
                <a:srgbClr val="CC0000"/>
              </a:buClr>
              <a:buFont typeface="Wingdings" panose="05000000000000000000" pitchFamily="2" charset="2"/>
              <a:buChar char="§"/>
              <a:defRPr sz="2000" b="0" i="0" u="none" kern="1200" baseline="0">
                <a:solidFill>
                  <a:srgbClr val="000000"/>
                </a:solidFill>
                <a:latin typeface="Verdana" panose="020B0604030504040204" charset="0"/>
                <a:ea typeface="宋体" panose="02010600030101010101" pitchFamily="2" charset="-122"/>
                <a:cs typeface="+mn-ea"/>
              </a:defRPr>
            </a:lvl8pPr>
            <a:lvl9pPr marL="3886200" lvl="8" indent="-228600" algn="l" defTabSz="914400" rtl="0" eaLnBrk="1" fontAlgn="base" latinLnBrk="0" hangingPunct="1">
              <a:lnSpc>
                <a:spcPct val="100000"/>
              </a:lnSpc>
              <a:spcBef>
                <a:spcPct val="25000"/>
              </a:spcBef>
              <a:spcAft>
                <a:spcPct val="0"/>
              </a:spcAft>
              <a:buClr>
                <a:srgbClr val="CC0000"/>
              </a:buClr>
              <a:buFont typeface="Wingdings" panose="05000000000000000000" pitchFamily="2" charset="2"/>
              <a:buChar char="§"/>
              <a:defRPr sz="2000" b="0" i="0" u="none" kern="1200" baseline="0">
                <a:solidFill>
                  <a:srgbClr val="000000"/>
                </a:solidFill>
                <a:latin typeface="Verdana" panose="020B0604030504040204" charset="0"/>
                <a:ea typeface="宋体" panose="02010600030101010101" pitchFamily="2" charset="-122"/>
                <a:cs typeface="+mn-ea"/>
              </a:defRPr>
            </a:lvl9pPr>
          </a:lstStyle>
          <a:p>
            <a:pPr marL="103505" indent="0" algn="just">
              <a:buNone/>
            </a:pPr>
            <a:r>
              <a:rPr lang="en-US" altLang="zh-CN" sz="24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3200" dirty="0">
              <a:latin typeface="隶书" panose="02010509060101010101" pitchFamily="49" charset="-122"/>
              <a:ea typeface="隶书" panose="02010509060101010101" pitchFamily="49" charset="-122"/>
            </a:endParaRPr>
          </a:p>
        </p:txBody>
      </p:sp>
      <p:sp>
        <p:nvSpPr>
          <p:cNvPr id="3" name="Rectangle 2"/>
          <p:cNvSpPr txBox="1">
            <a:spLocks noChangeArrowheads="1"/>
          </p:cNvSpPr>
          <p:nvPr>
            <p:custDataLst>
              <p:tags r:id="rId2"/>
            </p:custDataLst>
          </p:nvPr>
        </p:nvSpPr>
        <p:spPr>
          <a:xfrm>
            <a:off x="1775301" y="548643"/>
            <a:ext cx="5703887" cy="698820"/>
          </a:xfrm>
          <a:prstGeom prst="rect">
            <a:avLst/>
          </a:prstGeom>
        </p:spPr>
        <p:txBody>
          <a:bodyPr vert="horz" lIns="108850" tIns="54425" rIns="108850" bIns="54425" rtlCol="0" anchor="ctr">
            <a:normAutofit/>
          </a:bodyPr>
          <a:lstStyle>
            <a:lvl1pPr algn="ctr" defTabSz="1088390" rtl="0" eaLnBrk="1" latinLnBrk="0" hangingPunct="1">
              <a:spcBef>
                <a:spcPct val="0"/>
              </a:spcBef>
              <a:buNone/>
              <a:defRPr sz="5200" kern="1200">
                <a:solidFill>
                  <a:schemeClr val="tx1"/>
                </a:solidFill>
                <a:latin typeface="+mj-lt"/>
                <a:ea typeface="+mj-ea"/>
                <a:cs typeface="+mj-cs"/>
              </a:defRPr>
            </a:lvl1pPr>
          </a:lstStyle>
          <a:p>
            <a:pPr algn="l"/>
            <a:r>
              <a:rPr lang="zh-CN" altLang="en-US" sz="3200" b="1" dirty="0">
                <a:solidFill>
                  <a:schemeClr val="accent1"/>
                </a:solidFill>
                <a:latin typeface="+mj-ea"/>
              </a:rPr>
              <a:t>二、</a:t>
            </a:r>
            <a:r>
              <a:rPr lang="zh-CN" altLang="en-US" sz="3200" b="1" dirty="0">
                <a:solidFill>
                  <a:schemeClr val="accent3"/>
                </a:solidFill>
                <a:sym typeface="+mn-ea"/>
              </a:rPr>
              <a:t>市场营销理念的发展</a:t>
            </a:r>
            <a:endParaRPr lang="zh-CN" altLang="en-US" sz="3200" b="1" dirty="0">
              <a:solidFill>
                <a:schemeClr val="accent1"/>
              </a:solidFill>
              <a:latin typeface="+mj-ea"/>
            </a:endParaRPr>
          </a:p>
        </p:txBody>
      </p:sp>
      <p:sp>
        <p:nvSpPr>
          <p:cNvPr id="4" name="Text Box 5"/>
          <p:cNvSpPr txBox="1">
            <a:spLocks noChangeArrowheads="1"/>
          </p:cNvSpPr>
          <p:nvPr/>
        </p:nvSpPr>
        <p:spPr bwMode="auto">
          <a:xfrm>
            <a:off x="3802486" y="1650064"/>
            <a:ext cx="793750" cy="31085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hlink"/>
              </a:buClr>
              <a:buSzPct val="70000"/>
              <a:buFont typeface="Wingdings" panose="05000000000000000000" pitchFamily="2" charset="2"/>
              <a:buChar char="v"/>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85000"/>
              <a:buFont typeface="Wingdings" panose="05000000000000000000" pitchFamily="2" charset="2"/>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80000"/>
              <a:buFont typeface="Wingdings" panose="05000000000000000000" pitchFamily="2" charset="2"/>
              <a:buChar char="v"/>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2"/>
              </a:buClr>
              <a:buSzPct val="9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ClrTx/>
              <a:buSzTx/>
              <a:buFontTx/>
              <a:buNone/>
            </a:pPr>
            <a:r>
              <a:rPr kumimoji="1" lang="zh-CN" altLang="en-US" sz="2800" b="1" dirty="0">
                <a:solidFill>
                  <a:schemeClr val="accent1">
                    <a:lumMod val="75000"/>
                  </a:schemeClr>
                </a:solidFill>
                <a:latin typeface="微软雅黑" panose="020B0503020204020204" pitchFamily="34" charset="-122"/>
                <a:ea typeface="微软雅黑" panose="020B0503020204020204" pitchFamily="34" charset="-122"/>
              </a:rPr>
              <a:t>传统的营销</a:t>
            </a:r>
            <a:endParaRPr kumimoji="1" lang="zh-CN" altLang="en-US" sz="2800" b="1" dirty="0">
              <a:solidFill>
                <a:schemeClr val="accent1">
                  <a:lumMod val="75000"/>
                </a:schemeClr>
              </a:solidFill>
              <a:latin typeface="微软雅黑" panose="020B0503020204020204" pitchFamily="34" charset="-122"/>
              <a:ea typeface="微软雅黑" panose="020B0503020204020204" pitchFamily="34" charset="-122"/>
            </a:endParaRPr>
          </a:p>
          <a:p>
            <a:pPr eaLnBrk="1" hangingPunct="1">
              <a:spcBef>
                <a:spcPct val="0"/>
              </a:spcBef>
              <a:buClrTx/>
              <a:buSzTx/>
              <a:buFontTx/>
              <a:buNone/>
            </a:pPr>
            <a:r>
              <a:rPr kumimoji="1" lang="zh-CN" altLang="en-US" sz="2800" b="1" dirty="0">
                <a:solidFill>
                  <a:schemeClr val="accent1">
                    <a:lumMod val="75000"/>
                  </a:schemeClr>
                </a:solidFill>
                <a:latin typeface="微软雅黑" panose="020B0503020204020204" pitchFamily="34" charset="-122"/>
                <a:ea typeface="微软雅黑" panose="020B0503020204020204" pitchFamily="34" charset="-122"/>
              </a:rPr>
              <a:t>理念</a:t>
            </a:r>
            <a:endParaRPr kumimoji="1" lang="zh-CN" altLang="en-US" sz="2800" b="1"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5" name="Text Box 7"/>
          <p:cNvSpPr txBox="1">
            <a:spLocks noChangeArrowheads="1"/>
          </p:cNvSpPr>
          <p:nvPr/>
        </p:nvSpPr>
        <p:spPr bwMode="auto">
          <a:xfrm>
            <a:off x="8688288" y="1628775"/>
            <a:ext cx="793750" cy="3539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lr>
                <a:schemeClr val="hlink"/>
              </a:buClr>
              <a:buSzPct val="70000"/>
              <a:buFont typeface="Wingdings" panose="05000000000000000000" pitchFamily="2" charset="2"/>
              <a:buChar char="v"/>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85000"/>
              <a:buFont typeface="Wingdings" panose="05000000000000000000" pitchFamily="2" charset="2"/>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80000"/>
              <a:buFont typeface="Wingdings" panose="05000000000000000000" pitchFamily="2" charset="2"/>
              <a:buChar char="v"/>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2"/>
              </a:buClr>
              <a:buSzPct val="9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9pPr>
          </a:lstStyle>
          <a:p>
            <a:pPr>
              <a:spcBef>
                <a:spcPct val="0"/>
              </a:spcBef>
              <a:buClrTx/>
              <a:buSzTx/>
              <a:buNone/>
            </a:pPr>
            <a:r>
              <a:rPr kumimoji="1" lang="zh-CN" altLang="en-US" sz="2800" b="1" dirty="0">
                <a:solidFill>
                  <a:schemeClr val="accent1">
                    <a:lumMod val="75000"/>
                  </a:schemeClr>
                </a:solidFill>
                <a:latin typeface="微软雅黑" panose="020B0503020204020204" pitchFamily="34" charset="-122"/>
                <a:ea typeface="微软雅黑" panose="020B0503020204020204" pitchFamily="34" charset="-122"/>
              </a:rPr>
              <a:t>现代市场</a:t>
            </a:r>
            <a:endParaRPr kumimoji="1" lang="zh-CN" altLang="en-US" sz="2800" b="1" dirty="0">
              <a:solidFill>
                <a:schemeClr val="accent1">
                  <a:lumMod val="75000"/>
                </a:schemeClr>
              </a:solidFill>
              <a:latin typeface="微软雅黑" panose="020B0503020204020204" pitchFamily="34" charset="-122"/>
              <a:ea typeface="微软雅黑" panose="020B0503020204020204" pitchFamily="34" charset="-122"/>
            </a:endParaRPr>
          </a:p>
          <a:p>
            <a:pPr>
              <a:spcBef>
                <a:spcPct val="0"/>
              </a:spcBef>
              <a:buClrTx/>
              <a:buSzTx/>
              <a:buNone/>
            </a:pPr>
            <a:r>
              <a:rPr kumimoji="1" lang="zh-CN" altLang="en-US" sz="2800" b="1" dirty="0">
                <a:solidFill>
                  <a:schemeClr val="accent1">
                    <a:lumMod val="75000"/>
                  </a:schemeClr>
                </a:solidFill>
                <a:latin typeface="微软雅黑" panose="020B0503020204020204" pitchFamily="34" charset="-122"/>
                <a:ea typeface="微软雅黑" panose="020B0503020204020204" pitchFamily="34" charset="-122"/>
              </a:rPr>
              <a:t>营销</a:t>
            </a:r>
            <a:endParaRPr kumimoji="1" lang="zh-CN" altLang="en-US" sz="2800" b="1" dirty="0">
              <a:solidFill>
                <a:schemeClr val="accent1">
                  <a:lumMod val="75000"/>
                </a:schemeClr>
              </a:solidFill>
              <a:latin typeface="微软雅黑" panose="020B0503020204020204" pitchFamily="34" charset="-122"/>
              <a:ea typeface="微软雅黑" panose="020B0503020204020204" pitchFamily="34" charset="-122"/>
            </a:endParaRPr>
          </a:p>
          <a:p>
            <a:pPr>
              <a:spcBef>
                <a:spcPct val="0"/>
              </a:spcBef>
              <a:buClrTx/>
              <a:buSzTx/>
              <a:buNone/>
            </a:pPr>
            <a:r>
              <a:rPr kumimoji="1" lang="zh-CN" altLang="en-US" sz="2800" b="1" dirty="0">
                <a:solidFill>
                  <a:schemeClr val="accent1">
                    <a:lumMod val="75000"/>
                  </a:schemeClr>
                </a:solidFill>
                <a:latin typeface="微软雅黑" panose="020B0503020204020204" pitchFamily="34" charset="-122"/>
                <a:ea typeface="微软雅黑" panose="020B0503020204020204" pitchFamily="34" charset="-122"/>
              </a:rPr>
              <a:t>理念</a:t>
            </a:r>
            <a:endParaRPr kumimoji="1" lang="zh-CN" altLang="en-US" sz="2800" b="1"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6" name="AutoShape 6"/>
          <p:cNvSpPr>
            <a:spLocks noChangeArrowheads="1"/>
          </p:cNvSpPr>
          <p:nvPr/>
        </p:nvSpPr>
        <p:spPr bwMode="auto">
          <a:xfrm>
            <a:off x="5640782" y="2899966"/>
            <a:ext cx="2044126" cy="529034"/>
          </a:xfrm>
          <a:custGeom>
            <a:avLst/>
            <a:gdLst>
              <a:gd name="T0" fmla="*/ 2147483646 w 21600"/>
              <a:gd name="T1" fmla="*/ 0 h 21600"/>
              <a:gd name="T2" fmla="*/ 0 w 21600"/>
              <a:gd name="T3" fmla="*/ 338205686 h 21600"/>
              <a:gd name="T4" fmla="*/ 2147483646 w 21600"/>
              <a:gd name="T5" fmla="*/ 676411544 h 21600"/>
              <a:gd name="T6" fmla="*/ 2147483646 w 21600"/>
              <a:gd name="T7" fmla="*/ 338205686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chemeClr val="accent1"/>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cxnSp>
        <p:nvCxnSpPr>
          <p:cNvPr id="7" name="直接连接符 6"/>
          <p:cNvCxnSpPr/>
          <p:nvPr/>
        </p:nvCxnSpPr>
        <p:spPr>
          <a:xfrm flipV="1">
            <a:off x="3344787" y="5373216"/>
            <a:ext cx="1315844" cy="11152"/>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V="1">
            <a:off x="8324850" y="5362064"/>
            <a:ext cx="1315844" cy="11152"/>
          </a:xfrm>
          <a:prstGeom prst="line">
            <a:avLst/>
          </a:prstGeom>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3248011" y="5538602"/>
            <a:ext cx="1509395" cy="460375"/>
          </a:xfrm>
          <a:prstGeom prst="rect">
            <a:avLst/>
          </a:prstGeom>
          <a:noFill/>
        </p:spPr>
        <p:txBody>
          <a:bodyPr wrap="square" rtlCol="0">
            <a:spAutoFit/>
          </a:bodyPr>
          <a:lstStyle/>
          <a:p>
            <a:r>
              <a:rPr lang="zh-CN" altLang="en-US" sz="2400" dirty="0">
                <a:latin typeface="黑体" panose="02010609060101010101" charset="-122"/>
                <a:ea typeface="黑体" panose="02010609060101010101" charset="-122"/>
              </a:rPr>
              <a:t>卖方市场</a:t>
            </a:r>
            <a:endParaRPr lang="zh-CN" altLang="en-US" sz="2400" dirty="0">
              <a:latin typeface="黑体" panose="02010609060101010101" charset="-122"/>
              <a:ea typeface="黑体" panose="02010609060101010101" charset="-122"/>
            </a:endParaRPr>
          </a:p>
        </p:txBody>
      </p:sp>
      <p:sp>
        <p:nvSpPr>
          <p:cNvPr id="10" name="文本框 9"/>
          <p:cNvSpPr txBox="1"/>
          <p:nvPr/>
        </p:nvSpPr>
        <p:spPr>
          <a:xfrm>
            <a:off x="8321413" y="5538602"/>
            <a:ext cx="1509395" cy="461665"/>
          </a:xfrm>
          <a:prstGeom prst="rect">
            <a:avLst/>
          </a:prstGeom>
          <a:noFill/>
        </p:spPr>
        <p:txBody>
          <a:bodyPr wrap="square" rtlCol="0">
            <a:spAutoFit/>
          </a:bodyPr>
          <a:lstStyle/>
          <a:p>
            <a:pPr lvl="0" algn="l">
              <a:buClrTx/>
              <a:buSzTx/>
              <a:buFontTx/>
            </a:pPr>
            <a:r>
              <a:rPr lang="zh-CN" altLang="en-US" sz="2400" dirty="0">
                <a:latin typeface="黑体" panose="02010609060101010101" charset="-122"/>
                <a:ea typeface="黑体" panose="02010609060101010101" charset="-122"/>
                <a:sym typeface="+mn-ea"/>
              </a:rPr>
              <a:t>买方市场</a:t>
            </a:r>
            <a:endParaRPr lang="zh-CN" altLang="en-US" sz="2400" dirty="0">
              <a:latin typeface="黑体" panose="02010609060101010101" charset="-122"/>
              <a:ea typeface="黑体" panose="02010609060101010101"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 calcmode="lin" valueType="num">
                                      <p:cBhvr additive="base">
                                        <p:cTn id="7" dur="500" fill="hold"/>
                                        <p:tgtEl>
                                          <p:spTgt spid="717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17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ssolve">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dissolve">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build="p"/>
      <p:bldP spid="4" grpId="0" bldLvl="0" animBg="1"/>
      <p:bldP spid="5" grpId="0" bldLvl="0" animBg="1"/>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5714" name="Rectangle 2"/>
          <p:cNvSpPr>
            <a:spLocks noGrp="1" noChangeArrowheads="1"/>
          </p:cNvSpPr>
          <p:nvPr>
            <p:ph type="title" idx="4294967295"/>
            <p:custDataLst>
              <p:tags r:id="rId1"/>
            </p:custDataLst>
          </p:nvPr>
        </p:nvSpPr>
        <p:spPr>
          <a:xfrm>
            <a:off x="1631156" y="692788"/>
            <a:ext cx="5703887" cy="698820"/>
          </a:xfrm>
        </p:spPr>
        <p:txBody>
          <a:bodyPr/>
          <a:lstStyle/>
          <a:p>
            <a:pPr algn="l"/>
            <a:r>
              <a:rPr lang="zh-CN" altLang="en-US" sz="3200" b="1" dirty="0">
                <a:solidFill>
                  <a:srgbClr val="FF0000"/>
                </a:solidFill>
                <a:latin typeface="+mj-ea"/>
                <a:sym typeface="+mn-ea"/>
              </a:rPr>
              <a:t>（一）</a:t>
            </a:r>
            <a:r>
              <a:rPr lang="zh-CN" altLang="en-US" sz="3200" b="1" dirty="0">
                <a:solidFill>
                  <a:srgbClr val="FF0000"/>
                </a:solidFill>
                <a:sym typeface="+mn-ea"/>
              </a:rPr>
              <a:t>传统的营销理念</a:t>
            </a:r>
            <a:endParaRPr lang="zh-CN" altLang="en-US" sz="3200" b="1" dirty="0">
              <a:solidFill>
                <a:srgbClr val="FF0000"/>
              </a:solidFill>
              <a:latin typeface="+mj-ea"/>
            </a:endParaRPr>
          </a:p>
        </p:txBody>
      </p:sp>
      <p:sp>
        <p:nvSpPr>
          <p:cNvPr id="2" name="AutoShape 6"/>
          <p:cNvSpPr>
            <a:spLocks noChangeArrowheads="1"/>
          </p:cNvSpPr>
          <p:nvPr/>
        </p:nvSpPr>
        <p:spPr bwMode="auto">
          <a:xfrm>
            <a:off x="6090085" y="260648"/>
            <a:ext cx="1979612" cy="1366838"/>
          </a:xfrm>
          <a:prstGeom prst="star8">
            <a:avLst>
              <a:gd name="adj" fmla="val 38250"/>
            </a:avLst>
          </a:prstGeom>
          <a:solidFill>
            <a:srgbClr val="990033"/>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70000"/>
              <a:buFont typeface="Wingdings" panose="05000000000000000000" pitchFamily="2" charset="2"/>
              <a:buChar char="v"/>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85000"/>
              <a:buFont typeface="Wingdings" panose="05000000000000000000" pitchFamily="2" charset="2"/>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80000"/>
              <a:buFont typeface="Wingdings" panose="05000000000000000000" pitchFamily="2" charset="2"/>
              <a:buChar char="v"/>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2"/>
              </a:buClr>
              <a:buSzPct val="9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ClrTx/>
              <a:buSzTx/>
              <a:buFontTx/>
              <a:buNone/>
            </a:pPr>
            <a:r>
              <a:rPr lang="zh-CN" altLang="en-US" sz="2400" b="1" dirty="0">
                <a:solidFill>
                  <a:schemeClr val="bg1"/>
                </a:solidFill>
              </a:rPr>
              <a:t>卖方市场</a:t>
            </a:r>
            <a:endParaRPr lang="zh-CN" altLang="en-US" sz="2400" b="1" dirty="0">
              <a:solidFill>
                <a:schemeClr val="bg1"/>
              </a:solidFill>
            </a:endParaRPr>
          </a:p>
        </p:txBody>
      </p:sp>
      <p:sp>
        <p:nvSpPr>
          <p:cNvPr id="7" name="文本框 6"/>
          <p:cNvSpPr txBox="1"/>
          <p:nvPr/>
        </p:nvSpPr>
        <p:spPr>
          <a:xfrm>
            <a:off x="2712429" y="1627486"/>
            <a:ext cx="8208107" cy="3904402"/>
          </a:xfrm>
          <a:prstGeom prst="rect">
            <a:avLst/>
          </a:prstGeom>
          <a:noFill/>
        </p:spPr>
        <p:txBody>
          <a:bodyPr wrap="square">
            <a:spAutoFit/>
          </a:bodyPr>
          <a:lstStyle/>
          <a:p>
            <a:pPr>
              <a:lnSpc>
                <a:spcPct val="150000"/>
              </a:lnSpc>
              <a:buClr>
                <a:schemeClr val="tx1"/>
              </a:buClr>
              <a:buFont typeface="Wingdings" panose="05000000000000000000" pitchFamily="2" charset="2"/>
              <a:buNone/>
            </a:pPr>
            <a:r>
              <a:rPr lang="en-US" altLang="zh-CN" sz="2400" b="1" dirty="0">
                <a:solidFill>
                  <a:schemeClr val="accent3"/>
                </a:solidFill>
              </a:rPr>
              <a:t>1.</a:t>
            </a:r>
            <a:r>
              <a:rPr lang="zh-CN" altLang="en-US" sz="2400" b="1" dirty="0">
                <a:solidFill>
                  <a:schemeClr val="accent3"/>
                </a:solidFill>
              </a:rPr>
              <a:t>生产观念（</a:t>
            </a:r>
            <a:r>
              <a:rPr lang="en-US" altLang="zh-CN" sz="2400" b="1" dirty="0">
                <a:solidFill>
                  <a:schemeClr val="accent3"/>
                </a:solidFill>
              </a:rPr>
              <a:t>production concept</a:t>
            </a:r>
            <a:r>
              <a:rPr lang="zh-CN" altLang="en-US" sz="2400" b="1" dirty="0">
                <a:solidFill>
                  <a:schemeClr val="accent3"/>
                </a:solidFill>
              </a:rPr>
              <a:t>）</a:t>
            </a:r>
            <a:endParaRPr lang="zh-CN" altLang="en-US" sz="2400" b="1" dirty="0">
              <a:solidFill>
                <a:schemeClr val="accent3"/>
              </a:solidFill>
            </a:endParaRPr>
          </a:p>
          <a:p>
            <a:pPr>
              <a:lnSpc>
                <a:spcPct val="150000"/>
              </a:lnSpc>
              <a:buClr>
                <a:schemeClr val="tx1"/>
              </a:buClr>
              <a:buFont typeface="Wingdings" panose="05000000000000000000" pitchFamily="2" charset="2"/>
              <a:buNone/>
            </a:pPr>
            <a:r>
              <a:rPr lang="zh-CN" altLang="en-US" sz="2400" b="1" dirty="0">
                <a:solidFill>
                  <a:schemeClr val="accent3"/>
                </a:solidFill>
              </a:rPr>
              <a:t>    </a:t>
            </a:r>
            <a:r>
              <a:rPr lang="en-US" altLang="zh-CN" sz="2400" b="1" dirty="0">
                <a:solidFill>
                  <a:schemeClr val="accent3"/>
                </a:solidFill>
              </a:rPr>
              <a:t>——“</a:t>
            </a:r>
            <a:r>
              <a:rPr lang="zh-CN" altLang="en-US" sz="2400" b="1" dirty="0">
                <a:solidFill>
                  <a:schemeClr val="accent3"/>
                </a:solidFill>
              </a:rPr>
              <a:t>以产定销”，企业生产什么，顾客就买什么。</a:t>
            </a:r>
            <a:endParaRPr lang="zh-CN" altLang="en-US" sz="2400" b="1" dirty="0">
              <a:solidFill>
                <a:schemeClr val="accent3"/>
              </a:solidFill>
            </a:endParaRPr>
          </a:p>
          <a:p>
            <a:pPr>
              <a:lnSpc>
                <a:spcPct val="150000"/>
              </a:lnSpc>
              <a:buFont typeface="Wingdings" panose="05000000000000000000" pitchFamily="2" charset="2"/>
              <a:buNone/>
            </a:pPr>
            <a:r>
              <a:rPr lang="zh-CN" altLang="en-US" sz="2400" b="1" dirty="0">
                <a:solidFill>
                  <a:schemeClr val="accent3"/>
                </a:solidFill>
              </a:rPr>
              <a:t>    </a:t>
            </a:r>
            <a:r>
              <a:rPr lang="en-US" altLang="zh-CN" sz="2400" b="1" dirty="0">
                <a:solidFill>
                  <a:schemeClr val="accent3"/>
                </a:solidFill>
              </a:rPr>
              <a:t>2.</a:t>
            </a:r>
            <a:r>
              <a:rPr lang="zh-CN" altLang="en-US" sz="2400" b="1" dirty="0">
                <a:solidFill>
                  <a:schemeClr val="accent3"/>
                </a:solidFill>
              </a:rPr>
              <a:t>产品观念（</a:t>
            </a:r>
            <a:r>
              <a:rPr lang="en-US" altLang="zh-CN" sz="2400" b="1" dirty="0">
                <a:solidFill>
                  <a:schemeClr val="accent3"/>
                </a:solidFill>
              </a:rPr>
              <a:t>Product  Concept)</a:t>
            </a:r>
            <a:endParaRPr lang="en-US" altLang="zh-CN" sz="2400" b="1" dirty="0">
              <a:solidFill>
                <a:schemeClr val="accent3"/>
              </a:solidFill>
            </a:endParaRPr>
          </a:p>
          <a:p>
            <a:pPr marL="0" lvl="1">
              <a:lnSpc>
                <a:spcPct val="150000"/>
              </a:lnSpc>
              <a:buFont typeface="Wingdings" panose="05000000000000000000" pitchFamily="2" charset="2"/>
              <a:buNone/>
            </a:pPr>
            <a:r>
              <a:rPr lang="en-US" altLang="zh-CN" sz="2400" b="1" dirty="0">
                <a:solidFill>
                  <a:schemeClr val="accent3"/>
                </a:solidFill>
              </a:rPr>
              <a:t>——</a:t>
            </a:r>
            <a:r>
              <a:rPr lang="zh-CN" altLang="en-US" sz="2400" b="1" dirty="0">
                <a:solidFill>
                  <a:schemeClr val="accent3"/>
                </a:solidFill>
              </a:rPr>
              <a:t>管理者把精力集中在创造质量最优良的产品上，并不断精益求精。</a:t>
            </a:r>
            <a:endParaRPr lang="zh-CN" altLang="en-US" sz="2400" b="1" dirty="0">
              <a:solidFill>
                <a:schemeClr val="accent3"/>
              </a:solidFill>
            </a:endParaRPr>
          </a:p>
          <a:p>
            <a:pPr marL="0" lvl="1">
              <a:lnSpc>
                <a:spcPct val="150000"/>
              </a:lnSpc>
              <a:buFont typeface="Wingdings" panose="05000000000000000000" pitchFamily="2" charset="2"/>
              <a:buNone/>
            </a:pPr>
            <a:r>
              <a:rPr lang="en-US" altLang="zh-CN" sz="2400" b="1" dirty="0">
                <a:solidFill>
                  <a:schemeClr val="accent3"/>
                </a:solidFill>
              </a:rPr>
              <a:t>3. </a:t>
            </a:r>
            <a:r>
              <a:rPr lang="zh-CN" altLang="en-US" sz="2400" b="1" dirty="0">
                <a:solidFill>
                  <a:schemeClr val="accent3"/>
                </a:solidFill>
              </a:rPr>
              <a:t>推销观念（</a:t>
            </a:r>
            <a:r>
              <a:rPr lang="en-US" altLang="zh-CN" sz="2400" b="1" dirty="0">
                <a:solidFill>
                  <a:schemeClr val="accent3"/>
                </a:solidFill>
              </a:rPr>
              <a:t>Selling Concept</a:t>
            </a:r>
            <a:r>
              <a:rPr lang="zh-CN" altLang="en-US" sz="2400" b="1" dirty="0">
                <a:solidFill>
                  <a:schemeClr val="accent3"/>
                </a:solidFill>
              </a:rPr>
              <a:t>）</a:t>
            </a:r>
            <a:endParaRPr lang="zh-CN" altLang="en-US" sz="2400" b="1" dirty="0">
              <a:solidFill>
                <a:schemeClr val="accent3"/>
              </a:solidFill>
            </a:endParaRPr>
          </a:p>
          <a:p>
            <a:pPr marL="0" lvl="1">
              <a:lnSpc>
                <a:spcPct val="150000"/>
              </a:lnSpc>
              <a:buFont typeface="Wingdings" panose="05000000000000000000" pitchFamily="2" charset="2"/>
              <a:buNone/>
            </a:pPr>
            <a:r>
              <a:rPr lang="en-US" altLang="zh-CN" sz="2400" b="1" dirty="0">
                <a:solidFill>
                  <a:schemeClr val="accent3"/>
                </a:solidFill>
              </a:rPr>
              <a:t>——</a:t>
            </a:r>
            <a:r>
              <a:rPr lang="zh-CN" altLang="en-US" sz="2400" b="1" dirty="0">
                <a:solidFill>
                  <a:schemeClr val="accent3"/>
                </a:solidFill>
              </a:rPr>
              <a:t>企业把销售视为唯一的提高利润的途径。</a:t>
            </a:r>
            <a:endParaRPr lang="zh-CN" altLang="en-US" sz="2400" b="1" dirty="0">
              <a:solidFill>
                <a:schemeClr val="accent3"/>
              </a:solidFill>
            </a:endParaRPr>
          </a:p>
        </p:txBody>
      </p:sp>
      <p:sp>
        <p:nvSpPr>
          <p:cNvPr id="8" name="Text Box 5"/>
          <p:cNvSpPr txBox="1">
            <a:spLocks noChangeArrowheads="1"/>
          </p:cNvSpPr>
          <p:nvPr/>
        </p:nvSpPr>
        <p:spPr bwMode="auto">
          <a:xfrm>
            <a:off x="2567608" y="5903602"/>
            <a:ext cx="7577715" cy="523220"/>
          </a:xfrm>
          <a:prstGeom prst="rect">
            <a:avLst/>
          </a:prstGeom>
          <a:solidFill>
            <a:schemeClr val="hlink"/>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spcBef>
                <a:spcPct val="20000"/>
              </a:spcBef>
              <a:buClr>
                <a:schemeClr val="hlink"/>
              </a:buClr>
              <a:buSzPct val="70000"/>
              <a:buFont typeface="Wingdings" panose="05000000000000000000" pitchFamily="2" charset="2"/>
              <a:buChar char="v"/>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85000"/>
              <a:buFont typeface="Wingdings" panose="05000000000000000000" pitchFamily="2" charset="2"/>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80000"/>
              <a:buFont typeface="Wingdings" panose="05000000000000000000" pitchFamily="2" charset="2"/>
              <a:buChar char="v"/>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2"/>
              </a:buClr>
              <a:buSzPct val="9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ClrTx/>
              <a:buSzTx/>
              <a:buFontTx/>
              <a:buNone/>
            </a:pPr>
            <a:r>
              <a:rPr kumimoji="1" lang="en-US" altLang="zh-CN" sz="2800" b="1" dirty="0">
                <a:solidFill>
                  <a:schemeClr val="bg1"/>
                </a:solidFill>
              </a:rPr>
              <a:t>“</a:t>
            </a:r>
            <a:r>
              <a:rPr kumimoji="1" lang="zh-CN" altLang="en-US" sz="2800" b="1" dirty="0">
                <a:solidFill>
                  <a:schemeClr val="bg1"/>
                </a:solidFill>
              </a:rPr>
              <a:t>企业能生产什么，就生产什么、销售什么。”</a:t>
            </a:r>
            <a:endParaRPr kumimoji="1" lang="zh-CN" altLang="en-US" sz="2800" b="1" dirty="0">
              <a:solidFill>
                <a:schemeClr val="bg1"/>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日期占位符 3"/>
          <p:cNvSpPr txBox="1">
            <a:spLocks noGrp="1"/>
          </p:cNvSpPr>
          <p:nvPr>
            <p:ph type="dt" sz="half" idx="4294967295"/>
          </p:nvPr>
        </p:nvSpPr>
        <p:spPr bwMode="auto">
          <a:xfrm>
            <a:off x="0" y="6356350"/>
            <a:ext cx="2844800" cy="365125"/>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fld id="{8F0A48C1-C37E-4EAF-93D7-C923EFBFE29D}" type="datetime1">
              <a:rPr kumimoji="0" lang="zh-CN" altLang="en-US" sz="1400" b="0" i="0" u="none" strike="noStrike" kern="1200" cap="none" spc="0" normalizeH="0" baseline="0" noProof="0">
                <a:ln>
                  <a:noFill/>
                </a:ln>
                <a:solidFill>
                  <a:schemeClr val="tx1"/>
                </a:solidFill>
                <a:effectLst/>
                <a:uLnTx/>
                <a:uFillTx/>
                <a:latin typeface="Arial" panose="020B0604020202020204" pitchFamily="34" charset="0"/>
                <a:ea typeface="+mn-ea"/>
                <a:cs typeface="+mn-cs"/>
              </a:rPr>
            </a:fld>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mn-ea"/>
              <a:cs typeface="+mn-cs"/>
            </a:endParaRPr>
          </a:p>
        </p:txBody>
      </p:sp>
      <p:sp>
        <p:nvSpPr>
          <p:cNvPr id="10" name="灯片编号占位符 5"/>
          <p:cNvSpPr txBox="1">
            <a:spLocks noGrp="1"/>
          </p:cNvSpPr>
          <p:nvPr>
            <p:ph type="sldNum" sz="quarter" idx="4294967295"/>
          </p:nvPr>
        </p:nvSpPr>
        <p:spPr bwMode="auto">
          <a:xfrm>
            <a:off x="9347200" y="6356350"/>
            <a:ext cx="2844800" cy="365125"/>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2800" b="0" i="0" u="none" kern="1200" baseline="0">
                <a:solidFill>
                  <a:schemeClr val="tx2"/>
                </a:solidFill>
                <a:latin typeface="Arial" panose="020B0604020202020204" pitchFamily="34" charset="0"/>
                <a:ea typeface="华文隶书" panose="02010800040101010101" pitchFamily="2" charset="-122"/>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sz="2800" b="0" i="0" u="none" kern="1200" baseline="0">
                <a:solidFill>
                  <a:schemeClr val="tx2"/>
                </a:solidFill>
                <a:latin typeface="Arial" panose="020B0604020202020204" pitchFamily="34" charset="0"/>
                <a:ea typeface="华文隶书" panose="0201080004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sz="2800" b="0" i="0" u="none" kern="1200" baseline="0">
                <a:solidFill>
                  <a:schemeClr val="tx2"/>
                </a:solidFill>
                <a:latin typeface="Arial" panose="020B0604020202020204" pitchFamily="34" charset="0"/>
                <a:ea typeface="华文隶书" panose="0201080004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sz="2800" b="0" i="0" u="none" kern="1200" baseline="0">
                <a:solidFill>
                  <a:schemeClr val="tx2"/>
                </a:solidFill>
                <a:latin typeface="Arial" panose="020B0604020202020204" pitchFamily="34" charset="0"/>
                <a:ea typeface="华文隶书" panose="0201080004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sz="2800" b="0" i="0" u="none" kern="1200" baseline="0">
                <a:solidFill>
                  <a:schemeClr val="tx2"/>
                </a:solidFill>
                <a:latin typeface="Arial" panose="020B0604020202020204" pitchFamily="34" charset="0"/>
                <a:ea typeface="华文隶书" panose="02010800040101010101" pitchFamily="2" charset="-122"/>
                <a:cs typeface="+mn-cs"/>
              </a:defRPr>
            </a:lvl5pPr>
          </a:lstStyle>
          <a:p>
            <a:pPr lvl="0" algn="r" eaLnBrk="1" hangingPunct="1">
              <a:buNone/>
            </a:pPr>
            <a:fld id="{9A0DB2DC-4C9A-4742-B13C-FB6460FD3503}" type="slidenum">
              <a:rPr lang="zh-CN" altLang="en-US" sz="1400" dirty="0">
                <a:solidFill>
                  <a:schemeClr val="tx1"/>
                </a:solidFill>
                <a:ea typeface="宋体" panose="02010600030101010101" pitchFamily="2" charset="-122"/>
              </a:rPr>
            </a:fld>
            <a:endParaRPr lang="zh-CN" altLang="en-US" sz="1400" dirty="0">
              <a:solidFill>
                <a:schemeClr val="tx1"/>
              </a:solidFill>
              <a:ea typeface="宋体" panose="02010600030101010101" pitchFamily="2" charset="-122"/>
            </a:endParaRPr>
          </a:p>
        </p:txBody>
      </p:sp>
      <p:sp>
        <p:nvSpPr>
          <p:cNvPr id="78850" name="Rectangle 2"/>
          <p:cNvSpPr>
            <a:spLocks noGrp="1"/>
          </p:cNvSpPr>
          <p:nvPr>
            <p:ph type="title" idx="4294967295"/>
          </p:nvPr>
        </p:nvSpPr>
        <p:spPr>
          <a:xfrm>
            <a:off x="1847215" y="198755"/>
            <a:ext cx="8926195" cy="1143000"/>
          </a:xfrm>
        </p:spPr>
        <p:txBody>
          <a:bodyPr vert="horz" wrap="square" lIns="91440" tIns="45720" rIns="91440" bIns="45720" anchor="ctr" anchorCtr="0"/>
          <a:lstStyle/>
          <a:p>
            <a:pPr algn="l" eaLnBrk="1" hangingPunct="1"/>
            <a:r>
              <a:rPr lang="zh-CN" altLang="en-US" sz="3600" b="1" dirty="0">
                <a:solidFill>
                  <a:srgbClr val="FF0000"/>
                </a:solidFill>
                <a:latin typeface="微软雅黑" panose="020B0503020204020204" pitchFamily="34" charset="-122"/>
                <a:ea typeface="微软雅黑" panose="020B0503020204020204" pitchFamily="34" charset="-122"/>
              </a:rPr>
              <a:t>（二）现代市场营销理念</a:t>
            </a:r>
            <a:endParaRPr lang="zh-CN" altLang="en-US" sz="3600" b="1" dirty="0">
              <a:solidFill>
                <a:srgbClr val="FF0000"/>
              </a:solidFill>
              <a:latin typeface="微软雅黑" panose="020B0503020204020204" pitchFamily="34" charset="-122"/>
              <a:ea typeface="微软雅黑" panose="020B0503020204020204" pitchFamily="34" charset="-122"/>
            </a:endParaRPr>
          </a:p>
        </p:txBody>
      </p:sp>
      <p:sp>
        <p:nvSpPr>
          <p:cNvPr id="3" name="AutoShape 5"/>
          <p:cNvSpPr>
            <a:spLocks noChangeArrowheads="1"/>
          </p:cNvSpPr>
          <p:nvPr/>
        </p:nvSpPr>
        <p:spPr bwMode="auto">
          <a:xfrm>
            <a:off x="7536160" y="136525"/>
            <a:ext cx="1979612" cy="1366838"/>
          </a:xfrm>
          <a:prstGeom prst="star8">
            <a:avLst>
              <a:gd name="adj" fmla="val 38250"/>
            </a:avLst>
          </a:prstGeom>
          <a:solidFill>
            <a:srgbClr val="990033"/>
          </a:solidFill>
          <a:ln w="9525">
            <a:solidFill>
              <a:schemeClr val="tx1"/>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hlink"/>
              </a:buClr>
              <a:buSzPct val="70000"/>
              <a:buFont typeface="Wingdings" panose="05000000000000000000" pitchFamily="2" charset="2"/>
              <a:buChar char="v"/>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85000"/>
              <a:buFont typeface="Wingdings" panose="05000000000000000000" pitchFamily="2" charset="2"/>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80000"/>
              <a:buFont typeface="Wingdings" panose="05000000000000000000" pitchFamily="2" charset="2"/>
              <a:buChar char="v"/>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2"/>
              </a:buClr>
              <a:buSzPct val="9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ClrTx/>
              <a:buSzTx/>
              <a:buFontTx/>
              <a:buNone/>
            </a:pPr>
            <a:r>
              <a:rPr lang="zh-CN" altLang="en-US" sz="2400" b="1" dirty="0">
                <a:solidFill>
                  <a:schemeClr val="bg1"/>
                </a:solidFill>
              </a:rPr>
              <a:t>买方市场</a:t>
            </a:r>
            <a:endParaRPr lang="zh-CN" altLang="en-US" sz="2400" b="1" dirty="0">
              <a:solidFill>
                <a:schemeClr val="bg1"/>
              </a:solidFill>
            </a:endParaRPr>
          </a:p>
        </p:txBody>
      </p:sp>
      <p:sp>
        <p:nvSpPr>
          <p:cNvPr id="5" name="文本框 4"/>
          <p:cNvSpPr txBox="1"/>
          <p:nvPr/>
        </p:nvSpPr>
        <p:spPr>
          <a:xfrm>
            <a:off x="2567608" y="1540302"/>
            <a:ext cx="8712968" cy="5563831"/>
          </a:xfrm>
          <a:prstGeom prst="rect">
            <a:avLst/>
          </a:prstGeom>
          <a:noFill/>
        </p:spPr>
        <p:txBody>
          <a:bodyPr wrap="square">
            <a:spAutoFit/>
          </a:bodyPr>
          <a:lstStyle/>
          <a:p>
            <a:pPr>
              <a:lnSpc>
                <a:spcPct val="150000"/>
              </a:lnSpc>
              <a:buClr>
                <a:schemeClr val="tx1"/>
              </a:buClr>
            </a:pPr>
            <a:r>
              <a:rPr lang="en-US" altLang="zh-CN" sz="2400" b="1" dirty="0">
                <a:solidFill>
                  <a:schemeClr val="accent3"/>
                </a:solidFill>
              </a:rPr>
              <a:t>1.</a:t>
            </a:r>
            <a:r>
              <a:rPr lang="zh-CN" altLang="en-US" sz="2400" b="1" dirty="0">
                <a:solidFill>
                  <a:schemeClr val="accent3"/>
                </a:solidFill>
              </a:rPr>
              <a:t>市场营销观念（</a:t>
            </a:r>
            <a:r>
              <a:rPr lang="en-US" altLang="zh-CN" sz="2400" b="1" dirty="0">
                <a:solidFill>
                  <a:schemeClr val="accent3"/>
                </a:solidFill>
              </a:rPr>
              <a:t>Marketing Concept</a:t>
            </a:r>
            <a:r>
              <a:rPr lang="zh-CN" altLang="en-US" sz="2400" b="1" dirty="0">
                <a:solidFill>
                  <a:schemeClr val="accent3"/>
                </a:solidFill>
              </a:rPr>
              <a:t>）</a:t>
            </a:r>
            <a:endParaRPr lang="zh-CN" altLang="en-US" sz="2400" b="1" dirty="0">
              <a:solidFill>
                <a:schemeClr val="accent3"/>
              </a:solidFill>
            </a:endParaRPr>
          </a:p>
          <a:p>
            <a:pPr>
              <a:lnSpc>
                <a:spcPct val="150000"/>
              </a:lnSpc>
              <a:buClr>
                <a:schemeClr val="tx1"/>
              </a:buClr>
            </a:pPr>
            <a:r>
              <a:rPr lang="zh-CN" altLang="en-US" sz="2400" b="1" dirty="0">
                <a:solidFill>
                  <a:schemeClr val="accent3"/>
                </a:solidFill>
              </a:rPr>
              <a:t>   实现企业诸目标的关键在于正确确定目标市场的需求和欲望，并且比竞争对手更有效地满足消费者的需求。</a:t>
            </a:r>
            <a:endParaRPr lang="en-US" altLang="zh-CN" sz="2400" b="1" dirty="0">
              <a:solidFill>
                <a:schemeClr val="accent3"/>
              </a:solidFill>
            </a:endParaRPr>
          </a:p>
          <a:p>
            <a:pPr>
              <a:lnSpc>
                <a:spcPct val="150000"/>
              </a:lnSpc>
              <a:buClr>
                <a:schemeClr val="tx1"/>
              </a:buClr>
            </a:pPr>
            <a:endParaRPr lang="en-US" altLang="zh-CN" sz="2400" b="1" dirty="0">
              <a:solidFill>
                <a:schemeClr val="accent3"/>
              </a:solidFill>
            </a:endParaRPr>
          </a:p>
          <a:p>
            <a:pPr>
              <a:lnSpc>
                <a:spcPct val="150000"/>
              </a:lnSpc>
              <a:buClr>
                <a:schemeClr val="tx1"/>
              </a:buClr>
            </a:pPr>
            <a:endParaRPr lang="en-US" altLang="zh-CN" sz="2400" b="1" dirty="0">
              <a:solidFill>
                <a:schemeClr val="accent3"/>
              </a:solidFill>
            </a:endParaRPr>
          </a:p>
          <a:p>
            <a:pPr>
              <a:lnSpc>
                <a:spcPct val="150000"/>
              </a:lnSpc>
              <a:buClr>
                <a:schemeClr val="tx1"/>
              </a:buClr>
            </a:pPr>
            <a:r>
              <a:rPr lang="en-US" altLang="zh-CN" sz="2400" b="1" dirty="0">
                <a:solidFill>
                  <a:schemeClr val="accent3"/>
                </a:solidFill>
              </a:rPr>
              <a:t>2. </a:t>
            </a:r>
            <a:r>
              <a:rPr lang="zh-CN" altLang="en-US" sz="2400" b="1" dirty="0">
                <a:solidFill>
                  <a:schemeClr val="accent3"/>
                </a:solidFill>
              </a:rPr>
              <a:t>社会市场营销观念（</a:t>
            </a:r>
            <a:r>
              <a:rPr lang="en-US" altLang="zh-CN" sz="2400" b="1" dirty="0">
                <a:solidFill>
                  <a:schemeClr val="accent3"/>
                </a:solidFill>
              </a:rPr>
              <a:t>Social Marketing Concept</a:t>
            </a:r>
            <a:r>
              <a:rPr lang="zh-CN" altLang="en-US" sz="2400" b="1" dirty="0">
                <a:solidFill>
                  <a:schemeClr val="accent3"/>
                </a:solidFill>
              </a:rPr>
              <a:t>）</a:t>
            </a:r>
            <a:endParaRPr lang="en-US" altLang="zh-CN" sz="2400" b="1" dirty="0">
              <a:solidFill>
                <a:schemeClr val="accent3"/>
              </a:solidFill>
            </a:endParaRPr>
          </a:p>
          <a:p>
            <a:pPr>
              <a:lnSpc>
                <a:spcPct val="150000"/>
              </a:lnSpc>
              <a:buClr>
                <a:schemeClr val="tx1"/>
              </a:buClr>
            </a:pPr>
            <a:r>
              <a:rPr lang="zh-CN" altLang="en-US" sz="2400" b="1" dirty="0">
                <a:solidFill>
                  <a:schemeClr val="accent3"/>
                </a:solidFill>
              </a:rPr>
              <a:t>一个组织的存在不仅要满足顾客的需求及实现组织自身的目标</a:t>
            </a:r>
            <a:r>
              <a:rPr lang="en-US" altLang="zh-CN" sz="2400" b="1" dirty="0">
                <a:solidFill>
                  <a:schemeClr val="accent3"/>
                </a:solidFill>
              </a:rPr>
              <a:t>,</a:t>
            </a:r>
            <a:r>
              <a:rPr lang="zh-CN" altLang="en-US" sz="2400" b="1" dirty="0">
                <a:solidFill>
                  <a:schemeClr val="accent3"/>
                </a:solidFill>
              </a:rPr>
              <a:t>而且要有利于保持或提高消费者个人和社会的长期利益。</a:t>
            </a:r>
            <a:endParaRPr lang="zh-CN" altLang="en-US" sz="2400" b="1" dirty="0">
              <a:solidFill>
                <a:schemeClr val="accent3"/>
              </a:solidFill>
            </a:endParaRPr>
          </a:p>
          <a:p>
            <a:pPr>
              <a:lnSpc>
                <a:spcPct val="150000"/>
              </a:lnSpc>
              <a:buClr>
                <a:schemeClr val="tx1"/>
              </a:buClr>
            </a:pPr>
            <a:endParaRPr lang="en-US" altLang="zh-CN" sz="2400" b="1" dirty="0">
              <a:solidFill>
                <a:schemeClr val="accent3"/>
              </a:solidFill>
            </a:endParaRPr>
          </a:p>
          <a:p>
            <a:pPr>
              <a:lnSpc>
                <a:spcPct val="150000"/>
              </a:lnSpc>
              <a:buClr>
                <a:schemeClr val="tx1"/>
              </a:buClr>
            </a:pPr>
            <a:endParaRPr lang="zh-CN" altLang="en-US" sz="2400" b="1" dirty="0">
              <a:solidFill>
                <a:schemeClr val="accent3"/>
              </a:solidFill>
            </a:endParaRPr>
          </a:p>
        </p:txBody>
      </p:sp>
      <p:sp>
        <p:nvSpPr>
          <p:cNvPr id="6" name="Text Box 4"/>
          <p:cNvSpPr txBox="1">
            <a:spLocks noChangeArrowheads="1"/>
          </p:cNvSpPr>
          <p:nvPr/>
        </p:nvSpPr>
        <p:spPr bwMode="auto">
          <a:xfrm>
            <a:off x="2701792" y="3272314"/>
            <a:ext cx="7217040" cy="1015663"/>
          </a:xfrm>
          <a:prstGeom prst="rect">
            <a:avLst/>
          </a:prstGeom>
          <a:solidFill>
            <a:schemeClr val="hlink"/>
          </a:solidFill>
          <a:ln>
            <a:noFill/>
          </a:ln>
          <a:effectLst>
            <a:outerShdw sy="50000" kx="-2453608" rotWithShape="0">
              <a:schemeClr val="bg2">
                <a:alpha val="50000"/>
              </a:schemeClr>
            </a:outerShdw>
          </a:effectLst>
          <a:extLst>
            <a:ext uri="{91240B29-F687-4F45-9708-019B960494DF}">
              <a14:hiddenLine xmlns:a14="http://schemas.microsoft.com/office/drawing/2010/main" w="9525">
                <a:solidFill>
                  <a:schemeClr val="tx1"/>
                </a:solidFill>
                <a:miter lim="800000"/>
                <a:headEnd/>
                <a:tailEnd/>
              </a14:hiddenLine>
            </a:ext>
          </a:extLst>
        </p:spPr>
        <p:txBody>
          <a:bodyPr wrap="none">
            <a:spAutoFit/>
          </a:bodyPr>
          <a:lstStyle>
            <a:lvl1pPr>
              <a:spcBef>
                <a:spcPct val="20000"/>
              </a:spcBef>
              <a:buClr>
                <a:schemeClr val="hlink"/>
              </a:buClr>
              <a:buSzPct val="70000"/>
              <a:buFont typeface="Wingdings" panose="05000000000000000000" pitchFamily="2" charset="2"/>
              <a:buChar char="v"/>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lr>
                <a:schemeClr val="accent2"/>
              </a:buClr>
              <a:buSzPct val="85000"/>
              <a:buFont typeface="Wingdings" panose="05000000000000000000" pitchFamily="2" charset="2"/>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lr>
                <a:schemeClr val="hlink"/>
              </a:buClr>
              <a:buSzPct val="80000"/>
              <a:buFont typeface="Wingdings" panose="05000000000000000000" pitchFamily="2" charset="2"/>
              <a:buChar char="v"/>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lr>
                <a:schemeClr val="accent2"/>
              </a:buClr>
              <a:buSzPct val="90000"/>
              <a:buFont typeface="Wingdings" panose="05000000000000000000" pitchFamily="2" charset="2"/>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lr>
                <a:schemeClr val="hlink"/>
              </a:buClr>
              <a:buSzPct val="85000"/>
              <a:buFont typeface="Wingdings" panose="05000000000000000000" pitchFamily="2" charset="2"/>
              <a:buChar char="v"/>
              <a:defRPr sz="2000">
                <a:solidFill>
                  <a:schemeClr val="tx1"/>
                </a:solidFill>
                <a:latin typeface="Arial" panose="020B0604020202020204" pitchFamily="34" charset="0"/>
                <a:ea typeface="宋体" panose="02010600030101010101" pitchFamily="2" charset="-122"/>
              </a:defRPr>
            </a:lvl9pPr>
          </a:lstStyle>
          <a:p>
            <a:pPr eaLnBrk="1" hangingPunct="1">
              <a:spcBef>
                <a:spcPct val="30000"/>
              </a:spcBef>
              <a:buClrTx/>
              <a:buSzTx/>
              <a:buFontTx/>
              <a:buNone/>
            </a:pPr>
            <a:r>
              <a:rPr kumimoji="1" lang="en-US" altLang="zh-CN" sz="2800" b="1" dirty="0">
                <a:solidFill>
                  <a:schemeClr val="bg1"/>
                </a:solidFill>
              </a:rPr>
              <a:t>“</a:t>
            </a:r>
            <a:r>
              <a:rPr kumimoji="1" lang="zh-CN" altLang="en-US" sz="2800" b="1" dirty="0">
                <a:solidFill>
                  <a:schemeClr val="bg1"/>
                </a:solidFill>
              </a:rPr>
              <a:t>顾客需要什么，就生产什么，销售什么。”</a:t>
            </a:r>
            <a:endParaRPr kumimoji="1" lang="zh-CN" altLang="en-US" sz="2800" b="1" dirty="0">
              <a:solidFill>
                <a:schemeClr val="bg1"/>
              </a:solidFill>
            </a:endParaRPr>
          </a:p>
          <a:p>
            <a:pPr eaLnBrk="1" hangingPunct="1">
              <a:spcBef>
                <a:spcPct val="0"/>
              </a:spcBef>
              <a:buClrTx/>
              <a:buSzTx/>
              <a:buFontTx/>
              <a:buNone/>
            </a:pPr>
            <a:endParaRPr lang="en-US" altLang="zh-CN" dirty="0">
              <a:solidFill>
                <a:schemeClr val="bg1"/>
              </a:solidFill>
            </a:endParaRPr>
          </a:p>
        </p:txBody>
      </p:sp>
    </p:spTree>
  </p:cSld>
  <p:clrMapOvr>
    <a:masterClrMapping/>
  </p:clrMapOvr>
  <p:transition>
    <p:cover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9" presetClass="entr" presetSubtype="0" accel="100000" fill="hold" grpId="0" nodeType="withEffect">
                                  <p:stCondLst>
                                    <p:cond delay="0"/>
                                  </p:stCondLst>
                                  <p:childTnLst>
                                    <p:set>
                                      <p:cBhvr>
                                        <p:cTn id="6" dur="1" fill="hold">
                                          <p:stCondLst>
                                            <p:cond delay="0"/>
                                          </p:stCondLst>
                                        </p:cTn>
                                        <p:tgtEl>
                                          <p:spTgt spid="78850"/>
                                        </p:tgtEl>
                                        <p:attrNameLst>
                                          <p:attrName>style.visibility</p:attrName>
                                        </p:attrNameLst>
                                      </p:cBhvr>
                                      <p:to>
                                        <p:strVal val="visible"/>
                                      </p:to>
                                    </p:set>
                                    <p:anim calcmode="lin" valueType="num">
                                      <p:cBhvr>
                                        <p:cTn id="7" dur="500" fill="hold"/>
                                        <p:tgtEl>
                                          <p:spTgt spid="78850"/>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78850"/>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78850"/>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788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0" grpId="0"/>
    </p:bldLst>
  </p:timing>
</p:sld>
</file>

<file path=ppt/tags/tag1.xml><?xml version="1.0" encoding="utf-8"?>
<p:tagLst xmlns:p="http://schemas.openxmlformats.org/presentationml/2006/main">
  <p:tag name="MH" val="20160418164542"/>
  <p:tag name="MH_LIBRARY" val="GRAPHIC"/>
  <p:tag name="MH_TYPE" val="SubTitle"/>
  <p:tag name="MH_ORDER" val="1"/>
</p:tagLst>
</file>

<file path=ppt/tags/tag10.xml><?xml version="1.0" encoding="utf-8"?>
<p:tagLst xmlns:p="http://schemas.openxmlformats.org/presentationml/2006/main">
  <p:tag name="MH" val="20161028152942"/>
  <p:tag name="MH_LIBRARY" val="GRAPHIC"/>
  <p:tag name="MH_ORDER" val="TextBox 13"/>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MH" val="20161028152942"/>
  <p:tag name="MH_LIBRARY" val="GRAPHIC"/>
  <p:tag name="MH_ORDER" val="TextBox 13"/>
</p:tagLst>
</file>

<file path=ppt/tags/tag19.xml><?xml version="1.0" encoding="utf-8"?>
<p:tagLst xmlns:p="http://schemas.openxmlformats.org/presentationml/2006/main">
  <p:tag name="MH" val="20161028152942"/>
  <p:tag name="MH_LIBRARY" val="GRAPHIC"/>
  <p:tag name="MH_ORDER" val="TextBox 14"/>
</p:tagLst>
</file>

<file path=ppt/tags/tag2.xml><?xml version="1.0" encoding="utf-8"?>
<p:tagLst xmlns:p="http://schemas.openxmlformats.org/presentationml/2006/main">
  <p:tag name="MH" val="20160418164542"/>
  <p:tag name="MH_LIBRARY" val="GRAPHIC"/>
  <p:tag name="MH_TYPE" val="SubTitle"/>
  <p:tag name="MH_ORDER" val="1"/>
</p:tagLst>
</file>

<file path=ppt/tags/tag20.xml><?xml version="1.0" encoding="utf-8"?>
<p:tagLst xmlns:p="http://schemas.openxmlformats.org/presentationml/2006/main">
  <p:tag name="MH" val="20161028152942"/>
  <p:tag name="MH_LIBRARY" val="GRAPHIC"/>
  <p:tag name="MH_ORDER" val="Straight Connector 15"/>
</p:tagLst>
</file>

<file path=ppt/tags/tag21.xml><?xml version="1.0" encoding="utf-8"?>
<p:tagLst xmlns:p="http://schemas.openxmlformats.org/presentationml/2006/main">
  <p:tag name="MH" val="20161028152942"/>
  <p:tag name="MH_LIBRARY" val="GRAPHIC"/>
  <p:tag name="MH_ORDER" val="TextBox 13"/>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MH" val="20160418164542"/>
  <p:tag name="MH_LIBRARY" val="GRAPHIC"/>
  <p:tag name="MH_TYPE" val="SubTitle"/>
  <p:tag name="MH_ORDER" val="1"/>
</p:tagLst>
</file>

<file path=ppt/tags/tag30.xml><?xml version="1.0" encoding="utf-8"?>
<p:tagLst xmlns:p="http://schemas.openxmlformats.org/presentationml/2006/main">
  <p:tag name="MH" val="20161028152942"/>
  <p:tag name="MH_LIBRARY" val="GRAPHIC"/>
  <p:tag name="MH_ORDER" val="TextBox 13"/>
</p:tagLst>
</file>

<file path=ppt/tags/tag31.xml><?xml version="1.0" encoding="utf-8"?>
<p:tagLst xmlns:p="http://schemas.openxmlformats.org/presentationml/2006/main">
  <p:tag name="MH" val="20161028152942"/>
  <p:tag name="MH_LIBRARY" val="GRAPHIC"/>
  <p:tag name="MH_ORDER" val="TextBox 14"/>
</p:tagLst>
</file>

<file path=ppt/tags/tag32.xml><?xml version="1.0" encoding="utf-8"?>
<p:tagLst xmlns:p="http://schemas.openxmlformats.org/presentationml/2006/main">
  <p:tag name="MH" val="20161028152942"/>
  <p:tag name="MH_LIBRARY" val="GRAPHIC"/>
  <p:tag name="MH_ORDER" val="Straight Connector 15"/>
</p:tagLst>
</file>

<file path=ppt/tags/tag33.xml><?xml version="1.0" encoding="utf-8"?>
<p:tagLst xmlns:p="http://schemas.openxmlformats.org/presentationml/2006/main">
  <p:tag name="MH" val="20161028152942"/>
  <p:tag name="MH_LIBRARY" val="GRAPHIC"/>
  <p:tag name="MH_ORDER" val="TextBox 13"/>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MH" val="20160418164542"/>
  <p:tag name="MH_LIBRARY" val="GRAPHIC"/>
  <p:tag name="MH_TYPE" val="SubTitle"/>
  <p:tag name="MH_ORDER" val="1"/>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MH" val="20160418164542"/>
  <p:tag name="MH_LIBRARY" val="GRAPHIC"/>
  <p:tag name="MH_TYPE" val="SubTitle"/>
  <p:tag name="MH_ORDER" val="1"/>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REFSHAPE" val="808719020"/>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MH" val="20161028152942"/>
  <p:tag name="MH_LIBRARY" val="GRAPHIC"/>
  <p:tag name="MH_ORDER" val="TextBox 13"/>
</p:tagLst>
</file>

<file path=ppt/tags/tag62.xml><?xml version="1.0" encoding="utf-8"?>
<p:tagLst xmlns:p="http://schemas.openxmlformats.org/presentationml/2006/main">
  <p:tag name="MH" val="20161028152942"/>
  <p:tag name="MH_LIBRARY" val="GRAPHIC"/>
  <p:tag name="MH_ORDER" val="TextBox 14"/>
</p:tagLst>
</file>

<file path=ppt/tags/tag63.xml><?xml version="1.0" encoding="utf-8"?>
<p:tagLst xmlns:p="http://schemas.openxmlformats.org/presentationml/2006/main">
  <p:tag name="MH" val="20161028152942"/>
  <p:tag name="MH_LIBRARY" val="GRAPHIC"/>
  <p:tag name="MH_ORDER" val="Straight Connector 15"/>
</p:tagLst>
</file>

<file path=ppt/tags/tag64.xml><?xml version="1.0" encoding="utf-8"?>
<p:tagLst xmlns:p="http://schemas.openxmlformats.org/presentationml/2006/main">
  <p:tag name="MH" val="20161028152942"/>
  <p:tag name="MH_LIBRARY" val="GRAPHIC"/>
  <p:tag name="MH_ORDER" val="TextBox 13"/>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MH" val="20161028152942"/>
  <p:tag name="MH_LIBRARY" val="GRAPHIC"/>
  <p:tag name="MH_ORDER" val="TextBox 13"/>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MH" val="20161031110627"/>
  <p:tag name="MH_LIBRARY" val="GRAPHIC"/>
  <p:tag name="MH_TYPE" val="Text"/>
  <p:tag name="MH_ORDER" val="1"/>
</p:tagLst>
</file>

<file path=ppt/tags/tag79.xml><?xml version="1.0" encoding="utf-8"?>
<p:tagLst xmlns:p="http://schemas.openxmlformats.org/presentationml/2006/main">
  <p:tag name="MH" val="20161031110627"/>
  <p:tag name="MH_LIBRARY" val="GRAPHIC"/>
  <p:tag name="MH_TYPE" val="Other"/>
  <p:tag name="MH_ORDER" val="2"/>
</p:tagLst>
</file>

<file path=ppt/tags/tag8.xml><?xml version="1.0" encoding="utf-8"?>
<p:tagLst xmlns:p="http://schemas.openxmlformats.org/presentationml/2006/main">
  <p:tag name="MH" val="20161028152942"/>
  <p:tag name="MH_LIBRARY" val="GRAPHIC"/>
  <p:tag name="MH_ORDER" val="TextBox 14"/>
</p:tagLst>
</file>

<file path=ppt/tags/tag80.xml><?xml version="1.0" encoding="utf-8"?>
<p:tagLst xmlns:p="http://schemas.openxmlformats.org/presentationml/2006/main">
  <p:tag name="MH" val="20161031110627"/>
  <p:tag name="MH_LIBRARY" val="GRAPHIC"/>
  <p:tag name="MH_TYPE" val="Other"/>
  <p:tag name="MH_ORDER" val="3"/>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9.xml><?xml version="1.0" encoding="utf-8"?>
<p:tagLst xmlns:p="http://schemas.openxmlformats.org/presentationml/2006/main">
  <p:tag name="MH" val="20161028152942"/>
  <p:tag name="MH_LIBRARY" val="GRAPHIC"/>
  <p:tag name="MH_ORDER" val="Straight Connector 15"/>
</p:tagLst>
</file>

<file path=ppt/tags/tag91.xml><?xml version="1.0" encoding="utf-8"?>
<p:tagLst xmlns:p="http://schemas.openxmlformats.org/presentationml/2006/main">
  <p:tag name="KSO_WPP_MARK_KEY" val="5c3ce29f-b84f-4ae2-b3a1-7467817fbd2b"/>
  <p:tag name="COMMONDATA" val="eyJoZGlkIjoiYzkxNzRmZjM3YjY4NTZlNDFhNWRmN2JjNWZhMDlhYjYifQ=="/>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蓝色暖调">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customXml/_rels/item2.xml.rels><?xml version="1.0" encoding="UTF-8" standalone="yes"?>
<Relationships xmlns="http://schemas.openxmlformats.org/package/2006/relationships"><Relationship Id="rId1" Type="http://schemas.openxmlformats.org/officeDocument/2006/relationships/customXmlProps" Target="itemProps90.xml"/></Relationships>
</file>

<file path=customXml/item1.xml><?xml version="1.0" encoding="utf-8"?>
<s:customData xmlns="http://www.wps.cn/officeDocument/2013/wpsCustomData" xmlns:s="http://www.wps.cn/officeDocument/2013/wpsCustomData">
  <extobjs>
    <extobj name="1BCC2C28-871D-48CB-8BE0-2867F7803ADB-2">
      <extobjdata type="1BCC2C28-871D-48CB-8BE0-2867F7803ADB" data="ewoJIkZpbGVDb250ZW50IiA6ICJVRXNEQkJRQUFBQUlBQWRwTGxnc3p5cU11UUVBQURZRUFBQU1BQUFBWkc5amRXMWxiblF1ZUcxc2ZaUmRiOW93RklidkovVS9STGszT0NhQW9XRlYxYXhzRW0yUm9PdTFtNXdRbDhTT2pOTVdUZnZ2ZFZ4WWc0RWxVcFNjNXowZlBzZE9kUFZlRnQ0cnFBMlhZdUlISGV4N0lCS1pjckdhK0kvTFcwVDlxKzhYMzZKWUpuVUpRbnUvLzJseGgzWUMzek9rYmNQV01xMTVPdkgvVUVLU2pOSVJTbE1DS0dSSmhwNkhORUI0TkhvZVFUZ2dXUmorOVUxOHoxelJYTWtLbE9hdzJWbXM5YnJXY3NhMnNqYTVUUWEvMjRaTFhrTEJCVHp4Vk9lV1k0d1BKVGVzS0l6ejJSQ0xYTDVObGF5cmUxYkNDUjVYM0ZvNy9VUDdkYUw1Sy93U0tidzMzTW02U0JTQStDcUwwSk9DbjhCWHVhMXFTQnpCdkdBNms2cHM0QnNYaC9ET1RDamIvbGR5bzRCcFNIZXorZXlObmRpeFNxb0d4ejltc3hOWk9KeWh1d1N4ZVRRQ2dra1BCUVFSNmdXRE1lNk4rL2hrdExaRGlIQ0FndEFMZW1OTXg0SFQ0VGxid2FaUlZ1YkZpY1VxRTg0WlY5UTkya0hSbEFtdEh5cHRXdEQyZjVKcUhiT3Q5Yi9jMy9qU3JaaTlTTFhreWJyUjlSekd4UmR6WjZ1WjB2dGxPdXlXQzc3SnowRHIyT3hwMng5SzNiMzg2YndYOUljRFYvQW91RzZmQldkaU9STXJzSlVmSm8rNngzMHlxMWZyUlE2Z0cxWFUzZjhCek1jSFVFc0RCQlFBQUFBSUFEMmptRmZicm5vSjZBOEFBRFFTQUFBSUFBQUFiVzB1WW10cGQyazFsNFYyOGd6WGJYR1hBaTN1RVlJVEFpR0JRQWp1SlRnVXFVSUxMVktoK3J5OTliL2ZPT1Bjd2h4N3J6WFhsUW4yZSt6TWVkYXgrYmhmbjVRajcxRU40bmVXc25uQ0IwRnRwbEN0K0dCVndCOW5HOHozMnNYbEVZZWpwQVpIMXRIN3UvSXFIWkdyeE5GL09CWjBzLzRSZ3hPcitENDlIMlNPalVGWmFUc1dKazlPNGt6Q3dYRi9mbkNhVGxlZmFoTUpKUVFzejVYK1dxUGhlV1Zqa3poWDJkNFJTSVpEMThtdnFIbTQwSG9ibTlHNG1VS0gwbGU0Y0lVcGpiNVM1RDFYRnpqQnFSVlVYRFhwVGl3YkZBUlB6U0xJdU4vZDBEQ1E1YnBVKzRkNjJGN3d5d0lKeldPWEtKdFRocEVaNDJxYTA5dFlTdStZbmxwR0ZTSTVnbmkyaENock9vbUw5SXZ4d1I5OWt4U3dHU2Q5d0dzcHVPbHFkZGR0eXBCaEsreTVoR0lGUUg1R2ZGb2taYVduVDlTWXZwTW5nVkZJeS9vYXVtT1ZqWmcvRHMwbm05aE5EZWIrVlY5dnIzL3VHN3BQWnBPMUp0WVBSNWc2MnVVQVhLd1UxSmg3ZngxYlRRUitlZzEycmk3aU5iNWc4QWYwY2RDMVV3YXkyc2cxcFVIcVZDUStiRGVQaXEySDlZZWhZcUdBK0ZQTWdNaUdvSlE4eUErbG1FNHhyMlI5K21OcWY5REJzNlhNYzc4dVh4R1VGRUgycjFna3E5ZzVScjNPL0FSRkp4ZXoyTEhXaVFuMVd2ZGtWNjd3VmVwSjIxK0lmWHZ4RUM4OGZtd2Z2SG94MlY4eGJ6SWZOZEx4SHlyTG0ycUkwb0toQW9COVIxRjlxQ2NBeHRWNisxbEV0WHdpc2Q0Z1FNaTNYTVB1RGtYZVh6L25nVkluaGpXNGZpc3Z3eGIyZDd5aE1qVGRzbCt2Z05FUFRzSmhuOStpZEJPRk9wZlBmTTUyNzVtZ2ZreHAwWW5RRXFtakpHWW05Q2phc3JDVDNmTy9pTDIxSE50eWFJblRPaVpxY2JoQk9RMUd3S051OVpvOTVCUjl0ME9CTVBIN2VaVTN1Z2FOOHo3N2FGZWJJejU5N01sbHNoQVFlclUvSVVUeFZKb29qUDNYZ3plVlcyOFZ1RDdQTjFuZVhLbWd2SnZvNFphbXdGQklZN2YvOGIvdUtIeDRJQWZmQk1acG1EOE5uSTBjZzlxNks0T1FZREFUQ0NSemg4MlJvMDVpV1VzL04yYWJBc3pwY25vTlE4eUpwSFBNeHUwaDJSenpjZUZYbVdyNzEzMmxPaGIvai8veS85My9BWStoWVRaOGNkSE5uYUo0SjlHSGpBaXZaMVhxNHJISGJPMm9zQlltVThuKzQzelVzZ0dBb3YxVGY5YUFKQmNqWFkyWi8xY3pBdmxPWnpBdXNxc2ovN0NQNGtJVGJ3Zlo5bmsyd0JLR2drOGNNVVJlenNsdjVRNUxobVpucjE4bzJQbmpmeTRBTk1aWUJ0L2YzS1RVNEVLZVVPMmZ6bTlESXlJZHBDeFN4MCtwZW44emRWQXBPeExqL3VyZWI3QmJTeHByUEkweHltYkR3MXQyWVRVeFNtUHJZdVo4N3FIYnFtTUFSUFBPZnNtVzVvRWFYMHdhSVMzOTJDN2pHZEZmSDdxcFBkeWJpWVRzWTMvaTlEdWtlTU90RW96YjZDV0cyL2wwN0V3NjZMZnVlaDljSWlVa1paL1ZUWjR6VUNuZWxwc0VuK2V6Y1d1bFpRODU0MTg2Q3B6U2VPM25jbXA0RHlhNmFmeHBzMmp2UkdZYWhrSVdlZHh2V1YwZnRoYUpjK29aQjB4c28xUkNReURJWmNPbjFXeXViZ01EZ2IvODJaOEhSYnoyL251ZkxmZDVBWTZ4L0ZqcldQV2lnZWFaUmVGNlF4dExma1d1RjZuQjFHRjNRL0gxbHdPWWJNcDF1NExmalRzWlhBNmlRYm1aVU1WRjlmbEx4VTVxclFxRS9yQnJlOVR1cXVFa09YLzhmN0VYZHN3Sk56YTljWk9JdGVPYW40QXlaamoyeTBsS2MzK1dnZ3FZUmI4QTJRNUdlb1JhZzhBTk9FM2FHMktkYjl2RVdvZkRJdkYxWVVWeGROelM5VE5RZlBKdG4yeVBMVUErVHY3eHZ6UElnZG0wT0JoOHNQSWZmb3l5SFBEeDhXSllVUlM0RTNIeUVHbTFzUnJrQjlORVFBR3pCYllvaTVXa2tEek4yalE2YkY5Qit5RU01Nlg4MVY3OVVUZ09DNFYwSnEvNnVLa2I2WmdBVGFUOHR4a05ONkFWTkI4L2E3S0E5RUwwOFBOMFh6UktUM3VOV2xHZmlYbnYwa3RVaG9WRUpVcEV6SWlHZDRLNFhnUmdXdjczTCtkT0dGMlhXbm11ek1vVm41U2o3MUV3UktOblNNcVh6N0dwS0JtQlBQbkxldG1kOFlia1JPNzZaV0pBSFhBMnQybmVyNFZTS0NtZ09GblRzRkFzUnFGZUU4ZFhrVVZxT2hVY0s1MkU5TXpoakQwV2FpOENUcWRkak1jT2xTa2tEd1JCVkJ6UVdldlRiWUduOEVjWEtYMCtMRktlVnliUEFKaE5kRGo5aFlWQk40T1VrdzRNS0xLRkMzMnk0MWNKUGZYMkpNNDZ2djlubnF2R21UblQydWVlM1pnM1RzcDVjN1ZnWUNVdGd2dm1GZGlPUHBURzd4WjZHZ1h2dCtSM1ZPYndvU2Y0L1AyT0VWZzE0U3lKRC9yMnVLTWtSc2EzaDVqUHhIYUpSN3h6dExodG5lU1FRU2huVk8ydC9MYmFZZENsaitRZU8vbkpSQjJSRHExdzR5Ly9PMDZlSXVDa25aa3hJT09OdXltVlNRdnYyUFloT1pvWERJUGxmZFZrREJob3lKSExKaTdsSnA1a25wQVJ2YmRhVVoxTTQ1THNVblNYSnh6NWpLZ3hWdFFlYzRpcjU0NGk2ODVuemVjQ1VnQ0U1eTQzbjNLQkVLbG5la2xtVUR3UElsUkNFczh5dFdwZXI0TThBWGV5bVAvSGV2bWFHYW1YMUpESUd1RW80NEdRYS9kdkZ4R1hXTmo5RFJRdmN1Z2xHa0ZuUTBJSHdQR2J6MmVETE9TSGRLSnRETDF3bGt4Y0N0MDJ4L2VZelNkSmhZUGIwbjdseEVhOFREK3l1ejNQVVNJOE1IUE1SQXplekZKT2tkS0hCY2p1djV4ZkJOKyt2WlFYNWlqQmRxcGwzcGxrQzNiZ01WWStNZ3BCZ283cXBacmVla3V1S1pWTllPSEZzN1hyNGxTa0JNZXVqTlRBeWliOTkzckU4TzdtUzQ4bVN4cWFrcEhCd09BUzVYazB0WHREV2RQb2lsWG1xRGNaS0Nna294NS9yN1VBTTVTdDFhMFFHVHpaRjBjOUkvTHJRMUpTZ3V6QXgvUTNROVNYZ1BETVNMLzVIWGRHSElQYXhvR2srM1lDWDNCQ25QdjNyemVGUnVtVitQZ2RwZTF0OTNCeEl2UDJXclhzYWRSTGNodEw3SzVnc1Y5Z25IWnNCdHF2WEhqYk1lZzhVR2EzeHhSTVJwbHlic25UaW9Va1VndEY2a3dYak1hZEFYK1UvY2kydUpFb2ZPYnhoZi80N3dlUVdrZDhQeCtBZW1YVHVOOWkxaVMxKzl5aG91NFV4RDZSWGhsUHJ1SWRmRkJ2L0dzT1N6WkxBc2pZeTh4K0krdVdLdGhNUXFFd3A5WjVHSjVnS283UHl2RTQ3c29Ud0NGNEMwcDV5V0RvZFZBbm96WGVzR0JDQmh3ZTZndjk4WDh2ZVpUQm1JbGpKLzhya1NvVW5Ec3Q4c3MvLzhFdUVpS1BURGc0eTc1QWlwN1lNelQzUG82aWtBeUpNUThGeXFLa2U2WHkvVjNUNnJZY1MrTlZCK2Z6c2VWdVNyR3pZb1k5OU43TEtpSWpGcUx0ZmZCdEtMaEFKMmFicWVNSDh0NkJKeTZrallhMHREbHFmbE45UHFsTDFJSFBMZmJ0SC9iZElPMkFSOXh4SlJvWlFXNGpuVUd2WG5XSWRYQ3hINVd6T1JuNCtsVC80TkF5ZTFLRjJoTExoNk5OVmRieTNNNWlucmtHUXhwRDF0M1hBSk9uOEZESUpsaVNkMFE4N1EzYmZrUVZOSkwyd3dLbW1ydTBPN2lPaHl6NU8wWVZoQmZReHAxQmtDV1pnak9wZDU4Nk9WZ01qRnVuaFp0ajFNUUZvY3BRSERJL2x1Nll0RXdtbTU3OHZ1Smx1a2xkRGJ2eTNqNHg3emRlaTg2Skk4SDNUUjdLZFIyUDk1RXRNZWhITGVQa3dXYWgrNjM1ZGFBaitqZ216VXlDeDVkUktxZ0FvTW5ic0ZWdzFFVlhDelZJL1BWakt1UnNzci9oUEJlV21LTys5Z2xDM0hieXR4cjk2YlFadStoTTNhNy8rWStiZVZ0ZDE0WHhnenh0TTFxcFZTVmVFUVlTT2gvZDh6VzJxNlFENDV0VmNUM092bCtYQllhQXBGZEgyK3kvTlBkSmtFN3Y5dWpDTkxxdVNVYWVncG82SFNlSE9YOG5uT1RqY0tUVmFZNUREbkxpR0NySHFNK291L0FGRjBTekFtbWhkSFZSWDhXS3ZoU1B5N3B1dmdTQVhBUjZ4NTRvd3FkRkZwb1UwRkl2aGVYK1M2elVWb2VSaWVveXhGbkd1Q3hQM3ZTczhFTHVOdGxubVQ5ekl5YnJXQklmQ0lpWTF5VjNtZEtXNmhkVGpZalVScHVSeEs3ZW5ia3FBTHFSR0tXTFN3aTJtVFVCQ2JVUmhtMkJxSklvTFIxMXpPNGdhNzFON2Y0cHBCZmdYaDEvL3BxSWxFTjEzdUp6c2VDaDBRNWFEZklnYmxzdE81NWQzQ3RzdEZyUUhTd1lYT0dpcWcrMWtjMHJESDBkNmtNenBwSFRWRUZnUm05M2w5NFFZc0xweUJJN2xycktPREZrcHltUW5xYzFNeVdjdnptK3VldDJYNC9uNUwzdVh6NHltYnk3eDRpanVkL2pIQW9CT3QzVUtQKzM3WDU5cXRJUzV6L1ZRMjc4WXlRUHZNWnVGWlZGVlNKRWRuS2UwaTVqVnpkK211bjNMQkU1L1l4c3BqNno3aHJWWEhRUHdXSVAyMldOQlRNQk5rZy91RzVYM2oxdUtRRHF5YTU5bUJzaE9sbDRZZ3NTNUhtYkVFVWxzTDkreDVLSVdPZktYQnU0U21UWGI5L0VCL1hDaWZ0MVY5OWFBMVo5MnFHUjUyKzJieC9pbmtSQ09ya0F0dXhObG5KR3Z0TFF1RG84dkFrbm1oNTRTT1BqVGJmOVRKd0FGZ1IyT3FLdCt1clpLdFdsNEptOWlES2o0alFhRDZIeGt3SHNDbFRyK1I4Q2RrTStqQmdBS2gzeCtmeEkxcm9PMEp4eUs0S281V3NaZlNqMllXeVkrV20zaXlzQ2F6RFQ4Ti9ucmJoMk96YTVLL2Z0Um42dlBkYjFGY0ZSZHJ1T1NkeGE5eW0zUHQ1ZWFtVms3SnpHMFBNZEUzRGlSaUpUd042NVVmVDFlbUtLSkFLQXZRZTlvb1dTUzg2M3VkYzg4QUM0Nm9rRGF4bTVKdWxDV1NJSW50RmF0clRQeW1xd2Z5ZzNuWjBxejVkTlhZQ1Q4UEhDNERCT0U3cXJ6KzV1N28vb2kwRHNkS3ExU3VncmtoaDh5RkZOVmhnMzIrdzVuM094SlM3eC84cnlvSDNzTzBVTGNGcGtsMVFPclMrU0JFMlprUlNNak5DdlBwZlJRNXQyQ0kyNU5hUFdhS25OZk1BeUVXVjh1L205dXJGZ2lFQ1dyNWM1Zy9mN1d4M2Z4T0ZTaUU4OUZpZzBUK3M0YytiMUtFTGtzajFoOUF5bm84aE1yc0tYd3FHL1Q0dTYxVkY4bEVLTm1VUUFET1J5NnpjQU9PUGdab0UxUWY1RTNnT1JSRkFIVWpMSVM1U2F2MXlSV0VTN0pmRTA4eC94SWljM01aM0F2K3pwNnJ2SFh6a1VsSDJ4MFdaL2dmaG03a0w4QjUyMXkzQjNBaDdWSFpXVEkzSWpqOXhhdzZRdXpxL0RIVVBsdE5yTkVITHFwTzU3Zmt1cEEyZC8rWCtxTU02aDNmcWNTNWtBRVNzZFBjZnhHTTZxSWZROE4vb21OU1ZBbHJqOWZSRlc3Y2psNnFMK3lySHAvNWYvci85Ly81cis5dSt2eVZYbkVucW5WYjhxeEpRdXZkZWdwZ2V1eHRQcUVKWTZES0dJakIwK0w3OGtWbm5vb2prSFQwN1RaOHltUFlhRTQ3K20vZjE1d0hxLzFyQnhIQ0JpL25iTHJFNkViRUdvMldzbThJbWQ3MC8zSFJFQSs2a2NaMTZQa0IrSkJ6VHFaYy9QZGVoYzBKM2Nwa0JnYmZ0dHZHTHlaenlyRW5hUTBydWZTaElYZFZTS2xFTFVQancyUkFGU0k0VkNQTUZNRzdzdFNmblRVMWtqT0t4dG9yWmtpY2pRTnE3ZUY0STgxUTFqOFo4U0pySFY3eVNQa1ZNVUNDQnhpL1BQK2RPTUdUWDdZQjZkTDdFMnd0ZDJpWG5FKzdNMzJjcXF5RFF2cEtuTmQwNUhWOUROYVVOVFloU25VWXJwdUlkMWdRNk16NnlmdjJXUk5RN1lUY0N3M0VBbThrcXZpcEZ4VHV6RXFEV0VYTnVIZlNvWWE1aTFLTE9qMGlCK0JpaHpaL1BVc2ZoV0l1VUFCZmdDVDVuMEpuRmR1RE9jZVBvV2IxTm45MVVkWE1VL3NOREJzWUFEVGZIQXRFWUF5VWNDYUNycmZlL2xYaFZkenZoUXY1bHlYNWFLOS96RkNXTGxxWUw2aVpoUFkvZTdOREdieklsNHlzbkpweUR1N2dPbCthMytVTnd4WksxdVY5NHdyUG1qWGt4SUJSVVVnYmlib2Q1Y0dBdmc5MmN5K3MvL1dUWVFvbE5KLzhrb3QweU4zRHp0My8yZmZDd2JBaHFnaU5ac3JqR1lOZlh2dlVzaFU1Z0FhVnVrZkh2Y2pMUnFpSEFSb0dTb09NaG5XbFppbjN5RjA3SUcxZGV0M1ZWZzZzRFNhY3BHdXFxZHFnVkplbVRBS1ZmeE4wcFhrUWppVm9ZaFVCRUlRN013V2Eza0lnSXdGQUQ5aUpKUndrZDZML28vVUVzREJCUUFBQUFJQUFkcExsalMrUXhCQVFNQUFDSUhBQUFQQUFBQWJXMXdZV2RsTDNCaFoyVXVZbWx1bFpSZFNGTmhHTWVmNSt4TWQzRE1DOFVMUDBCTE1JbENJYUlMS2NzTitvQmNrcVBJaXdLZDA0czVOY2h2OStHMmN5YnAvSmlFbHFoa3BaRlpaa3d0aEM0a0NLRXVKQWdLaXAxOVFJRTNRVkFYdmNjZDJZZkhPTjJNd1gvNy9mN25mWjczWUdERE5ZaFVWcWJxVkdSNk9YSnY1a2dwblBFQUdDbzRBSTJXZkJoMExQbDJ0dXhjMlhtOG9MK1lVcW5YNnkvcHEzUzFMVGR1d1dVMDRCVzhpdGRjQVBkcjNBREY1anlzcHdwcFJTZW82dFNZb2RSeWI2b2JDVUtQZ0ExU3dXSTJZRk5pY0hMK3RJNmRiOHdCYkpZSURENEFiQldDTGxCWlNKQ201VEtQVWpxM1llc0xZTHRrOEFPd1V3ek1zWUExVkJjQWRrc0ZXNGNBZThYQUdBMitmNWpUdWFIOEU2QU5KWk1Jb0VNNitRWG8zRTFNMGFTOGFJazgvTlJCd0JHVWJGWUM2SlA4VC81aHdEb3FoNlo2RkwyZ3BIQTdQZFdPS2hzeVZvUVVGQ3IwSVkyVURlbkFLMXZBUHg3MnprWkdyYUdGNlpDWFRBbEFuYWFoalNhekpVTlpVSmhibUJ1Yk1hQ1J5cVVwSnlwY1NNQ3BEbFN4eUxnVHFDelNJbSt0ai9leVBPc0tUbm9GcXFxT3FWZWpSdEZqUlRzcG01bFNrSy9KSnd2azZoOFN6OFlrQjg3NzdmemQxWGhGNk1sWXlEY3JLaHFJZ3Z4Mk5ONVFjbnlNMUw5ZUJHaVdZd2hOTEFTbjNGRlBrTDBUWXpjSjlUdTZoZ1YyYWhhSTlJNmIyZUk2V1A2M2YvQ0JQYnkrS05LYmhlWXRiWHZZYmtOMUVMQ0Z5dHRoYzd0c1R6TGJrM1EyNCtSc0hnZFdPSDdRRTVydzg4NGxZdVBYbDNkc0ZxWlZyUlJOR2xwRGE5bWE5RTFpOHIwRGJJczM0WGFsS092L2x5ejhVRUFMeXNFaC9wbFBkTFR2Y1h3VUhHVFNIZktmSnJUbUVuWW9OZ2N6MDdtSCs1Vk00R2NHWUpjY2J2eDhJMVl1MkQ4WDhBK0loeFpiSlRQVG5hUjVYdnRlMEJ3QTdKR2pFWWtEVC9rWlI5d3RNREs5Tzl5VUtKV3JhbHNqNjI5ZEI3U2lyUGFQSndPclhOanFUR0RhTUFINmFITkZnSDRHY3RYa1FJTXYyZkNMbFdTb1F4TDZHN0JQRnZTWWZwOWJhbUtjaWVTcUUyK0Y5d3Q1encvTElrZG54eStNQjE3ZlR0aU1FWlJlalZJZ2J3UlpuU3YyN2V4TDdQem4yNGJRdVJqZ0wxQkxBd1FVQUFBQUNBQUhhUzVZODVTWnAyUUxBQUJiamdBQURRQUFBSEJoWjJVdmNHRm5aUzU0Yld6dFhWdHZHOGNWZnUrdklEYlBYTzNNenV3RmxoeFlsTlVZc0FQVlVoeTdieHRwSlJFbXVRUkZPWGFlM0RSMjdSWk5IS0FwQ3JzTm1nQnBVUVIxV3JRcG5MaHAvb3lveTcvb1hIYTU5NXM0cEdocmJNRFkyNXlaT1RQZitjNmNNME12dm5tMzIybmNjUWQ3YmErM3BBQlZVeHB1YjlQYmF2ZDJscFIzTmxhYmx2TG14Y1UxWjhkdFhGbFpVblNOL2dFYStXempYdDlkVXVnYnBmRzIweVhYSjE5OGUvS25MNXRBYWZ6Yzg3cEVtdEw0Mlg1NzgvWTFaKy8ya3FJcFhNN2F3T3Z2WFZ4OHQ3MDEzRzNjV0ZLZ3FSdkt3c1hGdDl6Mnp1NlFQZ0dhcGRFbnJadnNUamNzcGJITXhLMVJNZlROTGZvR0k0MjlnT0dMOWMyQjErbXdjcHBxUU0zUzlmRHhMZjRZNnlhMkVYMjhFR25QVmVlZXR6OGt6Vmp2TzV1azkvUmJuY204a1hyQ3Y2WDNGcFB1Ymc2OXdhVk9lNmZIR3N4RUIvSlcyNTNPcWpmb09rUHlkRzNRN2czWDNlRit2N0hhSGc2OTlWM1hIYktldlJWZTNnZ3ZsNTNOMnpzRGI3KzN4VzZaemtoL0FlazNWeGU1c1UybDhVNnZUUzY3WGFWeDFkMGVYbk1HTzIwNm1uU1V2SDcwOWpvdEZIMnc3SkZtZENOUFNDczNkdDB1SDI2cTRPdE91L2VlOXo1VmNPUHk5amJwSzd2a1EzNTVhK0M4ci9oRldsN0hHekF0amFYd0F2UVpDa1Z2dUhlVGo5WjNuYjRiUGx0Z0Q0bG0yV1BhRXFEcHdaUzdkcTNsOVhwTTU3VG1nZFBiMnlZS2prd3BMVDZmb3BNSklWdlZVYzU4QW9qTUdaeWNVd3VSS2xpRCtIQW01M1pzb0srMmUvNW4vUHJkY1dPWWJxN1RJUTJtbE9KLzMzTDY5SjY5QzU1Um9YNjMxNzFPZTR2VXc3VWNLcHkxZFlQTXF5WEZVS2lBTjdhM0VhWi95ZGk1MitTZUlKWlBTVjlnY09tM2J5SFNLVktyZThmdHJEaERoM1Iydis4T09DRDlPUjIrKzZucmRkM2hvTzN1amEvdk5Wb2RiOC9kNHVxNDV0MXhON3lMaTF6dG1tcGpnSk5xNTFwWE5RUVJTbWs5RU5EYUgwUWtXU0JqK0ppY0pzUXFRWFpTemlWbVk1QUtkVE5WYnBtVnMxWEwxSXhVQTFwc090b3F4QVpJRmx3cHFIQmgzT0NGUURIaEpkTVgwL2Y2OEY3SEhadUxaWmZnYjIzWXVCbll1MXZjdkpGWGwzdGIvZ3VzRTV2RzN5R0xOb3kranFDaHNkcHg3M3BNTUNsTkpzVXVtYUE5ZDI4dmFCbXJPSTRxUEgxVUdkbHFrcWlhSnFxYW9tQjFTbFNkRmxSbmlDbHNhNm9wQUZNQUNNRVV0QXpWTVBJd1phalV0WkdZRW8ycEpnRVZ3aWJNQTVVTk1ZUVZRZFVzUUJVYnY5UUFYdUs4b3FzR1NNRmoyWWU4QmhISWhGVVRXYXBGbk50c1hHVlhPRDFnUVkwZ0dmckFJaDB5VEFISUV1TURGaUlMNkNvd1RJbXMyU0pMR0xDYXAwVlc4OVRReXF0eUp0aENaQzdyZkpFN0liYkVlSUthRHRYMEdITnNJZE9hUG11QlZ4RmJBRTZHTFFqVWxEMWpLamZWdEM4VmxLUnRqUHFTMVNVRUpST296RzFGTTBQSUpaOVFqZlJzV2M0cjA4b3ZzNUpYWm1JVWFoaGxnQzBFb3dhQUN2ejNKaWdESTNNT3k5RUl4ZmlRaFdna3JDelJPQTAwNW1JcGMzN21VRndkU0pkaDZSUlFPbU1rWVUwWWtzVDRqRVZJd29UWGpHbjdqSzhta3JRcDhScVlsTll5Qk5SbXRiU01VbEpMRnlubHRJeVdDZ1JpWkcyV0RVU2pkTzFXRllqVGR6Q0R6a2dnaWdaaUxvNVNHYmphZkphU1VBYWlWSUV5Q0tYYk9Fc0FsUWMvcWdMSUZBSWdVOU5WbUpOUlJTWlNwNTBBZXlYeG8wM29FdVpQLzZwTTFweWN5bW96V1gwaW15MlBHUlpJSjhSQ0ZKb1FxWmIvR3BmbHk2cUMwSjQrQ0hsWEpBaUZnM0JpRnF0SlluVTViSllVVmdNN3Bibm1pdGpSeFFRMWlyQ0ROVWxnTThaT2xtR3ZpWjdhOUZPYmZjNlVmREFRQlNBeHNRd1RrYkZNWlVGOEFGbTZCRkFtZ05DMFBNREtNZnA4REZZUDB0ZVAwWjhpUkQvakNMMUo4S1dCeEI2T0NCSU5xRUwvdFlsTHRuaFVSQ0lTc3hZckNtWVltb3dxemppWVVaM0s2cXpueXVJWjlXT0NaeHNTTktDb2lBWVN0SmdxNGpQYmtudzJGVDRUa2VXcW5lU3FuK09hYllxck9oVVptaUFxMHNKVmxkUHVYZGx5blJ3RUFkdFdrMGN0REoybTJmUUltT3FjdHFnTm85SjVUNDhrOFBtdWFjNDI1bk0wTEYrNnFhb3l3RElycW9RbWVub2hSOEhJaW10WEJ3bnRraEd3YzlSTHZnVWxHODlvemNzZGIvTjJnMTd4OW5BdFErSklqTHZKdThYL01QbTd6c0RaSEJMY1g3bkpJZ21yVHJmZHViZWtqUDczL1BpSGIwNmVQVGg1K2FuU1dHOS9RQ2NkYVY0dy81U0dyNnczUW1GclJOYk93T252QnNMWXNSZXlCQ0xGK2xScFZMV3M1VnhQL1g1ampYL1l1c2xudzdBZlhCNzg5eGNITDU0ZVAvbnE1SGYzajU1L2NmVGs0ZUxDc0UvNjNLZi84UElMNDA2UEg4WE0yWHZzemwvaVhpQlc3UUp4RHk3VVRlR0RwSFVqbzJFRXpoZm1vNkhpQ3VHaWVQTFJNRlhENWpzc2pBcENzajEySDdiaHBBRmpFZEZXd21nRnpGWUNDNnZBaWxjUG9XN2hraWhVZG9YYzhVQXFNSDF6aXBNaVErT1o2RUNoR2dJTEZMWUVoRDNJYkFsck9ySlZnQTNlRWpQWmtsWnA5MWNLcWc3N0VSdk40aW1SSnl0N1RMVk0waXNaemlMZEx4ZTBvWlZaNDBxcEZ2UEdzeVkyTG1WV3YxemFwVmJwRjRJaW8weEp3WEc5SzExNkpORGJHN043eU1pTUJNTnY2UzJ6OS96dzNGNzg2SjBWUDNxSGtrZnZLQXZFajk3NUZPUzNJNHZvWVpUb2lmVDJaaDdUWXhBbkl1UVBXVWp6aG1hb1lMb0ppRXdPVHBKVFJYS0hTUmNiblowN1hlQUFnSVI3QlZGQzd5WldjNVFPeWNRdTJZNlh6LzlhY2EvMW9OZTZSdjhtZWwzUFAwQlovb0V2dDhBL0FLZndEM3pQNE9WSG95ZVBSbzhlSG43K3BMNS9FTis5dnVGRm52Q1R3VkVQQWhvWEFMUXVBTDFlZ0NIbFBXU2I5NnBlQXdaSnhpdnhGeW9WUnlseUFmbENzanNnUUVSK0oyb3N1Q3JhNnFoaFovU1lhNnlObUxFMms3YmFTTnBxczlSVW84cW0ycktDalk2RjVwcG1FMUluL1lJUUIxdG9Tbk5kMjF4alBhMzdsTW0ya1lxQ1dTK3Rkcm5WSHIzNGNQVEg3Nk8yKytqdnZ6LzY3Q3VodGh1bmJMZE9Wbjk4L1gxV2R0dEg4aVMydTBDRXROOHp0TjlBRStocUEyaXIxcFIzcko1RDR5MTliWkZXKytqWjg4TS8vNHJiN3NOSGZ4QnNyem1VNDc0MnNkY1FFWnR0U0YvNzliUFZabmk3MGg2NG04TzIxK050bXAwTkZ4a3VLYkxod1ZrbWFjT2xEWjhiei92d0x4OGUvL2dQb1RZOEhTOEJ4SDVER1N1Ujluc3E5bnNjUXlGenJ0QjhtNG0wSzlSNVBzSmZ2MFBJZHE1a21tNXNxOWlhTDlNTjV0SlNHeWl1WTJDRkdyYnNiTzNTTFVOemI1KzFtY1pEbm40MGV2TDF3WGVQUjUvOCt1alppOUdEZnhFN1BmcngyOVBiYVo3b2p0bHBYTk1nTjk3Mi9DNkp0YzJtTlpGdHppbk93RDJCVloyMGZDV3JuTEY5aW1pWjRxK3lsalBiV1V2UmhUMnRSaUdSZE9mMEtjU01NUWhNTUlpWkpCQllSaUJRcTBvZ2VqR0JvQUlDc1NTQlZDTVFXRUFnaG5BQ0FSb2tGY1lWR1pyM09XYUk0NzlTUHFBODhjbW5vMzkrSnBJWVlMMGY4Sm9lTWVpVEVVTk9jVWtNUWpSMUhvZ0JWaVFHdTVnWGpIeGV3QmlvTnBpdnVQNWM4b0pWUUF0SXJpdEtXZVBvNVVPNk5XYkNpTDMvdSs5UnN0RG5neXpzaWJnaXA3U2tDaEdLT2c5TVVUa0daYURnVEZSK0hNcFNUU3RuSHdtMkpGOVUzTE9qcFJVZEMwYkJjQk8wWkk3U1hPL0ovY2VIdi9uYndZdVAvUURWaEZ0MU1vaGtYc0pSUGtJbldYa1VpSkNVSWt4YjU0RlhEQ0VyRUdDYU92dVJpY3pRRk1vNjRDZ0pSUzVBeEc3UC8vaWIwWmUvbkhoN2ZqcGFaYzRIYjhnRnlEbGVnT1J1T1JWT0NGWkZRckRDSFRMNXJHQ1k3SlI1Sml1WWtoVXFzSUtwWmFnNVJnMXltVkc2elBqNjg0UHZIeC9mZnpBRmNyRG5neHdDTkU3QUVFVWlKRTBJMDlacnhCVjYxYnoycEZ5Qk5ja1ZraXRtd2hXSC8zbDAvTy92cHNJVitweWt2U1ZYU0s2WVBWZFVUWFVEK2g5dnBzN0N4cm5DOG4vU05KTXIwdi9YcDJTS2xKSzVtR3lXd0RtcElVa1E5Qkt0Q1QxUmpGSXNNU2Y1N2dDSGs2UXBDa1JJbGhDbXJkZUlKWkNZZEVUUmhpZ0R5QVMzekVmTVlFUFU2UG5UZ3g5K0szNURGSkw1aVBORUMvT1pqemp6eERXcW1xY0FvSFJERkxDQXJlTGNIeldTNjRrcTY0bml6VkRZbEpHbnNvVkZhN29MQ3pRbnFZb0FrSk1zTEFwRVNBWVJwcTFYZldHeHNFWWFjL0VuL3dkUVN3TUVGQUFBQUFnQUIya3VXR1NHUjl6QkFRQUF0d1VBQUJVQUFBQnlaV3h6TDNCaFoyVmZabTl5YldGMGN5NTRiV3lsVk4xS3d6QVV2aGQ4aDVCZGE5T21teDJraWs0S0EwSFo1czl0MmJJdG1QNndWWEhlK3dCZSt3NzZBS0p2STdpMzhHUnQxemFzTWpHOWFRNzV2dlBseXptSEhUMEVFdDN6MlZ4RW9Zdk5mWUlSRDRmUlNJUVRGMThPdkQwSEh4M3U3akF2bWdWK0FuOElGdXRFTXByTnMxMFJRZDBiNEtCdGpLNWMzQmlQS1ZFZk5tb09XazUrTUYyMUIya1RvOEdVQjN3VmM3RUZXeEVtTHFaYUp0VGpZOWdUOGt0U3M0YXJsWFBaVGZWdHhhWHBNa25PUVlnL2J0cHJJRE1xampGUFNPa0ZTY1ZCRmN0b2xhWkZ6RjNjajZRWVliUUNkMDlUOVVZTnFGVVBhdGFCS0swSE9TWDFtbDUySmtLdTYxZXhqUFVBbzJzdUpsTndGZHhXNEpUU3F1b29JZXdDQVpmdlJYZGhXb0gyVm5DcmxKQ1dFYTFhaEYyUldDUUV1RHJWOFdNWHI2TGJDYUFWQVgrbVk0Ym1LT3RNL1pudXNJcGxmb0ZKZmZFSTd3YTk1dm1Ca0FzWGYzMitmbis4TFYrZWx1L1BXc2tXUUNjSHFscmRpRVJaTVRjMmRtL0IxRm96Z1pmOVpDRjUrdHIvNExUYWEwNW5lMDV0ZUVDdlZiMWpKeklhM3VwbXJvTFpWU0JGUDFZdm9Hd0JYNDZsbUtocFdOVlpScEROaUhMSDYxblpoVC9oNTNFQ2c3Yk1xcUpJMVFNbGFwbWxjY09NQ2dUYU1CL0NQMUJMQXdRVUFBQUFDQUFIYVM1WUpQRGIrRG9BQUFBNkFBQUFFZ0FBQUhKbGJITXZjR0ZuWlY5eVpXeHpMbmh0YkxPeHI4ak5VU2hMTFNyT3pNK3pWVExVTTFCU1NNMUx6ay9KekV1M1ZTb3RTZE8xVUxLMzQrV3lDVXJOU1N3QnFpbk95Q3dvMWdlS0FBQlFTd01FRkFBQUFBZ0FCMmt1V0phNUVrUTFCQUFBMkRzQUFBa0FBQUIwYUdWdFpTNTRiV3p0VzgxdTAwQVF2aVB4RHBhNXdLSFlqdk1yT1ZSdGFTU2tGcFVtZ3ZQYVhpZXJPdDdJZG1qTG5RZmd6QldKR3p3QWdyZXBSTitDM2ZWZm1uaGR0eVdwazJ3dVNXYm5aMmZtMjlsWi94aTdGMk5YK2dqOUFHR3ZLMnN2VlZtQ25vVnQ1QTI3OGpSMGR0cnk3cXVuVDR6QkNJNWhRSDVKNUJQOWswNEI4a3g4M3BXSjBKdlhYYmxPdmc4ZEIxb2hJNzBGWTlpVkQyMGZuTXV4WUNaOGdGM3NNeWs5NGR6emh0Q2Q1V1RjakxGdk1ZTjdsZ1c5VU8vS3p5eXJCVTFpSTZMVUNLVmhkV3pIU1NodFFsRlY0RFRxQ1VXalBMQmR6M2pxaEFLZFpyT2hKNVFXb2RSTllOdXA1Z2FoTk0xVzNXd2xsQTZoT0hxNzBVbDVOSldLMlZiTHRCSlNreksxQWRTQXJNeTZybVMrTDBRa2lsd2FTRTcwR1A4eG1FVGNjd05zc0Q4Q0U5akQvaGlFMHJzcHNzNk9RWERXbFhlMGVUV3BSQSs1Yml3d3VKd1FxMzNzSXB2SG5tVkZ5cndoMENGemZrL2RqajgzSEw4aHEyVDJlQ3hIeUlPRkhDblhCNGlHbzVCYTFya1dNNVhFY0ZrWEgrcG01R3BpbFJ1TFFrOE5aU2FaajV6clI4MXRyVGpNcDNqcTBZcEZXZXZMZ3dIeVNHRnJ5dElwZE5KZ3lEZlFVUlBnV0QwNE5KSHhlRnhrUEZNcE1yN0ptMzAxTmdUUkY4d0ZvZHFvRUtsbUVpTFY1YjNjMmxTemZiQ3RKaHVoYW1wMVc4Nk5qYTdEbGxPRG5hcEJZSFlQYU4rT2xoTVFodEQzMlBtN0pzNlNkME1YTi9WaWFjZkQ2eEw4RXNnL0FCUEt5ZFpYK1NXNHhDVzFSVDM3ZjgxMWlXT1V5TFhJOVNLM3lIV2xjMTFpQTExYXJtZmJLSDVMeU5nUFBYdlA5L0U1NDIzSVVoOTlnbHQzWERjVTNzMGM0d0Q1bGd2TDNlaDU0NDJnajBMZU9uL2tVeUpzVlBPVXVNcjdCalZ0S3dyWkdsOVNFRmVWazNFQkFLN0tqUWVBb1JUc084YisxRFEzWTAvYXhDdVg2NE15TnI2bEFCQmxKaGtYQU9DcTNIZ0FHRXJCWG1MMENRMzc0aUczMVQza3hrY01XUzRrM0RiUjEycFdCRHhzZkV1clJ5WE90QUl0QmNHcEVscVd0OWNJQ0JRRVIwQ2djaEFnWS95bXdoakFpNUROUGNoVG00N3lwblcvckJ0S2tlTFNWbG5UcHorMDZST1RXZkprSGdVY2tSbVZmVmJrM05ybGwybmNCOVpaeVVlYitaT2ZHWm12STh6QTBLZmRtWFNNYVdVa1o0bjlzMkVQaGNuZm5GZUZGb3BWOUs0UXRUTDNwdERWbng5L2YvKzgvdnI1K3RjWDZmblZ0Kzh2Rmw0YjZtRXZqTjZrT2dweXEyZkdJUFZjTUdRNHBiUkZDeEU5dW1PbjVUOWRkVjl0K1Uzcm9qYTFsRFlPNkplc3JaeW4rWjM4ZW5sNlgyMmsyZUdnTVVZK2hmZ0M3dG51WHVvVnVRUHNKZXJ6L0tERHJCc2d4WUkwZ2g0TUF1WkxQN3gwSWIwYm5ldjlMVklhNTBMMzNjVU1oVC8vcUkzbHV6YkFFMlJKUFJTTWFKUzBXVE9rWUk0TDVobEpKdXdwZHdsbVRyeks4SnhDRjRRSWU4RUlUVkxiZE5vbklCeFJFTXhYeGxSeW45WlM0RjhtVWpXVmQ2TmhPaDdQOGpXYW5Ed0IxOFhUTU9IVFZWNWhjekdaTWpsaTV3VDV0aGpIYzdrWjZqd0E1R2M1WGh4c01DYkhKUEl2L2tWM25uOVFTd01FRkFBQUFBZ0FDR2t1V0dQak9NdXFGQUFBclJRQUFBMEFBQUIwYUhWdFltNWhhV3d1Y0c1blBaZDFXQlJmRjhlSFhob0JrWkp5UlJva3BSRVFXVnE2ZTFHNlUySXBxVVZrQmVtVXBVRzZTeVNsUVFSaEtXbVFYRUw2WFg5L3ZKL256dHp6UERQUE0zUHZQZWQ3em9uUjBuaEpTa1JQQkFBQUtVUlpVUnNBc01ndzlqTVFOdVllSGhWNmhwa0kzWlNOUEFHQTV2Ry9Dd3VpRFQ0RUFHb0xpT0p6WGIvTXZhd1F0Y3ordFA1T2RueHJTL2N1ckdHK2ZVbTBLUCt5SjZxSEVkbmJ2TFhuNEZqeGxyUStZMEF2cTVCd1VvVkcrK0JZMVFHS3JNL0liU1V5NHpaTExxUjhUUmc2N2Vna29vN0xIdE1lVW02aFB5Sis3L2xzakJsT2NOWjVWdlVETlFIYTRWMlJkN3gvYm83NGR2Rm9ha1dyZUVhRGI0OTIwMWF5L0gyWDB2dzMvTzA2V3RscFNkZ2dDREJ4WXMwa3FUTEMxdnZESHk0SW9rZXhwZ3dNb2FRYXJFU0FJV3JnVmhVRStHbmkveDhZa2JxTnRtZDZBdGMrUkdJNlhlTDlKeUtGZDcxN0JVaXJQY3BGYmdoaVBkU3prRU1DZU11dWMvemNtNFdxR0VqbEFTM0g1bXZKRmZVbTRZRlloNjgwV3ZmUGRWU2VzOGdaNWl1Qlh5ZURZeEl3ZXdKd3lYa252RVI3WVV0TUVhNWs0bENQNTlrSHlMSGpBcXozTDVLMFlSUldKWmVFTUJGaXBWM3h6VEFXSU5PelQ4NFdKZ1FEaFFHd0tLWnZtZlJGUTVISHorUjUxek54d2xoZ25ueUFLUVZGQzJpc0tJd2w0azRBZ2pDS1VPZTB1dlRPdUNoVlRMY2pDZU9KV0JwRzJvUldkcmVidjVqaDVNWEhocEZSVTVscWVjSG05bXE2MnRTQjZhZGFhc2Y4d2pBSmJRSzNyNjRibEgyNFhkeERnc3VuQVZobVQ2aGpOVGp4dEVPSk41eFBxVnJZdFY5dU5TVE5RY1YvbVNCeU96dnZMazkzUDM3OGFHTmpzNzI5SGRkcEZmeVBXK3Y5cW5IalNBb2lDbXdCTXl3azZJUk4rSDc2eC96ZlIyOEdPSDMrbG53ankvcjFSeGlBeVZHQUhLMEw2RUduUGxsemhOUXFXSUJvR0V6anVSTXNYRDdLQmFmKzFYY2FOQml5ejlEUzBuSjhmTnh4ZS9xbHFBQUQrRHM5cXc4T2p4ZWR2V0RhVEdGZXJ6Z3Q3cTlNSXRhdVRPNGlkQk1MU09qNkFldGJIbXQ1dkhOc2ozS2EyYTJ0TFFMbVFJcWM5dXkwdERUUmpJcTJOaWt5NzhmWW56OS9Odjh5SXdCZnJ4eXdyaDZveWN6S2VwZzJJRDQyT0ppV25Bb2FudGZELzQvZnFIVGx2djcrcWFrcFpyL2wwSk1UcjdoZVJFcktnN1Q1dVRsalBiMzdqWDNDWW1JSGkrMlNMdE1WUEM4VG1HNk9Fa0xhMkx6ajRmQy9OOEVaSTZLdHBtK3FyZDkvU1RXblhqMURySjlGajI2VzIzNTY1MDlhMVR2dm95b3ZRTXZJd0lDK3VwSEorVkpjekpISkZQV1VINUVoNXRwWDI1SU1kWEJ3UU83czdPNXk4L0ptNlRqTUdhbkZDWjFTdlJhUjgycitvL1pLS3BldmxXUURPclQ1aU96amxudXlpT05QMi84Z0lTZDNUR2VQdGE3VFJzMy9XSjdRcmIrdm5ZdzdzWktmamIvQTZzRGs2MWgyMUlPR0t1eTVxWlF5YUJSOXBqME5HUWREY0lXallmakZXby92bCtxaUQvSTNzYjEvNVFuN0NVZFh6dTBVaExOV2twQ1JiV3hzS0psa2dsaVNkZ0NuRXArWE1uaksvTlFQZFhGWk1FZjNURTRacjZ2cWg4eHZnYmc5TG5RcjRyWGY3ck56UVFyeFAvZXlmZmlpTXZzb0FINGJnQlZkb2UvaDRURTVPUmtRRUtDaW9ySmhTMVN6Z01VbFA2MFlGWTdRaFlZNGNtdEY2dXRLVy95OFNIU0FoSnZnTGZ0c2t1QWdxTnpLdU1ZSnYyRVRnNEVQak9CY0hNdlkvb3B1STRYWHVoUmpvYUpmbHhmWmUxZDlNbXpVZTkrTkpuZ01OYVRpeEc4VkYyYUh1MFdmbnFiajNoZnhKaHU3RGRBckxTbEx4Z01Xdzk5NlIrbWd0VksrVFFFRU83dDZ3R2g2eTg2VytlanQ3UzJ2U2NQd0ZBbWJRWWFxY2ZlSTNJdjZrVkdyRGh0R2dhQ2VHdGpqODN0UlJyb0dhYXNxR3V1RjNPSnNwUTRwVUdGL3VtbnZBa3BNbEhQd3NvTnpNWkh5Z2FqM2hMbW8rL051Zm1HNDdwZ2syTmJPem1XMmFpV2NYSVlDOSt2QitkaWJtTjhUSlFwSmNvUlNwS0Z6NlZ5a1pINHNWclM5a1ZRRzd5WUJZTFNscUxxejNReUhSVHhMN1BiU0FJY0cwSGpsNFFoVFc1bndMdjRBSGxuTlMzUnhITDFnY0cxTC9QZ1A5TGdDK2ZyYW1qSkNWMHVyS2xYVHRUNjNkY1JLQ1kvOXZhK2FsREVWL1J0ZGQyNnBVbm91RVN1dlc1OUdoeElFdUQ3NDNIek1VWE8xdmRZNks2NkxUN1ROZUltd3FBbHZOSjJlNkVOeFBRa0p5ZHI2ZW9WUkxidERaZk9ad0JLSmxaTHgzKy9YWTRMMDJIRVplaHUrancwaXJnZnl6VDVoUFFRaUt4NU1NVmtWWm94Q3RWUkt5TmptcVUwQlFIQ3BGai84cTJvS0g3S2dJUER1YW9uZzhHSXpaOHlaSkRmY1g5ZnBOT0NIdmw0RkFoejlQdlA5M1FLYitJdDc0OExxejUzamRhWkU5Q0lMV1JlMDJTR2xwUzBMVy9pem5LLzBWa3JMRk1LdGM2QkJyMVJ5L0RmU0hHY3FNZUdEOGVRRU9MenRmUEh0Vjh1cXRuOUl1VE9tKzZxeVVEd0x1UTBNQ2VtMG9oVnpRUW1RZkJPQUR3NE9SclBKZTJkTnRTODUzeGJOTnF5b3ZNa05OUmxxakhQN3hvcnRGcjFEV3NGRkRJQkxWTHoyZm9VSGhueTd4ZjhSdmQvNVFPUGtObWMraTMzNm1WZUNodU42ZE92VnphM241dWhDbTM5dFVkSHIrUVpuZ3kvbVdkUHlVNjJlcnBxTmRidDdMN3lUdHp2NDVHYk5IM284cGpMaGlOTWQ0aHRsQllvYkh2M3BQS1FjQ0FNWW50RW1Ob1o3UHNmZkRGdUFSbWtGemFjeHN0R1NhS2lwd2VQakx3STd2Z1R0T2FJdktDSjM1aHpjdmlnVFZqT1gzSWRKRjQwTUZPMXZvNjV4TzM0SWt3S0tSREFKanZ1TzBXYXVXZzB1eVB0OEQyemdjZ2FXdFRQVFQ1RjV6M0hxd3RYZnorME1IRkJqSkRieVAxYW9jOFptSmliY0Q1ZS8xdFRVWkVuNjJ0bmE4bXg4Z3o5NTlPaVIyWC9BcTUzbkc5WXg0YnUrRG9WQ2pYaG80bm85L3N4V0QzU2JUaFFjR29abm1yclBNcjRCWUQrZjVUblNNK0pPeG5QUG5uSS93REpVd01FQkNldDVOSUdFV1hWUUNPSjc5S0RjajNTOGc4UERnU2NUTDdHb3FhblhOamFNZVQ0MUJRTG4zZDN1eWMwOS9RbE9aRTg0T1RsTFNrcm82T2hxR2FOZE8yL09hc2RrV2xITzBkVXR0YS9IR3VycU1OOWROVm02MUVlbGU3bkNFeElhNitwT3pqSEpVTXgxOFhyZ1VjSXdyOUN1bFhwT2pEOHZqUk15WVdPWHhhZjllUjZmSkMzSUNvN1ZKZmU2cUxNY2p0MVNPVisyVng2VDZKRFA2QVFyKzFrcC9GUWx4dWtkOHBFQjEwb0xkaWlzMEg2Q0pwOVF3YzM3M3hMOTlHZFFLRWJWTklVb3N2aUVoUDQ4NmZOMytSeWRtUFNobVNNVHRHa2Rjb3ZPV1ozS052SStQVCszYUE4UWNYamFaL2loV3JRdkRJNHhPRWJhUUNrZ2krbzM1NFk4TWZzODJlUkdueEtZcE9tWiszV1ZsSlJzbFYvTCtPek5JZTNuVEZ6YlQydHpibmdtMjJTRXZtdWUrSEtGYjc1a2grZDF4YTg3Y1lvVzJLMFhRaVdKbWQ3MlhlNnA3NG9xMmoyVUNXeXFxam84bmJHd09HUS9NZzE0OFZOUFN5dlgzbGhmL3lkR0s1NFZzUWhKSzVjY1poNENaQ2x4UFpLVkh2ejRoZ2hKZE1iUzlVYnZBNHZoNzkreEQ0ZlFMOTlmeWt5NjlIa3ZmYU12NXh5cHVYSFoxYnlyengxV0UvYy90blYzZCtkNXlNVGRYbzBzS25wSjNmdmp4NDhCeGRHTVZIbHZFdHZ1QXdLTVdsM2lSV0pYR1F6Sis2MVcyeE9OTXJzYlVnOVcxdkMwM1Y3dWZtay9TNzgrWXRoNzlLQW9qSnZxb3orSENIcEF6R0l4N2E2cGZ6VXRQWDJ1MnFZL1ZualZCV1B1Ykc5emNuQVlkZ1lIWVZRODRzcXZSU0YxcFVuTGpjK3J3ZWJpYkRFSzRwTzhucitsS2J0WGp6TCtKYnBXOUpwWjJUMUo1c1Bkd2tHd0w5VEV3MEJOWFIyejN3bnYzMnRvYUN5MmVITS96K3o5OXcvWHg5ZUpFdlgreUkyUHlnMHlWVWZvVXRseUwrNTlBbjNIUHp5SjRrTGZFeTVsVkNLQ3NidFNyT3ZNdHcyMzlWSGs1ZnJraG15ZStaMmUyZDVTdnd5TzV1KytabWpXM2UwbHBYMjQrUk9GVE1sNDFkeDgxV2xPOS9oSzlPNU40L1NsOU1uRGZySEhnYVgwelRTZmJ6Vm4zMC9rTC94dGVzTHdCYTZQcjFyUkgzL0dwTnZtdEMyNTZKdUgwN3RPdzZ6Rm1sWXR1V3BXY3VPYXFFZEdjTDBmT2xaSzFNa1Y1ZndwWWEyODVvUWpmUE56Z1ozc1JkN3FlZzZEYkVoKzQzSFY2b09ybXNHT1dJcy80YzBHVTBSU0YxYTloWVNBMHBJN2pvQ01IaW0xTVErK3FCVjFock4rU1YyTjdjbHhoOVAxSXN5MnhPLzdwQytqUGp4YmZIWTMzTDJVRG5BQzhuR3BRMnY3dEIydUE2R1FVUzdWc1ZOWWlNdHZHWlBIbDR0QmViNVhLNU1KU00yakpacTJTZUw2T2xBVENkQ2dNdmhYTlgyZGJ2dXM3LzJQOG5ySFdwNVpKMDc1OHdPTHF1dXRLdWVwWnZNbHU3K0w1UDd1UVhJckhaTkVnMkVqK0xxZkRlU1hldC9zTll2UUdiNHJ1djVlRGE5VmliQ2syMFR0a202bmp5U0tDdW13NlkzcGk0dVhHSGxTa1h2ZklQdU5MemlBM2JnZE1XNHJnWlBnNjQ3ZVN4QXdtMTF6R1R6ZlMxYmZXYlo0R3hjNmRUY1ExR05zaE8wWTQzeVY3UVE4Z3k1ek9yNklRUmIzYUo4azFXUDM5VWUxekU5MzZCeWNOSndEc0lPYnhTSFBNdk56dVRsQnFYV0Q5K3ZwZW9Ybm0vTlFPbk4rb2NhdHQ5SlB2Q2FlMjd0S0V1dFNkTGVaVTNTbjVuK2VmVThjcS9IODZSM1R0VjU0N2ZMVDg2NDBGcnRtR2pFc0dON1dXM1RrL2hBdFhnMS81OVRDYlJLcDNNSFZRdEVvRk9lVENtRlFxYmk5WVRudDN4TzJRT2txNnhNUEE1OEpuUTFubmcrV0l2eXFQTFBaWmlmdGlKUUp0QXM1bDZYcGZpeU5LSThKODZtVUthTFY1aGRKMWVGdElLd0xsYitVc1VQQkNjeHlEWHZKZDlISzVYMU8wWTQ0Ty9nU2tGMGRmRVdCOXFJVHd2KzdsOEd0U3BJMEc2dExmVk5hUjltM2xINjA1a0tzUzcybnhPd2tlNWw4ZEJRQ3gxN3hYUUNXZFZvMXZhR3JwZ2ZyMGcwcTllZUNWUkNSeThJaFF5ekxFMzdOVEZSZFVWME5ibEFwMHNOM3U5Qno3NCt1WWpzZXVjekp0KzdZOVpDdHF4d292R3c0cVl1WU9ZUmszdERPVHlTSmp0TEhpT1lHZG4vNUc3OWt5T1RSaG5MZEM5WE1pOFdXa012eGl6NlZSall5TjdMbnk0SDdyS2hEUXRQaFlHSzhyMG1Nc1hzVnF1OVlVdUx1cEJZUFcyRyt0ZzVPZVBOYWFkeDd6QmVpTU9iclpRTHVXZmg2cEpoSXRRTVJ2NERjc3RncG81QVZVL2ZEZ1Ivb0cycHF4VTlmTTZnanRWbEVkRHJkOUtjVSswZnRhM09HUFNQODhWVmRZYnpUOWpUb3R1OXpHSmVycmNVazRLWVdEZnFBOXNYanBIeXFPNC9selpDN0tmSFZ5VVBGdHFLVU1BSm1qdzFwbjc4NWQ2UmRUM0lDSjhmSGx6MmFmNlBlTlhXSjQzaVJFUmt0Zm10WHJ5VmIyZmV5bkx0NTBxWEJpUk1kejdKTWJuVGxhM1gyNUtUY09wdUtsbzV1KytDQW41ZlhqTGQ5L1VlSmpvS0NnbFZhelUvdW5CWUNHVm5IdytvUU5WT1REZlcvelNWR2RJNVRRei9qWkhuSy9ZNVhSbFpPK0R2KzVyZTJ6a3M1dHJNOGZQaFFKc2NWZXBxNXIxNG8wRkxuUGx0RlBtOG0zN1BEWWxjcnUxSFozWnp5bEpMU3pLbzJ2dE8rbHlac3U0RWwzekRpOTdtVGpxQm9tZnYrdmVZZTNaUWZ3bnRyZ3grWExrWjk4N1A1VEkxa3J2N1UydlMvMzF0c2Y3djdzOEtYNzlma1pBMm1YdmxidDBPbW1NelpGbkJhYWtXN3VycUtLZGJpeEgxQ1h1ZnYxOEtuZ1ZVNGxpVmNxQStFUmRzRURMOXl3c0pXSTZnTkYrakwzWlZnblFaMHFKVTR0UWVkcEZOQzFSWmtweHpnK3p3YTZ1b0xUZTQyQlE3Wk03c0xyYjRIMHNHVXZwcWVudWd3TXlRU0NiVzBYSTU4WUs2c3F0cnpyTThtUVZyZjFCU0ZRbDBQUHNuNWcycjJuQ3BVUnlkbkl0L1ZhZzluL1F5VXNRZ0l1T3lMWjVpcE1DR3dsUEZQZ2Y1Mm1lRnFCMUx6ZDRIRXlPWlkzcjF4Tkdkazl4em5zYmM2VGowT2dHU0ZaQkI3cWtIb1AwODNCZDljNXVYbFlWcVJkQWR5UWlRZm5ZeEpEaWo4NktGaG84c0NadWtpNm1nL3FadWJHMHlWOVBiNnFQOEI0azA2NTh0b2JyR2V6WTQ4ZjFSRmhkOTJna2lUMnptbDFTRVR5dUtMQ3FLZ2xJdUhBVjZlVitQNmJPVW55OEtyUXEwcFlSMVRoeExaWk1PWStqTFF2WWI3VHlJVVFVSXZ1Qm9Hc0k4QzZEaEtXTUpZaGxnSHFZeUFjOEVCMkFKVHkxQmRkaHpMYktHcnZybzhOai9hcXZZWG4xa0xHREtKNGxuMGN1dVVwTjcrbE9sZFgvZjFPaHVWS2lDNjltbDlNWnBMS21ZekorV2RKeU9abnhTOVlnck9sYlFMQkw3aUtQVDB2b21FaE1UMzc5L05nMDZucC9ObjJXTHpPV0pudmxqSWVtNE1KejU2S1Nnb2lHa3oxWUtFZEg0NzJSMHBpM2RYekdWVXhCcW5ZdHFUZGwyRnZKbWxERVZhb0w3K1BoSzV4UkNtRUdZU1hsRHFwdWg2T0k3eDdXWExWNjllMmRsdEhBZnhFRk9peXltcm82Tk5OWWNoTlBtM2NyRVVSSGtnSWFyWGkxWjV2WHFZRmdqelZyM2pqSWVuNTZadEtRd01nWldXd21ZK2wxS000SzVSTy9FT3dkbWxMclRWSjZxZVJPMWtCK2hGNHVMZiszMXRNZi8zcjE4QkdlMm1GQzNKcDVTVW1aOC9LMmxDRk1DN00xOVNvRWFmMWpzNlpITEd4QVFGSjZlbVBHOHVUMWRXVm1KaVlnWVE5endpTHViZUhaZm1wQnBIcFBmanpFaERJdlE0WG85aHc3akVrUnErbTFWRWNwSGdFcWJJb2NiK0p6cHNKRjJIaHdLc3RubkIzU09ob2tydVUyK2p5M2hRZXZvcWxDRWRMK2EzcDRwVVZWVDIzMmllN3pqNE5xNTVTU2hXbUE4bGRoemFHQWl2REk3dExra1l2SEdlY1hBQTF6T3hZZVdPb091M1c4d05EQjZVOEYyY1RHa3VNZThnOU11bUhlcVZDdHR1enVacmlTUFhRQ1lTVjVVblAyY3lqQ1BZZ0Y1UGNrcXJzM0VZL25TOElPZERMdkFnWndzTW4vNmk3OTNqYmdEVGZJNWVmWFpwSzRuNXhja3l0THo0UzViT1BvWFEwVm9DN3dXL0FVYWlxaGJGM1pOVEczUjRVWHFVaXBSTFBRSWtjYjFzb083ZU9FL1JDWlhDczhiU2JuMHpIYVMvTUNtWk1teUh5U2N4azZQN1l6S0Q3aXJES01QKzVhV0xNdi96cC8zaHhSWVpMS0F4NlhQVFRDYkJyOUZKandMdmdyQ21qQ01rS2tSQ3dwK0NYeHBxS2RvYktjZDlvSVQ5aXNtUzRLQmxsSHduNmQwSGJPVy9JVmd1bHZ3dDZOMDl0N1M5c0Zyam41WXZGTTJXOW9XVVhQYmF6ZGg0cmpmdXdXWVR6VWdUa1J6ZEptNDBtNHVLdkt3N05GeTZLclhwTzljVTF1NytmblpxS21oMG90VGFPVDQrM3ZrZi8yYWVBWG9Hb3c4aVRNL0crd3JSODJ6cmVYTVk2QzNFM1hManF4dEVhVWdhUkpqZTJMSldselQwOVdGR0g1Mng5bEZTbjdFNzVaclZwcWlOa3hQY2MvLzhxcWp3SHh1M2hCbnN0TFpDdUYvbDdZVVVlK3hzZStVQ3oyQXZ0dFp3R2xmNVZpeFZuZlJYbDVlWDE5WUs3TS9BU1MxclFVcGgxL3ZhUHc1SDR4bkU4UEh4UC9GWGVoQXdjRlZtSElwamt3RGpvMGxFMXEvTitTajhiT1lqUWpES056RXhjWGhRMW1PRThvRUc4YnNYRmhjWFk2UUorcGtiUFVodEI0V21ZVHNlUGNuT09NUnB6K1BSN1NJVGtBY2xPRk1GczFBc1o3NVUycVhTTWp2dStKcDBickd0RDJZOFdveVF2U0VPYmp3ZEhSNHV6amhVWjNDM3RWMGI0dS9rNGVRMGlwZjVCVDRuVlYzU1EwakdmVVNsZ1BkSGYxc0swRzZxeTBBUXFOQ2VQUzRJQWt3TktXT0hJRktWZlpMQkVPdmZkMWdudWMvR2JXc3JUZ0FNa0JjYWlwWHlsbUgvQTFCTEFRSVVBeFFBQUFBSUFBZHBMbGdzenlxTXVRRUFBRFlFQUFBTUFBa0FBQUFBQUFBQUFBQzJnUUFBQUFCa2IyTjFiV1Z1ZEM1NGJXeFZWQVVBQno5c28yVlFTd0VDRkFNVUFBQUFDQUE5bzVoWDI2NTZDZWdQQUFBMEVnQUFDQUFKQUFBQUFBQUFBQUFBdG9IakFRQUFiVzB1WW10cGQybFZWQVVBQjFjamlHVlFTd0VDRkFNVUFBQUFDQUFIYVM1WTB2a01RUUVEQUFBaUJ3QUFEd0FKQUFBQUFBQUFBQUFBdG9IeEVRQUFiVzF3WVdkbEwzQmhaMlV1WW1sdVZWUUZBQWMvYktObFVFc0JBaFFERkFBQUFBZ0FCMmt1V1BPVW1hZGtDd0FBVzQ0QUFBMEFDUUFBQUFBQUFBQUFBTGFCSHhVQUFIQmhaMlV2Y0dGblpTNTRiV3hWVkFVQUJ6OXNvMlZRU3dFQ0ZBTVVBQUFBQ0FBSGFTNVlaSVpIM01FQkFBQzNCUUFBRlFBSkFBQUFBQUFBQUFBQXRvR3VJQUFBY21Wc2N5OXdZV2RsWDJadmNtMWhkSE11ZUcxc1ZWUUZBQWMvYktObFVFc0JBaFFERkFBQUFBZ0FCMmt1V0NUdzIvZzZBQUFBT2dBQUFCSUFDUUFBQUFBQUFBQUFBTGFCb2lJQUFISmxiSE12Y0dGblpWOXlaV3h6TG5odGJGVlVCUUFIUDJ5alpWQkxBUUlVQXhRQUFBQUlBQWRwTGxpV3VSSkVOUVFBQU5nN0FBQUpBQWtBQUFBQUFBQUFBQUMyZ1F3akFBQjBhR1Z0WlM1NGJXeFZWQVVBQno5c28yVlFTd0VDRkFNVUFBQUFDQUFJYVM1WVkrTTR5Nm9VQUFDdEZBQUFEUUFKQUFBQUFBQUFBQUFBdG9Gb0p3QUFkR2gxYldKdVlXbHNMbkJ1WjFWVUJRQUhRR3lqWlZCTEJRWUFBQUFBQ0FBSUFDVUNBQUE5UEFBQUFBQT0iLAoJIkZpbGVOYW1lIiA6ICLlr7zlm74xKDIpLmVtbXgiCn0K"/>
    </extobj>
  </extobjs>
</s:customData>
</file>

<file path=customXml/item2.xml>��< ? x m l   v e r s i o n = " 1 . 0 "   s t a n d a l o n e = " y e s " ? > < s : c u s t o m D a t a   x m l n s = " h t t p : / / w w w . w p s . c n / o f f i c e D o c u m e n t / 2 0 1 3 / w p s C u s t o m D a t a "   x m l n s : s = " h t t p : / / w w w . w p s . c n / o f f i c e D o c u m e n t / 2 0 1 3 / w p s C u s t o m D a t a " > < e x t o b j s > < e x t o b j   n a m e = " 1 B C C 2 C 2 8 - 8 7 1 D - 4 8 C B - 8 B E 0 - 2 8 6 7 F 7 8 0 3 A D B - 1 " > < e x t o b j d a t a   t y p e = " 1 B C C 2 C 2 8 - 8 7 1 D - 4 8 C B - 8 B E 0 - 2 8 6 7 F 7 8 0 3 A D B "   d a t a = " e w o J I k Z p b G V D b 2 5 0 Z W 5 0 I i A 6 I C J V R X N E Q k J R Q U F B Q U l B S 0 N B b k Z l V W R h T G Z z Q U V B Q U R Z R U F B Q U 1 B Q U F B W k c 5 a m R X M W x i b l F 1 Z U c x c 2 Z a U n R i O W 9 3 R U 1 m Z l Q r c D N p U E k r N E p n b l E 4 T 3 F x b G 5 a S k 5 v a V F k Z l h i b k l o V n h J N 0 1 r N W J O T z I 3 M T N G a E J R T k x w Q 2 k 1 M y 8 4 Z W Z H Y 2 5 1 b m 9 2 Q y s 4 V j F C c W x H U H R o a S 9 n Z W l F U 2 1 L S l p q L z N G e E d 6 R C 8 2 d n Z G d H l p V 1 N W M k M w T j d 2 Z j F y U 1 l x M 1 E 5 d 3 p a d H h G c m 1 k U 1 l q d j A v a k 5 J a 1 k y d 1 l w Q 2 1 G b 0 1 1 V E x I Z 2 V z R E F n d y t I e k V M c D l t b l c 3 Z j M w V D N 6 T l h O R k 9 5 Q X F V U j F s d U x 0 V j d Y V 2 s 3 N V J 0 W W 1 0 O G 5 n d C 9 m a E F r c 2 9 V T U F U c G p x M 2 5 C Q n l L T G 5 o U l d H Y 3 o 0 Y V k 1 L 0 p 0 b 2 1 S Z D N m T V N U d k M 0 U W 1 0 d D l R N 3 Q x N G 5 H V i 9 n b F V u a H Z 1 S k 4 x b m l n Q T h W V V d a U 2 N G U H d H W H V h M X F R Q j N C c k 9 B N m s 2 c H M 0 Q n V L U T N o b k p w U n Q v a X U 1 V W N B M X B O d l p m U G J H V H V 4 W U p W V 0 Q 0 e C 9 U N l l r c 0 N H Z m 9 O a 0 Z z S G 8 y Q U V 0 b 0 p R a H B R N W 9 Y O U V l b U 1 l d V J r d E h N T 3 Z S R n h h c H Z 4 S m F 3 Y l p X V m V u R m k 4 T X V H Y 2 N V W H R v e D B V V G J q U S t x S F N w Z 1 g 3 L 2 s 5 U 3 J X S y t z Z j Z Y d T V 0 Y 3 V o W H p G N m t X b U t 3 Y V h j Z G h L T D Z Z T z F 2 T m x k N H Q w M k c z S 0 h D Z G 4 0 S F d z Z G 5 U d G o r T X V Y d j U w M 2 t u N k E z N n J 1 Q l J v T j Q v Q z g 3 R W N p N l d Z Q 3 M v V E I 2 M W o v d G t W c T l X O H h 4 Q U 4 2 c W 9 2 Z n N E b U k 4 U F V F c 0 R C Q l F B Q U F B S U F E M m p t R m Z i c m 5 v S j Z B O E F B R F F T Q U F B S U F B Q U F i V z B 1 W W 1 0 c G Q y a z F s N F Y y O G d 6 W G J Y R 1 h B a T N 1 R V l J V E F p R 0 J R Q W p 1 S l R n V X F V S U x M V k t o K 3 J 5 O T l i L 2 Z P T 1 B j d 2 h 4 N 3 J 6 W F h s U W 4 y Z S t 6 T W V k Y X g r Y m h m b j V R a j c x R U 4 0 b m V X c 2 5 u Q 0 I w R n R w b E N 0 K 0 d C V n d C O W 5 H O H o z M n N Y b E V Z Z W p w Q V p I M X R I N 3 U v S X F I W k d y e E 5 G L 0 9 C W j B z L z R S Z 3 h P c i t E N D l I M l N P a l V G W m F U c 1 d K a z l P N G t 6 Q 3 d Y R i 9 m b k N h V G x l Z m F o T U p K U V F z e j V Y K 1 d x U G h l V 1 Z q a 3 p o W D J k N F J T S V p E M T h t d n F I b T Q w S G 9 i b T l H N G 1 V S 0 g w b G U 0 Y 0 l V c G p i N V M 1 R D F Y R n p q Q n F S V l V Y R F h w V G l 3 Y k Z B U l B 6 U 0 x J d U 4 v Z D B E Q 1 E 1 Y n B V K z R k N j J G N 3 d 5 d 0 l K e l d P W E t K d F R o c E V a N D J x Y T A 5 d F l T d S t Z b m x w R 0 Z T S T V n b m k y a E N o c k 9 v b U w 5 S X Z 4 d 1 I 5 O W t 4 U 3 d H U 2 Q 5 d 0 d z c H V P b H F k Z G R 0 e X B C a E s r e T V o R 0 l G U U g 1 R 2 Z G b 2 t a Y V d u V D l T W X Z w T W 5 n V k Z J e S 9 v Y X V t T 1 Z q W m c v R H M w b m 0 5 a E 5 E Z W I r V l Y 5 d n I z L 3 V H N 3 B Q W n B P M U p 0 W V B S N W c 2 M n V V Q V h L d 1 U x S m g 3 Z n g x Y l R R U i t l Z z E y c m k 3 a U 5 i N W c 4 Q W Y w Y 2 R D M V V 3 Y X k y c 2 c x c F V I c V Z D U S t i R G V Q a X E y S D l Z Z W h Z c U d B K 0 Z Q T W d N a U d v S l E 4 e U E r b G 1 F N H h y M l I 5 K 2 1 O c W Y 5 R E J z N l h N Y z c 4 d V h 4 R 1 V G R U g y c j F n a 3 E 5 Z z V S c j N P L 0 F S R k p 4 Z X o y T E h X a V F u M V d 2 Z G t W N j d 3 V m V w S j I x K 0 l m W H Z 4 R U M 4 O G Z t d 2 Z 2 S G 9 4 M l Y 4 e G J 6 S W Z O Z E x 4 S H l y T G 0 y c U k w b 0 t o Q W 9 C O V I x R j l x Q 2 N B e H R W N i s x b E V 0 W H d p c 2 Q 0 Z 1 F N a T N Y T V B 1 R G t Y Z V h 6 L 2 5 n V k l u a G p X N G Z p c 3 Z 3 e G I y Z D d 5 a E 1 q V G R z b C t 2 Z 0 5 F U F R z S m h u O S t p Z E J P R k 9 w Z l B m T T U y N z V t Z 2 Z r e H A w W W 5 R R X F t a k p H W W 0 5 Q 2 p h c 3 J D V D N m T y 9 p T D I x S E 5 0 e W F J b l R P a V p x Y 2 J o Q k 9 R M U d 3 S 0 5 1 O V p v O T V C U j l 0 M E 9 C T V B I N 2 V a V T N 1 Z 2 F O O H o 3 N 2 F G Z W J J e j U 5 N 0 1 s b H N o Q V F l c l U v S V V U e F Z K b 2 9 q U D N Y Z 3 p l V l c y O F Z 1 R D d Q T j F u Z V h L b W d 2 S n Z v N F p h b X d G Q k l Z N 2 Y v O G I v d U t I e D R J Q W Z m Q k 1 a c G 1 E O E 5 u S T B j Z z l x N k s 0 T 1 F Z R E F U Q 0 N S e m g 4 M l J v M D V p V 1 V z L 0 4 y Y W J B c 3 p w Y 2 5 v T l E 4 e U p w S F B N e H U w a D J S e n p j Z U Z Y b V d y N z E z M m x P a G I v a i 8 v e S 8 5 M y 9 B W S t o W V R a O G N k S E 5 u Y U o 0 S j l H S G p B a X Z a M V h x N H J I S G J P M m 9 z Q l l t V T h u K z Q z e l V z Z 0 d B b 3 Y x V G Y 5 Y U F K Q m N q W F k y W i 8 x Y 3 p B d m x P W n p B d X N x c 2 o v N 0 N Q N G t J V G J 3 Z l o 5 b m s y d 0 J L R 2 d r O G N N V V J l e n N s d j V R N U x o b V p u c j E 4 b z J Q b m p m e T R B T k 1 a W U J 0 L 2 Y z S 1 R V N E V L Z V V P M m Z 6 b T l E S X l J Z H B D e F N 4 M C t w Z W 4 4 e m R W Q X B P e E x q L 3 V y Z W I 3 Q m J T e H B y U E k w e H l t Y k R 3 M X Q y W V R V e F N t U H J Z d V o 4 N 3 F I Y n F t T U F S U F B P Z n N t V z V v R W F Y M H d h S V M z O T J D N 2 p H Z E Z m S D d x c F B k e W J p W V R z W T M v a T l E d W t l T U 9 0 R W 9 6 Y j Z D V 0 c y L 2 w w N 0 V 3 N j Z M Z n V l a D l j S W l V a 1 p a L 1 Z U W j R 6 V U N u Z W x w c 0 V u K 2 V 6 Y 1 d 1 b F p R O D U 0 M T g 2 Q 3 B 6 U 2 V P M 2 5 j b X A 0 R H l h N m F m e H B z M m p 2 U k d Z Y W h r S V d l Z H h 2 V 1 Y w Z n R o Y U p j K 2 9 a Q j B 4 c 2 8 x U k N R e U R J W m N P b j F X e X V i Z 0 1 E Z 2 I v O D J a O E h S Y n o y L 2 5 1 Z k x m Z D V B W T Z 4 L 0 Z q c l d Q V 2 l n Z W F a U m V G N l F 4 d E x m a 1 d 1 R j Z u Q j F H R j N R L 0 g x b H d P W W J N c D F 1 N E x m a l R z W l h B N m l R Y m 1 a V U 1 W R j l m b E x 4 V T V x c l F x R S 9 y Q n J l O V R 1 c X V F a 0 9 Y L z h m N 0 V Y Z H N 3 S k 5 6 Y T l j W k 9 J d G V P Y W 4 0 Q X l a a m o y e T B s S 2 M z K 1 d n Z 3 F Z U m I 4 Q T J R N U d l b 1 J h Z z h B T k 9 F M 2 F H M k t k Y j l 2 R V d v Z k R J d k Y x W V V W e G R O e l M 5 V E 5 R Z l B K d G 4 y e V B M V U E r V H Y 3 e H Z 6 U E l n Z G 0 w T 0 J o O H N Q S W Z m b 3 l 5 S F B E e D h X S l l V U l M 0 R T N I e U V H b T F z U n J r Q j l O R V F B R 3 p C Y l l v a T V X a 2 t E e k 4 y a l E 2 Y k Y 5 Q i t 5 R U 0 1 N l g 4 M V Y 3 O V V U Z 0 9 D N F Y w S n E v N n V L a 2 I 2 W m d B V G F U O H R 4 a 0 5 O N k F W T k I 4 L 2 E 3 S 0 E 5 R U w w O F B O M F h 6 U k t U M 3 V O V 2 x H Z m l Y b n Y w a 3 R V a G 9 W R U p V c E V 6 S W l H Z D R L N F h n U m d X d j c z T C t k T 0 d G M l h X b m 1 1 e k 1 v V m 4 1 U 2 o 3 M U V 3 U k t O b l N N c V h 6 N 0 d w S 0 J t Q l B Q b k x l d G 1 k O F l i a 1 J P N z Z a V 0 p B S F h B M n Q y b m V y N F Z T S 0 N t Z 0 9 G b l R z R k F z U n F G Z U U 4 Z F h r V V Z x T 2 h V Y 0 s 1 M k U 5 T X p o a k Q w V 2 F p O E N U c W R k a k 1 j T 2 x T a 2 t E d 1 J C V k J 6 U V d l d l R i W U d u O E V j W E t Y M C t M R k t l V n l i U E F K a E 5 k R G o 5 a F l W Q k 4 0 T 1 V r d z R N S 0 x L R k M z M n k 0 M W N K U G Z Y M k p N N D Z 2 d j l u b n F 2 R 2 1 U b l Q y d W V l M 1 p n M 1 R z c D V j N 1 Z n W U N V d G d 2 d m 1 G Z G l P U H B U R z d 4 W j Z H Z 1 h 2 d C t S M 1 Z P Y n d v U 2 Y 0 L 1 A y T 0 V W Z z E 0 U 3 l K R C 9 y M n V L T W t S c 2 E z a D V q U H h I Y U p S N 3 h 6 d E x o d G 5 l U 1 F R U 2 h u V k 8 y d C 9 M Y m F Z Z E N s a i t R Z U 8 v b k p S Q j J S R H E x d z R 5 L y 9 P M D Z l S X V D a 2 5 a a 3 h J T 0 9 O d X l t V l N R d n Y y U F l o T 1 p v W E R J U G x m Z F Z r R E J o b 3 l K S E x K a T d s S n A 1 a 2 5 w Q V J 2 Y m R h V V o x T T Q 1 T H N V b l N Y S n h 6 N W p L Z 3 h W d F F l Y z R p c j U 0 N G k 2 O D V u e m V j Q 1 V n Q 0 U 1 e T Q z b j N L Q k V L b G 5 l a 2 x t V U R 3 U E l s U k N F c z h 5 d F d w Z X I 0 T T h B W G V 5 b V A v S G V 2 b W F H Y W 1 Y M U p E S U d 1 R W 8 0 N E d R Y S 9 k d k Z 4 R 1 h X T m o 5 R F J R d m N 1 Z 2 x H a 0 Z u U T B J S H d Q R 2 J 6 M m V E T E 9 T S G R L S n R E T D F 3 b G t 4 Y 0 N 0 M D J 4 L 2 V Z e l N k S m h Z U G I w b j d s e E V h O F R E K 3 l 1 e j N Q V V N J O E 1 I U E 1 S Q X p l e k Z K T 2 t k S 0 h C Y 2 p 1 d j V 4 Z k J O K y t 2 W l F Y N W l q Q m R x c G w z c G x r Q z N i Z 0 1 W W S t N Z 3 B C Z 2 8 3 c X B a c m V l a 3 V 1 S 1 p W T l l P S E Z z N 1 h y N G x T a 0 J N Z X V q T l R B e W l i O T k z c k U 4 T z d t U z Q 4 b V N 4 c W F r c E h C d 0 9 B U z V Y a z B 0 W H R E V 2 R Q b 2 l s W G 1 x R G N a S 0 N n a 2 9 4 N S 9 y N 1 V B T T V T d D F h M F F H V H p a R j B j O U k v T H J R M U p T Z 3 V 6 Q X g v U T N R O V N Y Z 1 B E T V N M L z V I W G R H S E l Q Y X h v R 2 s r M 1 l D W D N C Q 2 5 Q d j N y e m V G U n V t V i t Q Z 2 R w Z T F 0 O T N C e E l 2 U D J X c l h z Y W R S T G N o d E w 3 S z V n c 1 Y 5 Z 2 5 I W n N C d H F 2 W E h q Y k 1 l Z z h V R 2 E z e H h S T V J w b H l i c 2 5 U a W 9 V a 1 V n d E Y 2 a 3 d Y a k 1 h Z E F Y K 1 U v Y 2 k y d U p F b 2 Z P Y n h o Z i 8 0 N 3 d l U V d r Z D h Q e C t B Z W 1 Y V H V O O W k x a V M x K z l 5 a G 9 1 N F V 4 R D Z S W G h s U H J 1 S W R m R k J 2 L 0 d z T 1 N 6 W k x B c 2 p Z e T h 4 K 0 k r d V d L d G h N U X F F d 3 A 5 W j V H S j V n S 2 8 3 U H l 2 R T Q 3 c 2 9 U d 0 N G N E M w c D V 5 V 0 R v Z F Z B b m 9 6 W G V z R 0 J D Q m h 3 Z T Z n d j k 4 W D h 2 Z V p U Q m 1 J b G p K L z h y a 1 N v V W 5 E c 3 Q 4 c 3 M v L z h F d U V p S 1 B U R G c 0 e T c 1 Q W l w N 1 l N e l Q z U G 8 2 a W t B e U p N U T h G e X F L a 2 U 2 W H k v V j N U N n J Z Y 1 M r T l Z C K 2 Z 6 c 2 V W d V N y R 3 p Z b 1 k 5 O U 4 3 T E t p S W p G c U x 0 Z m Z C d E t M a E F K M m F i c W V N S D h 0 N k J K e T Z r a l l h M H R E b H F m b E 4 5 U H F s T D F J S F B M Z m J 0 S C 9 i Z E l P M k F S O X h 4 S l J v W l F X N G p u V U d 2 W G 5 X S W R Y Q 3 h I N V d 6 T 1 J u N C t s V C 8 0 T k F 5 Z T F L R j J o T E x o N k 5 O V m R i e T N N N W l u c m t H U X h w R D F 0 M 1 h B S k 9 u O E Z E S U p s a V N k M F E 4 N 1 E z Y m Z r U V Z O S k w y d 3 d L b W 1 y d T B P N 2 l P a H l 6 N U 8 w W V Z o Q m Z R e H A x Q m t D V 1 p n a k 9 w Z D U 4 N k 9 W Z 0 1 q R n V u a F p 0 a j F N U U Z v Y 3 B R S E R J L 2 x 1 N l l 0 R X d t b T U 3 O H Z 1 S m x 1 a 2 x k R G J 2 e T N q N H g 3 e m R l a T g 2 S k k 4 S D N U U j d L Z F I y U D k 1 R X R N Z W h I T G V Q a 3 d X Y W g r N j M 1 Z G F B a i t q Z 2 1 6 V X l D e D V k U k t x Z 0 F v T W 5 i c 0 Z W d z F F V l h D e l Z J L 1 B W a k t 1 U n N z c i 9 o U E J l V 2 1 L T y s 5 Z 2 x D M 0 h i e X R 4 c j k 2 Y l F a d S t o T T N h N y 8 r W S t i Z V Z 0 Z D E 0 W H h n e n h 0 T T F x c F Z T V m V F U V l T T 2 g v Z D h 6 V z J x N l F E N D V 0 V m N U M 0 9 2 b C t Y Q l l h Q X B G Z E g y K 3 k v T l B k S m t F N 3 Y 5 d W p D T k x x d V N V Y W V n c G 8 2 S F N l S E 9 Y O G 5 u T 1 R q Y 0 t U V m F Z N U R E b k x p R 0 N y S H F N K 2 9 1 L 0 F G R j B T e k F t b W h k S F Z S W D h X S 3 Z o U 1 B 5 N 3 B 1 d m d T Q V h B U j Z 4 N T R v d 3 F k R k Z w b 1 U w R k l 2 a G V Y K 1 M 2 e l V W b 2 V S a W V v e X h G b k d 1 Q 3 h Q M 3 Z T c z h F T H V O d G x u b V Q 5 e k l 5 Y n J X Q k l m Q 0 l p W T F 5 V j N t Z E t X N m h k V G p Z a l V S c H V S e E s 3 Z W 5 i a 3 F B T H F S R 0 t X T F N 3 a T J t V F V C Q 2 J V U m h t M k J x S k l v T F I x M X p P N G d h N z F O N 2 Y 0 c H B C Z m d Y a D E v L 3 B x S W x F T j E z d U p 6 c 2 V D a D B R N W F E Z k l n Y m x z d E 8 1 N W Q z Q 3 R z d E Z y U U h T d 1 l Y T 0 d p c W c r M W t j M H J E S D B k N m t N e n B w S F R W R U Z n U m 0 5 M 2 w 5 N F F Z c 0 x w e U J J N 2 x y c k t P R E Z r c H l t U W 5 x Y z F N e V d j d n p t K 3 V l d D J Y N C 9 u N U w z d V h 6 N H l t Y n k 3 e D R p a n V k L 2 p I Q W 9 C T 3 Q z V U t Q K z M 3 W D U 5 c X R J U z V 6 L 1 Z R M j c 4 W X l R U H Z N W n V G W l Z G V l N K R W R u S 2 U w a T V q V n p k K 2 1 1 b j N M Q k U 1 L 1 l 4 c 3 B q N n o 3 a H J W W E h R U H d X S V A y M l d O Q l R N Q k 5 r Z y 9 1 R z V Y M 2 o x d U t R R H F 5 Y T U 5 b U J z a E 9 s b D R Z Z 3 N T N U h t Y k V F V W x z T D k r e D V L S V d P Z k t Y Q n U 0 U 2 1 U W G I 5 L 0 V C L 1 h D a W Z 0 M V Y 5 O W F B M V o 5 M n F H U j U y K z J i e C 9 p b m t S Q 0 9 y a 0 F 0 d X h O b G 5 K R 3 Z 0 T F F 1 R G 8 4 d k F r b m 1 o N T R T T 1 B q V G J m O V R K d 0 F G Z 1 I y T 3 F L d C t 1 c l p L d F d s N E p t O W l E S 2 o 0 a l F h R D Z I e G t 3 S H N D b F R y K 1 I 4 Q 2 R r T S t q Q m d B S 2 g z e C t m e E k x c m 9 P M E p 4 e U s 0 S 2 8 1 V 3 N a Z l N q M l l X e V k r V 2 0 z a X l z Q 2 F 6 R F Q 4 T i 9 u c m J o M k 9 6 Y T V L L 2 Z 0 U m 4 2 d l B k Y j F G Y 0 Z S Z H J 1 T 1 N k e G E 5 e W 0 z U H Q 1 Z W F t V m s 3 S n p H M F B N Z E U z R G l S a U p U d 0 4 2 N V V m V D F l b U t L S k F L Q X Z R Z T l v b 1 d T U z g 2 M 3 V k Y z g 4 Q U M 0 N m 9 r R G F 4 b T V K d W x D V 1 N J S W 5 0 R m F 0 c l R Q e W 1 x d 2 Z 5 Z z N u W j B x e j V k T l h Z Q 1 Q 4 U E h D N E R C T 0 U 3 c X J 6 K z V 1 N 2 8 v b 2 k w R H N k S 3 E x U 3 V n c m t o a D h 5 R k Z O V m h n M z I r d z V u M 0 9 4 S l M 3 e C 8 4 c n l v S D N z T z B V T G N G c G t s M V F P c l M r U 0 J F M l p r U l N N a k 5 D d l B w Z l J R N X Q y Q 0 k y N U 5 h U F d h S 2 5 O Z k 1 B e U V X V j h 1 L 2 0 5 d X J G Z 2 l F Q 1 d y N W M 1 Z y 9 m N 1 d 4 M 2 Z 4 T 0 Z T a U U 4 O U Z p Z z B U K 3 M 0 Y y t i M U t F T G t z a j F o O U F 5 b m 8 4 a E 1 y c 0 t Y d 3 F H L 1 Q 0 d T Y x V k Y 4 b E V L T m 1 V U U F E T 1 J 5 N n p j Q U 9 P U G d a b 0 U x U W Y 1 R T N n T 1 J S R k F I V W p M S V M 1 U 2 F 2 M X l S V 0 V T N 0 p m R T A 4 e C 9 4 S W l j M 0 1 a M 0 F 2 K 3 p w N n J 2 S F h 6 a 1 V s S D J 4 M F d a L 2 d m a G 0 3 a 0 w 4 Q j U y M X k z Q j N B a D d W S F p X V E k z S W p q O X h h d z Z R d X p x L 0 R I V V B s d E 5 y T k V I T H F w T z U 3 Z m t 1 c E E y Z C 8 r W C t x T U 0 2 a D N m c W N T N W t B R V N z Z F B j Z n h H T T Z x S W Z R O E 4 v b 2 1 O U 1 Z B b H J q O W Z S R l c 3 Y 2 p s N n F M K 3 l y S H A v N W Y v c i 8 5 L y 8 1 c i s 5 d S t 2 e V Z Y b k V u c W 5 W Y j h x e E p R d X Z k Z W d w Z 2 V 1 e H R Q c U V K W T Z E S 0 d J a k I w K 0 w 3 O G t W b m 5 v b 2 p r S F Q w N 1 R a O H l t U F l h R T Q 3 K 2 0 v Z j E 1 d 0 h x L z F y Q n h I Q 0 J p L 2 5 i T H J F N k V i R U d v M l d z b T h J b W Q 3 M C 8 z S F J F Q S s 2 a 2 N a M T Z Q a 0 I r S k J 6 V H F a Y y 9 Q Z G V o Y z B K M 2 N w a 0 J n Y m Z 0 d H Z H T H l a e n l y R W 5 h U T B y d W Z T a E l Y Z F Z T S 2 x F T F V Q a n c y U k F G U 0 k 0 V k N Q T U Z N R z d z d F N m b l R V M W t q T 0 t 4 d G 9 y W m t p Y 2 p R T n E 3 Z U Y 0 S T g x U T F q O F o 4 U 0 p y S F Y 3 e V N Q a 1 Z N V U N D Q n h p L 1 B Q K 2 R P T U d U W D d Z Q j Z k T D d F M n d 0 Z D J p W G 5 F K z d N M z J j c X F 5 R F F 2 c E t u T m Q w N U h W O U R O Y V V O V F l o U 2 5 V W X J w d U l k M W d R N k 1 6 N n l m d j J X U k 5 R N 1 l U Y 0 N 3 M 0 V B b T h r c X Z p c E Z 4 V H V 6 R X F E V 0 V Y T n V I Z l N v W W E 1 a T F L T E 9 q M G l C K 0 J p a H p a L 1 B V c 2 Z o V 0 l 1 V U F C Z m d D V D V u M E p u R m R 1 R E 9 j Z V B v V 2 I x T m 4 5 M V V k W E 1 V L 3 N O R E J z W U F E V G Z I Q X R F W U F 5 V W N D Y U N y c m Z l L 2 x Y a F Z k e n Z o U X Y 1 b H l Y N W F L O S 9 6 R k N X T G x x W U w 2 a V p o U F k v Z T d O R E d i e k l s N H l z b k p w e U R 1 N 2 d P b C t h M y t V T n d 4 W k s x d V Y 5 N H d y U G 1 q W G t 4 S U J S V V V n Y m l i b 2 Q 1 Y 0 d B d m c 5 M m N 5 K 3 M v L 1 d U W V F v b E 5 K L z h r b 3 Q w e U 4 z R H p 0 M y 8 y Z m Z D d 2 J B a H F n a U 5 a c 3 J q R 1 l O Z l h 2 d l V z a F U 1 Z 0 F h V n V r Z k h 2 Y 2 p M U n F p S E F S b 0 d T b 0 9 N a G 5 X b F p p b j N 5 R j A 3 S U c x Z G V 0 M 1 Z W Z z Z z R F N h Y 3 B H d X F x Z H F n V k p l b V R B S 1 Z m e E 4 w c F h r U W p p V m 9 Z a F V C R U l R N 0 1 3 V 2 E z a 0 l n S X d G Q U Q 5 a U p K U n d r Z D Z M L 2 8 v V U V z R E J C U U F B Q U F J Q U t D Q W 5 G Z W d W R E p i M 0 F J Q U F H N E h B Q U F Q Q U F B Q W J X M X d Z V 2 R s T D N C a F o y V X V Z b W x 1 b G R S d F N C T n h I Q W Z 3 M y s 5 M m 1 6 c 2 M 4 N F V t V V F 1 V n J K R G 9 S Z E Z M S 2 F z S l B V Q 3 V L Q 2 5 5 U l V I T z J Z c z V u O G h u O T Z D M 0 8 y Y z Z D U 1 d z S k 1 W c T l t Q k t T Y 3 N V b 3 h k R k w 0 S 0 1 L Q W l D Z 3 J 1 d F F T O E 1 l a E V J M G Y r M k 0 5 M z J K O D Q z W S 9 E b F B 0 L 2 Y v Z T U v a D l J c n Z o K 1 o z Q n p q L 3 R q b 1 R P e m 0 y S z d k Y 0 x B S E l Q T 1 F D R 0 M y a 3 A v e V V v S D h P M X g 4 c F B n b 0 h y T W R O N V R a Y k x Z V H R w T 2 x G K 3 N 1 W E l a V F d J N W 4 4 Q 3 l l N H d I R 0 s v d 0 F S Y z Q 4 c k d J S 1 d W M G J H Q 3 R O b U s y M 2 l p O V B Y e X I x d z l j L 2 d O W H B n U U J C Q z J C T m N y R H Y z Z 0 V T V E c w Q 3 J L V U Z O Z 1 N z V j R K M k 1 M c E l r R 2 t W U G h p V 1 N V Z k p a O E J H Y W h B R G J L W U d 2 d 0 Z i M W N D W k N E c W 1 m N U t P V z F z Q j I y b E I v a z d B V G p X d 3 h 3 U H h 4 K 0 l F b 1 Y 2 O E I v U W d O Z m t H N k t N b l M 0 R G R L N G x q T l V u M C s 2 b U p N b 0 J J d j J Z U F l D V 3 p t V 1 U 2 Z F c 0 R V B a U G h R N k 1 Y T 1 E r Q 0 F a V U J 1 c E J G e G 9 1 c 0 5 P Z V J 3 c 0 1 S N F Z w M D h I W j B j a l F h S k E 4 U H d K U n B a d T B P c H l 0 Y l g x Q m 9 L Y l N z U G 5 w Q U 8 y T m h H U j U x L 3 J q Y W c w W V J P U 0 d 1 O X F p c S t F O T F Q N W Z t c n l a c 1 J U V l d j b F V t T k 9 z N j N P Z 2 x v K 1 l Z Q 3 Z M T i t l U m M 4 W U V C Z F R N T z d Y a j A v b 2 c w S 3 l i a D F R c m V o V H d L c V h w a V U 4 N T F q S j V Z U 0 4 4 a m V j d 2 5 D M 3 h r S k t o M j F K Q U 9 w c V d O K 0 J t N W 9 E Y T h l N 0 9 C T k p 6 Z k F l a G F i N E 1 V N 2 x 2 Z E 9 1 R n J s V n V v Y T J o S z h y Z m 5 i V l R Q Y l I y e k p l N E h W d n p l V k w 4 M z J Z L 2 M 4 W D V m b U l y a k x x N 2 V w R m R k T T J 0 b X J Z S m g 5 a E 5 4 M 1 F 1 Q U R X d G R Y T X B T N l N 2 L 2 8 r V n B i K 1 R C c U V v M z B 1 a 3 Z n R T N K Z E p r V 0 9 y R 1 N 5 S X d u R 2 d x b 0 J j M H B C U l Z a a T B y Q k 1 t Q 0 w 5 c D N J N D B N e F h 5 a n R x V H E 1 M X J U e F h 5 d k h u W H g w M n R h a D g 5 M T B 2 W j J 1 R n d G M m F O R 2 p v Y 2 Z 5 N U x B O E V s a H o y T z F j W n h 3 M U p F Z 3 g 5 U F l a V 1 F l R U F k M m 9 4 W l Q 3 Q i t U c H d W V F R n e l Q w S T V E W F Z k T 2 d U K z V H N X l a U 1 V S O F Y v U V h Z c F F t V j V 2 c 2 l R a k J 5 N D h F Y T F N R j F w N k 1 D b E 9 R Q 2 V m a z E z Z j d U U 1 h u T 0 s v Y 0 9 K Y U Y r S 3 J v T n l Q Z E V D e H E 3 e m t 2 a G g 2 b W 9 T R V g z Q X Z 3 R l V F c 0 R C Q l F B Q U F B S U F L Q 0 F u R m R x R W c w d i t R b 0 F B T X V Y Q U F B T k F B Q U F j R 0 Z u W l M 5 d 1 l X Z G x M b m h 0 Y k 8 x Z F c y L 2 N 4 a F Y r N z Y 5 W U 1 N K 2 l a b 2 J r a 0 l R b E I 5 N l Y x U m l 3 Q X R W U 0 h M d H Z q R V J K a E h l W G k 5 W E t z Z n Z V T 0 l q a E l v S G p v R W h R S k s w Q k I 3 M j R h T 2 8 w Y U l N Y W p k M y t H Y T B V L 1 l 2 T 2 h W d 3 U 3 K 1 F 1 U 2 E z a m t R Q 0 R 0 e m t 6 Y z J h K z d 6 c z h 3 N U Z Y M 3 J 6 V D Y 3 W n U y O E 5 E e C s y d l N s Q U d V c 3 Z 1 N z d p N 1 R u O S 9 W W H B u Z T M z S m t O N j h 1 T E p w N 2 R 1 d E s y d X J r Z 0 x v R H d U a 3 N l M j d B M 3 R W b 2 5 l a z F 0 d F d q e H l m U G Z u K z d B O W Z M M E d w O V V 2 W D d S R n J V d X N Y U j g 3 T 3 J R M 3 I 4 T m F x Q k N S d V o z U G 9 E Z z R 2 c n J 6 c j d J N E 9 X d G R Y S l F R V k x D M W Z Y S G 5 M Z H Z Z U F J 2 U U t C Q W F n V n p v M z J K b U N E Y W 5 W W n V Z M n F S b D Y 1 e W E 5 b z Z t Q T N V R E J q Y T J k b 2 R 2 d H N u S k F 4 b 2 9 H c 0 J K Y 3 Z z a 3 Z h L 1 R L O G x S V H J s c D M z Y U 1 S Y W N I V 3 d O b 2 h I Y W V Q S 2 N 6 Y z l k Z 1 Y v a X c 5 T j V o a G U y Z m t E a T k x b m Y w K 2 F 5 c 3 o 3 Z H R i Z D d y Z G R Y Z l l z M G J r N n V i U T Z Z K z I 3 T k h S b 0 x Y d W p F Y n U x b 0 Z 0 a j F p b j N n b 0 9 y d 2 V I Y l d 2 b j F 2 N 1 F Q Z X J 2 c 2 x Q b U x 1 b 3 M w b V h 1 S 1 h K a T Z s T H J u Y j V E R G 5 z O X F Y W F Y z a H R 0 V 0 1 O O W h 3 N G t I U 0 I z T U g x N m p S Y W F 2 d E I y U 1 R O N l U x Z E l L N 2 N Q N 0 I 0 Z m F l c m J h N W J U Z j g 5 O W 4 v c T J k W G x 2 a i 9 T V k h m T F J 2 c n c 3 d E 4 2 W H Z D S W R 0 K 3 N P b V p j b V Z u Z 0 J l a z B O V E c v Y m Q 2 S 1 h 0 Z z Z z Z 1 I x Y 1 c y W V h p V 2 Z a W m R v U 0 N C U i 9 0 b T F z Z E 5 4 K 2 4 v b W M x a n k w K 2 9 k N 3 h N R l R z d 2 1 F c D l M M F B G S l Z V M W J V b E t r R W d X e m 9 X b l E 2 T F U 5 V n d S c k V o e k 0 2 c l V N R G Z k W H B l N C 9 4 N D N j b m p X R y t 1 V W F I M U o 5 U 2 t 2 Z D h 4 e H J R Y z N i U H Y w Y U 5 l d D N l Y 3 J 2 T 0 x x b U h l e m x 3 T 0 d 2 c k 5 w b F h x e E t X c U l F M z l 2 W l V q Z j Z T c 2 J Q M 3 l E a 0 J L N S t T b m t I L z B H d m Y 4 b F N u U 0 s z M m J i d T d a b z B z M H R t a m d U M 2 t X U F R t Z E h E d j U 3 Y m J z M G R E e H o 2 Y 0 h O O X R k Y n J 1 b 2 I z T D N i S G g z c m E z M 1 l z c n p P M m 1 q R F V E e H R 6 T 3 Z L N l Q 4 V U J B a l h u Z E 4 5 Q T V H a z V a T W 1 E Q z h E R T d T O G l V S V l x T j N p V k d M N G p 3 Q U 5 D a j V k c X N I Q m w x c E 1 U c T c 3 R F p h T W d J b V N o Y W J p M m p 2 d V Z K Z T V k O X Z 3 U 0 h 6 R j N N M 1 Z 1 a n U x M T d 3 a F p 0 b T h C d m M 5 U z Y 0 V F B k V F U 1 c z V O Y m w v c T U z U T F N S W 0 v R j d L b k d E e m l o c 0 N n e X Q 5 Y T U 5 e D J X R 1 N X a 3 l K d z d J L 0 9 6 Y m g 0 Z C t 5 M W p G W V Z C c D l Z T U t K N 3 R K Z 0 t w T 1 V D M V Z o Y W 9 a U V R V a n B z N F J V c H B K M m x V Q n B D Q 3 N C R k x J d 0 R M R 2 F a R F N a R V h v V k E y U W 9 s c G d h b E J M e H B R b U F 4 V 3 B S V E c x b E F H c X h Q R z d 4 R l Z G S m N q U l k r W G F I U E d H R G 5 B e X J K W U l C e U 1 O d z J S Y 0 p V K 1 k y b k N G Q U t r U W V i Z 0 N s V W d W c k N i K 3 k 4 U V Z W R 1 V z c E t w c F h G V U d x N l Z a Y 2 J V M E 0 3 Q l N x b X d F V 2 F w a F Z x T l k x U V N C Z 0 t B S H h F Y V l J M H Z W V m J s d V l N R l h F V m d R e l F j c 0 J P V V l t V E d Q d z d p M y 9 Z S z B p U k 1 E Q k p p R k R m Z 0 Z J N E J N Y m N O U z N N W W x U M G l 4 S G d z Q T J 5 b E Z P d W x G M W x L S 3 p B M C 9 v S k Q 2 d E F q S 0 p p Q T B U U 1 N y b X N K d m E z a 2 d a Q U Z o Q V J U c T l h T 1 F k M F d n c 0 d v V X B v S W 9 s c H B N R T d W V U R N V X M 1 Q 0 V v V m l B U F A v R T J O b 2 l l W E F r c m l C N V V 6 V n R Y R m 5 v M E l E U 3 N X Z l F r T V h 0 W i 9 K U 1 h v U E l L Z E s 0 Q 3 B N R 3 F J R l R K Q z V a c G t 2 a l V p Q 1 d G U E F n W m l v Q l F J b 1 J B V F d H Z 0 x z O G J C e V p a S 0 I w S U p o a k p q U V F U e X V T R 2 d r b U 5 u U n V L R U 1 1 b U d j b G x C R k R V R l Z t b j g 1 M 2 U x c l d j V k V k U k t G Y n l S c F l O U l o 3 d U Z G Q 3 N H b 3 J w Y X B h R n h h S k l t Z 0 Z J T S t E b 2 Z H R 0 V R V l V 3 c X V h V l N n Z E V 0 V k s r U G x B e G x 1 d k 9 4 T C t T T U F K e k J v V m x J c n B r U l Z 1 Y V A 3 V l J P c k 5 S U H J I U m J G N E R H e k M r a E J 3 a 0 Y z V 2 t 5 b 1 o z V z h 0 Y l l T N E t R c k 4 r R V B L d U N C Q l d E c 0 s 1 R X h z b D h 4 c G w w e H B O W m p W S 1 l D Z j M 2 N H l D M k Z H c X l X c G t Z c 2 N V Q X R Z d 2 R v c W 5 O Y 3 B t T l V v b k 5 S c k 5 h U l F I a 0 F h c k F s Q T F p O F p a Q U J J N W p U U U F x U 0 l D W E 9 n S U 1 Q a m l L U m 1 F T 0 8 r R H F L S W d y R 1 o 5 T 1 J P R U l w d F J F d 2 h G Q k R n V G R u S S 9 K a X l L b m Z w V E d C Z 0 t B V 3 N Z T 3 l J Q 3 p B T V F S a F V C Q 0 F T d l V K Y l R 2 N 0 p y V 3 l u b 2 d h W X B S L 2 N n W V V W V 3 l N O F V r T X B z U X l v T m 9 k d z V U e m Z z O E x r T 2 d M V 2 4 4 Z m t a b E 0 v O T d M Q X d 1 Q k l y S 2 9 R a 3 V y Y 2 5 4 Y 0 d x R W Z h d U F p U G V K U 0 5 n c H J p W F B B c 2 g x c k 5 j V E d 0 d W Q 5 M m R X e T E 2 e E 5 z V G V E b W h q M z R Y K 1 E r c j Y 4 Q W F X a n N q Z 3 Y 4 c k 4 1 a U F y R n M 5 c D N 0 M 1 Z S c i 8 5 O W 1 Q T D c 4 O S s r c W p z e D g r a z F w Y n p x L 2 9 C Q 1 J O O W V l a T F Q S 0 1 2 a E V Z M n l T M j l v Z l c 0 T U E z e G p h S W t Y Y 2 Z V b X h B S F V q Z H p I c k J m V F l Z d E R i N W c 1 M G J 2 T T J q Z 1 g 5 N C 9 P S 0 Q 0 K 2 R m b m p 6 N D N l b m 5 m e n A 5 O X V U M D B m M l Y 1 Z E d B O U g 5 Q S 8 r S G x s e W N P b U Z 3 S z B k c D c 3 T X g 3 d D c x Q T J P M E N o T 0 J D M m R W N 0 d H V T V N a k l Z Z X l P a j h a S G h t K 3 R 5 b 2 9 U d z Z p U F d a V 3 d x N 0 d G Y 3 d F a H l z T z V C T 0 p o Q W N H S m l 1 c F Z v d W d M R 2 1 0 R F F a R 2 l F c T B k S U 1 i U 2 M 0 Q 0 8 1 U X M 2 Z X F n e D F q M W 0 x c U 1 t Q V N D T W R 5 S F N E e j B a Q l M y R F F n O F N X d E h t R 1 I 0 W W E 1 a T N S b 3 k z c D V I W i 9 M Y V B x b 0 I r a D B j e W V F b W 0 y a 3 N j V U p L c G Z 6 b k J t K 2 I 2 Z D B Z W k 9 Z b z F y d V Y 1 T U c 4 K 1 M y T G l V V 0 g w N 3 Q w d W Q z Q 2 N x Q 2 9 p W m s v e U 5 y V m Q 2 Z F B P c 2 V 6 a F I r a 0 N k b V N B R 3 o 5 S l R 4 d j E 4 b S t s a G V K T 3 F F Z D Z r c W t Z M 3 F W S k Z D R z l T O W V U S W E w Z V M 2 S 0 5 w M F N m V 2 5 a M D A x Z G R n V 0 p S V W I 4 Z 0 N 5 Y 2 N B e T d E Z W x Z Z E V Q W T Z L V T B H a F I 5 R l F X e j I v c 0 R v a k d J Q 1 J V S X V F Z m 1 H L z Y 1 c W M 0 b l J F S n J Z U k F 1 L 2 N z Y 0 N r M T R y Z m F 3 W F E z M G l 2 e T h V S G F s S j g 0 T m 5 O a U E v Z z d Q S E J y M z g 0 Z n Z s Y k h p V 1 V q d y 9 D Z X o y M j N h a 3 J m U H Y 4 Z E F T Q j h B V 0 l q Q X R R S 2 Z l M V J D e D Z T S 2 I z b 2 x H R E J x T 0 t s e E 1 2 R k N x d X h z U U Z w a H R K N 2 t B R k p 0 S T d V Z U x s c X l C W F R 4 T T d r O G R V c 3 N Z a H N 0 Y W p Y S T J q W E s z b l V y W G F F R l Z Y b E N J V V Z D M m 9 1 Z 0 t x U H Y z Y j Q r U C 8 v S 1 l H c X R a a V Z L M l F s e j J G d k 9 6 e D V J Y W d h a 0 h W T T F J M U J J V 3 A y a k J r T D d P V F J k Z m t S N D d 2 Q 2 Z Y c E d v a k l l a W E 2 M X B T N D c y T 1 V i Y X F 5 N n M 5 N n d k b 2 x F M 0 F Q d n g x L y 9 l S D R 3 Z j J U e D Q r c T V H N E 8 3 W E N Z V G J n Y m x W d U d x S m k z U F N U U H c 5 M F p K Z 1 I v N j h I c G 1 q T z B k M G F P M i t k d G F v N 1 h p M m R M c 0 N s N 0 5 K T E o 2 N F J B V k R N d F k x T E p I d F R Y a 0 5 j V k 5 l N z d H S y 9 U V E c 0 W W J J T F h p L 0 w 2 O G Z P S H M 2 N n R a S k I 2 U E h j Q z Z j b 0 x 6 W i t j Y S s 3 R W c v S T h 4 S j V o U W h E N 0 l o R D d K T G R D N W w 4 V 3 I 1 d V J s V m 1 r O E d V S 1 A x W l U r R z d U U k Q 1 W G t 6 W U x u U 2 V k d z B W a 2 I w T U 5 l e G d h Z 1 g v V H B K S y t I U z A 4 V j R N b U d m c m t 6 L 2 Q r L 0 4 4 L 1 p x Z G 5 2 d F l k b 2 1 l d E p B Z T M z b m E 5 R G x S S 3 g 2 S H Z I a 2 9 6 Y 1 V w c E J 1 T T U 2 S F B l O G 9 Y b 0 4 r R T d L d U p q Q 3 J Y Q 1 B r N X N a e G s z W j N h M G 1 G U k 1 M W G Z X T H h W N l N D b F F S Q 2 4 w c U Z D Z 1 h L S E F E U W l G T G 9 S a T R Z U U N B U V Z G M 0 J p d y t B S U x 3 Z m k 3 Z X l m Z l B L b F V D S F F o Q k V J S V h u Y 2 h R S 0 N n R U V D V W x J M E l x N E V D W k J q N 3 R O a i 9 X M H B D R E F v d H Z Z S z R s N m N W Q W F Q Z 0 8 3 W U t a U U V D a E 5 S W F V S Z D Q v d W J r K 3 c 5 T 2 4 z N W N w V H F n Y 2 4 v L 3 R E W j E 4 R 0 U z V D l Z b X c 0 V F F p Y 3 E 4 O V R x S U J h c F F M Q W h a c G I 0 N m F Q R y 9 6 Q 3 U w W W x H M D R x Z V h h e H I v O F l 1 e k Q 1 O V d z O H J y L 1 l j N j A x S 2 l D Q 2 t S V W l L a 0 p D d 2 x S V m N x N X B Z U 1 U w a U p r S k x t c E 9 U K 1 I z V k t 5 W U l z W G d n c E V W S 3 l P R k p T Z E M z R E N M N m R T W k 1 T c U d O Z F J q Q 1 o 1 O V M 2 Z G 5 6 L 2 x L U k V C d 2 x P R H E x c E N D b k p r N U x U c C 8 4 Y 1 A v d H k v U G p q d W J j T H h Q T m F D N 0 x x N F d O e E R n W E p N a U V V c E R K d j F h O G d x V H N h S 2 x j S 2 9 5 b W w w S V Z T Q 0 t W b 1 F D b k d u M z Q y L 3 U 3 e m V w V E N G R W 9 o b E 9 J M V Z R c W w 2 T E w 0 d k V x a E F h R V V R a W 1 h Z U t m N D E x O U 9 Y L 3 k x R n F W U U Z t U 3 R Y Q 2 l G V U l y b W x h T G 9 t d m p j U 3 F G a D h R V 1 Y w S X B H b G p K Z V B q e D U 4 T 2 p r O T k v T X J S V n F U Q 3 N X W k R G Y 2 F J W F F p d W E x b 3 V p a T k 5 e G F Z U W l 0 R U Z y U l R B Y n E z O C 9 H T C s 2 T l A v b W l C c T F Z a 0 5 W d W 9 S V k N L N X J Y a X F a V 3 R U R V V X a U c w b 2 h H d E 9 Q d n E v d k h 6 d j l l a k Z X S m R X M m p G Y T Z V V n k 1 d W t N U m Q v O W 4 5 U V N 3 T U V G Q U F B Q U F n Q W 9 J Q 2 N W N G d i R 2 t 2 R 0 F R Q U E 3 d 1 V B Q U J V Q U F B Q n l a V 3 h 6 T D N C a F o y V m Z a b T l 5 Y l d G M G N 5 N T R i V 3 l s b E 1 0 S 3 h E Q V V o d m V D N 3 h E a V d w c z J u W X V R S 2 p w U 0 V B V E Z H U y 9 i b 3 B t W l l O b 0 9 Z e F h I d l E v Z z J u Z l F C e E I 5 R z B I Z n d w T m V w a z J Z U U 1 W M D B 4 e n k v Z m x 6 V G 5 M W T d r T X M w V D J m M z R v M E N i Q z d S V E R p e V Z W N k x a S k p n T T l H N F d Z Z j c r N n N y N 0 V 3 b m N k U k J u O E l C a H V r T X A z Z m x y T T Z n Z z R 2 U W N O M 0 1 U b 1 A 4 T V o 0 V E l u N n N H T l p T R 2 0 x c 0 J q V 2 h k N D J S c U 1 w a j N r Z W c w Q k x q b l o x e m 9 P c F N M S U F V O E 1 o T 3 V W a m 1 C T m l O K 3 Q 1 R n E x d X B l V j M x T m R L e S 9 E b G t r c U R r R 2 p j O F p j Z 2 M 3 U k 1 z M U J J R 2 N h W m x u a 1 Z L M l h o V 0 t Q R m p B Z D R t R X B 4 a l Z F T 0 h 4 N F U 3 a D B M M U x O R F h S d E V m U 3 N F U m E z Z E c z N 1 p r V W k 0 N l Y v R l N s V W 8 4 d 1 V Y a z J t V 2 w x a k J o U S t x K z J n U W 5 a c U F n c H l t Z D B s e G M v M V d 1 T m V 2 Y 2 R v a 2 V s Y W l v M W 1 z T n d S Y 3 J S c E V z d 0 R u M F h Z R 2 Z N M 0 F u K 1 d Z W T J T V U R h Y l I z T X l 3 a X B Y N W d p U U 5 4 U 1 B V R F Z J Z F J y R 1 F p d 0 I v Z m I 1 K 2 Y 3 e j l 2 R H o 5 d k Q 4 Y l Y z W U o r c V F D M V Y x Z F N h T H l N b S t z Z l B X M W h k N V N D U T Q v e k J h U 0 Y 5 W C t q M m J 0 c n Q 5 Z T A y Z 2 U 4 T m I w M 0 x G O W 1 W N 2 R t T W 5 N Z y t X M m F y T 1 p x b 0 J L Q z N q W W s y S 2 l 1 c W p 1 c z B t N H E 0 b m 1 p e m Q z W l N m U m h C L 1 B N b W p R V F Z V V l J l b y t V S 0 t H M j J n M 3 p O R V F l S V p W O C 8 0 R l V F c 0 R C Q l F B Q U F B S U F L Q 0 F u R m N r O E 5 2 N E 9 n Q U F B R G 9 B Q U F B U 0 F B Q U F j b V Z z Y 3 k 5 d 1 l X Z G x Y M 0 p s Y k h N d W V H M X N z N 0 d 2 e U 0 x U k t F c 3 R L c z d N e j d O V k 1 0 U X p V R k p J e l V 2 T 1 Q 4 b k 1 T N 2 R W S 2 k x S j A 3 V l F z c m Z q N W J J S l N z M U p M Q U d x S 2 M 3 S U x D a l d C N G 9 B Q U Z C T E F 3 U V V B Q U F B Q 0 F D Z 2 d K e F g v Y X B G d m l 3 R U F B R F l P d 0 F B Q 1 F B Q U F I U m 9 a V z F s T G 5 o d G J P M W J 6 V z d U U U J D K 0 k v R U 9 s c m 5 B b 2 R q T 2 Z 5 U 0 h x Z z J O a E 5 T a W t s U n d Y d H Z y W k Z Y S E c 5 a 0 9 i Y m 5 6 Q U p 5 N U l u R 0 R C M E R 3 T n B Y b 1 c 3 Q z c v a 3 R p c j J z Q 1 R k e D B j N G s 5 T 3 p P N 0 0 v U H R 6 c X p Y M X Z j d n A 0 N z B I b m 8 r d 2 0 1 U D F w N n J z Z 1 J k R T F 2 S U h m Z m t l V 0 R 2 Z G V U O U Y 0 O G Y 2 V 2 N U T 0 l V K 3 V a T E l M N 3 l U a G d D N U J y N 2 9 5 V V R v M W N 1 Z T N D R C 9 y O E V V O X V R a n l 3 T V h z b l J r M j l B T W F I c 2 t t Q X I z c 1 l N O U p s V 1 B o U T d j T V h R V 0 9 S a z N Z e H l a c k 1 N R D A 0 U n U w T 2 p K V D Z E Z G F q V 0 p a R W h w R T B y R E F K Y W x 4 c F F 1 b 2 R q M V R y T 2 J V T 3 F F W X B w d G F D U 1 V H c U U w e m E 1 b D J 6 R 2 x S Y V U 2 Q U d v Z 3 B t Z 3 F W V z J a Y m N O T V N G U U 1 k a H F w V 0 p O U V d r Y T d Z Y l J q U 2 9 k U V Z C W F l 6 W W F z T E p x d X B M W m 5 Q Q k k 2 S z l l U n F 6 N D V B Y k 9 R Z T Z X Q k 5 Z N G 1 Z Q V l I M k p 1 Q 1 F I b 3 p S K 2 I 1 Q 2 Z E U G U v S 2 V 0 c W 9 t a 1 J n Z 3 g 0 a 0 V 6 c T V t c E 5 j U m R w R E Z Z M C t q S X I y b C 9 v c C t z c F R h U m 9 D a 0 x o b S t K S 3 V r L 2 Z G W W p w R U x D e m t T c m 5 j U W p T Y 0 J I V W 1 k M j J P c W t u U m M x c 1 I v T l R N M E 5 l N l Y 2 N H R D U z N W b E l a a F Z p d l d t W T F z c m R 2 T V F 6 M T I 2 W W x I V 3 h v W m d N S V I y Y 3 I 4 T W l o c T V S U z V a O W x v Q 0 h N c 0 R 2 a H R 3 Y U N M a V V i d U l l S 3 B T U k h 5 W G s z M E Z F N E t v Q z F h Z F V E V l V p R k F 6 Q 1 J I c W R h M T h X S 0 d 1 M T J I Y n J z R n V u Q W R W U T J 0 W U d Z O U V l Y k J U N l J 6 U X V S M H R w e U F J b 0 9 l e S 9 Y Z E 4 3 Q 1 g v R G w z Y z B J d X B I V F h m R i t l W F F I N G Z 6 Q 2 d u b T E v b H A r Q 2 1 w d F J 1 M S t 6 L 0 5 k W W x 0 b E V p M W l M V 1 d X N F I 2 M H J I d W t R Q 3 Z i T l l M N V p S M 1 d M M k k 5 Y z Y 4 R H g 4 S V k z U U I w a j M 2 V X l v K 2 J D e X Y 2 N 3 d E b l A w U H Z K T U I 1 W T c 2 S G 5 s V H F D S E F 0 N D g z L 1 R X Q V R i d n h T N n h v d W N H d F Z z V z Z 5 b 3 Z a U G Y 0 a 1 l K N H F o e T N D d 0 J 3 V m U 0 O E F I U 2 x J T y 9 v a D N Q R H V L Y z V x U 2 9 v M j l U a m p V c W p q T F U v V U F D S V p T W n V G d 0 R n c X R 4 N U F P a E t R U z d S U j R T R 1 B m R 1 M y N 1 p l Y 2 l Q K 3 R Z a U N k c X N J U l d L Y l V z S D Z Z U n Q 3 V 2 9 H V 0 F 1 Y z h q R n d q S U Z E Z 0 h B R 0 J D a 0 N B d F B H T E N 2 M E 1 Y Z 1 p z a U g 2 Z T J x U 1 Z O N n o x b 3 E 0 c l J Z c l g 2 N 1 Z F M F p k Z l J J a k J i S E l 3 b X d X S H l u N W J N U z Y v W E t s V W Z K b k d R M k N l b D N 5 M W 1 U L z R o W m J W Z F l S M U 1 Q W m 9 k U 2 F k W U x w U X F y S j B l R D R l b 0 N D K 3 p m b F V L T E 5 Z a G Q 4 S z B W N V d 2 a F M 2 L 3 Z Y d D k 4 L 3 Z O N T g v M 3 Z 6 N E p E M j k v d k w x V 2 V h e m 9 R R j J n L 0 J M c W 1 N L 2 Q v V k 1 H U 1 I 2 b V Z V c 1 N 3 T U h q Q 2 x p R 1 V O N G N L Z m x 2 M T I x c n J i O G 9 y V z h O b l Z K R 3 d m M F c 5 S z J i Q 2 x u Y X V 5 R X B i Z H B J O F V P Q j Q w U j h p b k V N N 2 h u M m I z V U o z S j k 3 T W J x O C t 5 Z 3 p h d 2 F r R W J C b F F Q c H N U T l p N V W h K N k V M Z l g 1 M k x m Q 2 x O d X h z e F h l R 1 B Q e X h q K 2 F h Z D R S a 3 l s M 3 B D M C t o c W d Q d 0 p k U j B u N F N 4 T E p v S W x t U E 1 Q N 1 V 2 e E R L R U R B b 1 J k Z j R K b V N k O W t o T k l w Q 0 N Z V U J G e T N I d E s x R k h o W H N W U 0 5 a O W R v U H A w d T h q W H p u M 3 J w Z m V B N G V C N 0 V m S F d W d D d B N W 1 B e V p i T E V 6 c n J y Z H g 5 R l l W b 0 9 V Q l V C K 2 x L U E p 3 U m 9 q Y 2 t R a W Q 5 R V Z 6 V H g v Q U Z C T E F 3 U V V B Q U F B Q 0 F D Z 2 d K e F g r d n d E T 0 x v V 0 F B Q z d G Z 0 F B R F F B Q U F I U m 9 k V z F p Y m 1 G c G J D N X d i b W M 5 V 0 h W V V Z O M 1 h 2 a k 1 3 U 0 F n T U t T R G Q 0 c U N V a E R T U 0 E w Z 0 l q b 0 F J R W 9 L M E R K M U R T U T A x d 0 N C Z F V n T 0 N q R W 9 x S 1 V w S k N r T k l T M G h K c D h B M z c r K 1 A 3 M W 5 y b k x Q W E 9 u d m R l M k t 2 W i s v b n h C b y s x S 0 t t W k t N R U F J Q m F S M X Z k R 0 F C Q U 5 F U m J o U n h N N 0 8 y T 2 F N e U p B N F d I d G h r U 0 F K Z 0 Y v b X N n S F d Q K 0 h h T G h x c U 9 1 Y X V L W H M 1 W H I 3 T U Z J U 1 A 5 K 0 Z R R U Y w e F p m b X d l O W l E e W Z s Z j d S e V Z 6 N z d p d W N m M 3 J k O W Y 2 d T d D M W J o d W F D O F l h b m 1 i M T J r N V B 3 Z j d n R W p t Q n V r W n B 4 M D B y e l p o S C t E V n k 2 N W I x c U h Y O E 9 Z M k d 5 U j R V d U J 0 T D Z 6 Y l V r e n h a M j Z F b D d Y T T l t T m R t Z W Y x T 2 5 2 M j d M Q 2 Y 3 S X B Z b U p r d U t q T 0 d D T F B R M H V X S n Y y U G V Q O G N k Q l l n e H l V U z l 6 Z W R y U H J 3 Z G p M d n R D c k E 4 e n d l d F I 0 S E V h Z 0 w 2 W W J C O G Z D K 0 h n c l J j e n c 2 S m d x b k Y y U E J D O X h 3 a j d B Z H R y b n p P T E J M Q 2 V L c j l r c 3 g 3 N 0 p K c n J 6 d n N x d G p 5 d 2 1 N a E F B M n V H V m E w e l p Z Y 0 5 U Y W N S a 3 F s a 0 l M W T I y Y n F m W F N E b T c 4 T 3 d 0 U z V n c n g 4 R H R Y Y W R m d T A 0 c m R 2 R W g x b U J t Y m 9 D Y k J 1 Q 1 k 1 Z j F 4 M k F Z d F R n W V V t U E J F U W t N Y T Z J c m d 3 b 3 d v R W t E Z G l G U l k 1 O W g 0 Z 1 A y Z G J C M 0 h 1 R n d K d H p x W n k 0 Q W N v Q l l E S 0 R J V 0 Z m W G 1 G Q 1 p x M X B K Z 2 h l T W V P d D J U W U J w U 2 I w c m V p M j c z M H F 6 Z z d l d H d 0 T y 9 H Q 0 V D a z Z T T F F F b l J G Y j k 2 W H E 3 V l R w R U J Z b W p o S F l J d y 9 M Q n Z p M U J 5 d X A 0 a 1 l p Y l V W U 1 F F Z W 9 B c X J i a U 5 j b k N 2 e W h J a 2 x C N U N X S l F C T W F D U 1 k z e F Q 3 R m J v K 1 J z Q 3 p z S W 1 T R 1 V X K z Z B S j d P R 0 0 x b U s 3 V 1 N J a 2 Y 1 Z 2 d 2 U U Z G R 2 N y U D l N Q l Z w b y 9 a d 1 E 2 R 0 0 w N D I 1 b W Z z R X Z 0 N 3 V D M 2 V k R H Q r c 1 F U M l B s Q 3 Z t U H p 4 d 3 Z q N H V V d W N h Z 1 R 4 Q V U 3 O S t E a V R i M j d D d 1 c 2 U G J Y M 3 B 2 T X N s e m x v Q l F E Q 2 p K Q k J E S F k 2 T l g 4 L z R 5 T W 5 a c T N I W m E 2 Y k J I c U d I a V l s Z y t y N 2 F x Q z Y 3 b H J s S 2 d x R l d n c E 5 O M W t M Q 2 J 6 O F h n a k N P Q l F t d 2 F p Q n Z Y V k d K e V R O T m h 4 Y V h O e m Z K c 0 N Y b U t n W F d W b F J 2 L 1 R 2 Z j k v Z j J M Z y t Z W H U r S n Z p S n I v Y k 9 W d k p z S G E 5 e U l Q M T h m N H R C S m h 6 e j Q z b E p j N 2 Z r T 3 p T c j V B O T c w W V M 2 Z 3 h i V G x a a k U 4 V k 1 r a E 1 a O C s 0 W T l u Y j E 1 Y 3 R i c X Z w N W x Z O X Z a V 2 5 I S H I 1 U k Z H d V Q 5 Y k l 5 b 2 9 y N m J z U V h p T 2 o 3 N V B m N 3 V M N T M 5 W l F s Z E 1 V U H E z d H o v c 0 R P V G s 1 a l B t M X J 1 U W R o T 1 o z Y W x k e W F O Y 0 h L R m N x d m 1 5 Q z N W R D V 5 T X h N T V B H d n R 4 S F Z P U X I r K 0 1 w S z V 6 O G p K Y W 1 p U n R p U F B 3 b U V H b 3 Q 2 d D h W c G U z V H c y W i t 5 a T J 5 b G t I O G 5 S U n J 4 T 1 E 5 W D U z d G Y w N U d S Q 0 N l O G x H Y 1 R 2 N E c 2 a G Z 0 a 0 x m T U N 3 W H I 0 N H B X N U 1 j N E Z 2 c n p k d n V E e C s z O G d E L 2 M 0 T y 9 p R H h X S U Z k T E V I T l I 0 c i 9 a b k t G M z h N R 0 g 2 b F V y Y 3 R l e X F l e k V k Q U l K Q l U 0 U W V D W W 1 h d D R C S V R 3 b U Z M M 3 h P W W R P R F J a b G 9 B V 0 F X Y k x q W j Z D e F U x Q j g w R n V J M 0 J L a n l r O C 9 K U 1 F R O E V H T z N l V 3 d v c 0 M w d W 0 r R E R o R E V z b G d U V n R X V j F k K 3 V 0 c F l I e U 9 X d X d O M k J Q c m F S O E h C N G Z u e j U 5 Y k x S e H R U V i t F W E R s Q 0 9 P O H R l T W d 5 Z k 8 z M l B O M W J m b F Q y O E o z N U p 4 R k x 5 U F J R a F Z v b W p R T 0 Z z S E F B T 2 h t M n Z 5 W E N U M m t J b V R m M H B E Z 0 9 Y O D h S L 3 V O V G E v V D B h Z E R C M n Z B b H p w T j R Q T U 0 2 O H R K M k 1 T e X N N Y T R t a U x G T T Q v Z D F t c 3 p B e E l K V G J o e n p J N m Q v W U J l K 3 A 2 W U 9 w L 3 l T N G R h d U N m M l Y r Z F p P V U c 5 d m N y S 0 1 M W U t T c 0 x H c F l 4 W k V 2 S 0 F J S H E 5 Z F J F d E h o V 0 V w M 3 k y e j F Q W V l v T 0 I 1 U U t I T z Z I R n l N Z k Z C a U R D O U h K V V B 2 V G t 2 N D R o Z 0 x j R 1 J n M n R k Q V h V b 3 F R c l V w Q k 1 v a D N X S 0 9 S c m I 1 d 3 J m S j F U V 1 d G c V R t M l V K Z D h R c E 1 u c j R o d j F K d m 5 q S m 1 a d W F L a G w 2 K 2 U 4 S m J N V 2 5 X V X Z J e m 1 r a z R Z T 1 p H L 2 w w Z V R X T 3 d U b E N L Y m Q y a U N I c m p P V m o 1 S n Z Q S l F q R U t K d H A v R W 4 0 S j B v U W R a U n N R V 2 F M Q 3 N y M D N y M H d 1 a E p 5 W G 5 2 e j N K Z H E 0 R 2 h 5 S T d X d j R Y W l p o c U 4 x a E 5 u W n Z P e n N E Y y 9 H M T h r N j B B R E J N e W F t T D h x Z m t t M z I 1 a X k 0 K z B M Z W J q V n F L W U 0 y T W o z Y n h X U l R L R E R t Y n R O Z 0 h r R G I y S j V B O F l z Y 3 F Z b G t L b E l w Q W F r V n F J Z F J 0 d D l s Q 0 N 5 W E d W L 2 F a V m N L O G l N M 1 p j W G Z w R U p F S j l m V k d C L 2 d j R E g 4 T 2 d B M 3 J y S 3 F 5 V F d a d j A x S 3 Y r Z D R R c 1 I 1 V 3 Z w R F B m V 3 R o c E l Y T V h k M 1 N 0 d T J s e m N u U D F p R m 5 O c n p w c n k 1 N X p 6 K 3 l a U z B V Y k R j R k R s U G F K V k d W R k d N V j B V Y 3 F l Z i t v W X A 3 d 2 M 4 T H F V Z U o 2 V l J X e H F s Z y t N V 3 R K U m 1 H S G 1 B L 3 Z x Q y t q d 3 V a N G 0 2 M G h r U m d 6 S z Z s Q U 8 v M U F F S C t u c D l l R n B 5 e V Z m e j B z V W 5 L b H l j V H R i W n p a K 1 A x V T l Q V D E z U U R k e G U 3 Z H Q 5 W G 9 o K 2 J S a m 9 u Z V Z C R V h H Y X p 1 N 1 d N R X p p c H Q w T m x S R 2 1 p b D h Z d D N C V z k x M z k y U k Z G Z G 0 y R 3 Z 2 a 2 x s d m R Z Q 3 h 3 V G g 0 Q 0 F V O U l s T 1 N k a W d r Q m 0 y V 1 M r Z F R X T V l y V z R N O T k 3 W G E 3 d G o x Z k k 1 O E h o N 3 B 0 b T N l V 1 l i U X N V T X M 2 a X J h b W l R d l h 0 M z h J K 1 g y e V R l M 2 5 x T G M z O C 8 2 O G N u R U J n S U s 3 a j d G Z W k 1 Y 1 I z S 1 V o a E R Z Z l V l S z J F W k g r b j N 6 Z 0 F Y O T B i b E V V T W F V M 1 Z q M G Q r b m I 2 d X J L V V k r R E 5 r Q 2 d N N W V M S W h i L 1 Z v c j E 4 T 3 k v Y 3 Z 6 d j h k K 0 N 2 d X J n L 2 5 k R i t s N n R a W F h o e G s y c C t 0 c j N y N j F H O G l S a T F V d n N 0 b 2 R t b m 5 p M m 9 D a j B a N U R R T k p V Q U t E d E 1 Q b W h r O G 5 Q T V Z X T X R Z W W V x W F B i d W w 2 T U V n V W R B M G F i c k 5 0 M i t t Z 3 c 5 S E s v N D M v d z M x O W h Z b W F l R G R o N G Q v d 0 x P Z G l m d V Z T Z k t 6 d j h z Y T V 1 Z S 9 a T G M y R m h J U j Y v N T Z C O F B o a 0 9 v W H A 5 R W Z P a k V B Z V l I T 2 h K e V p i R F F m R D J S b j J u d X A 5 c 1 k 0 W E p F S E Z E Q z c 0 M j Y v W X B O d F l G T V V Z Y 3 N n Z 2 x n d S 9 2 S E 5 P a k V P N j l E e U V q c 0 V i T H J 2 W D l q V E F P T 0 5 s W m F O N X V j d l p y Z D V I W H p 3 Z 0 s 5 a 2 0 v Z W V W T n B F T X A 2 M G c y M m 9 G Y y t W W F B S b 3 c w b H V R Y X p W T 2 t l N 2 V i W G d h L 2 t k V G 9 v V 2 x Q Z n F x N D V u T l F M M k V 3 a m Q r Y U Z s Q 0 g 2 Y 0 p G N l V 1 O E 9 s O V Q 1 K 2 J t Y 3 Z 3 U F J H U F k 4 V 0 N y Z n E 1 b G Y w Q y s 5 Z l N I T z V H Q 0 V 2 L 2 N F S 1 A 0 Z k R o d U 1 l e j R F W S 8 z S k x y e l h h V 0 o 3 Y 1 N j R k 5 3 d 3 J E N E 5 F S n l X Z k x k M 0 R q c U I 4 S m V 4 a H J m V 2 h N T k 8 3 S z F q U 2 l J N k Y z W U N 2 a 1 N J V W w 2 S W 8 4 V j R U R 2 h m Y 2 x D T j h R c V J s R m c v S V R 1 Y U J K b 3 A 4 N 2 1 i N G Z m S F B y c V N x N F Z h d k h S U G N O N H M 2 M 3 p w W l d H U l R k a l F u O W t 4 b k h u e T h 4 Y k 9 Q a T Z y d W 9 i Z V R o V W d I M V h E c 3 B U V F d j Z G o 3 Q V M 0 Y m 5 k U W x m a k V n e U 9 R c G h C a l Y 2 Q 2 Z t Q l p V R E d w O X R x W W V S T l A 4 e D d Z T E h n M m Z Q L z l h M 2 Y r U k x l T W V P V 2 U 5 T W p R M T F V U z h G e F h 1 b l o r U E R L Z 3 R r V 3 V I Q n l l d m l H S G J V d m 9 m N V d X O T R F M 1 J k a 2 J 3 U 0 Z W S m x x L 1 g y N j d C V W V J L 2 l r Q 1 F u Z G x r e S t X Q X F z T m I r c 0 t O N X c r N D B t Z 2 s v T y 9 m M G t l R m d h U V d J a j h Z Z l F D T T N o b k Y v U E R t K 0 Z t e F p S Q 2 p Z Y 2 p v c 1 c x Z 2 o 5 R E J Q R l d m R F R u Z j Z 1 b V R t U X Z h L z Y 1 O H V h d G R 3 a U h 6 b W 5 s c G Z h e n l H a T N u c j V i Z 1 F E T 3 p 5 Y X g 3 e m 9 M R z c 0 M 3 d 6 b 1 R x M T Y 5 Z k 8 r U U g r e E J q c n Z P e E V u S 2 x u M G k 2 U W 4 2 V E s 1 N k 5 k N T Q y N 0 p 3 c 0 p j M T U 5 b 2 4 y W U x h M 3 Q 1 Z S t K d 1 V x N U x W Z 0 x p Y z B a Y i 9 D N k d 5 a V I 4 M n l 0 Q j J 4 R U N O c X c x S m 5 i Q l F 2 R F B a W W w x N m 5 H W D V u V k J s V k 1 n S z B Q V 0 k 3 O D F B c 2 h q c 3 h 3 R H Z E T 0 0 5 N 1 B 1 S E 1 z R l N 6 R 3 F v c E 4 2 Z X Z v a V A z Y j Z J Z 2 J X U 3 l K Q 1 V U U 1 Z o Z W M 3 a m N 0 V z Z v Z n A 2 Q y 8 x N 2 R 0 T n R H c 3 g 3 Q l g w L 3 N R Y n k 0 N 1 R m M H l Q K 2 d 6 V z l z Y W 5 y N E 8 5 V 0 E 1 a m x m S C 9 2 b H Y x V m x Y e T h 2 R T F Q V G h Q Y 2 h x c X F x Z 2 h Q U E 9 X a S t q N V R v M G 5 J c D V l e G R m N k 9 T Q m h o e G s 3 O T N S V l d t U 1 V D Q n B i O D F t S T U 3 Q W 1 R T n F T R z N T R X d a T m l s K 1 l B R H Y 5 T j V m L 1 N P d 2 1 Q V U h q U G x o U n J M S W U r b 2 s 5 b T Z X M F V W d j V T U G 5 S a 1 l X d m U 2 Z k c 5 Z 2 V i Y z h F T G 4 2 T m R i N X h 6 S k F 3 K 3 V m e l Z 0 M D B N V 3 R y R 1 o v K 2 F r U z Z 0 M T R j Z m Z i Z k o r U E t P Q X M r d U h 0 M V U 5 N U x h a l p n Z D Y v a 1 V j W k F Z c 1 R i V z A 5 a 2 I 0 Z j Z E R l E x V T h Z T U J o L 1 R L d G 9 I T H g 4 Z U h o S 3 J o U 1 N G d m U 2 d k 1 l S X J U e H M 5 b D l l R 2 k 1 Z U M 4 U 2 Y z V F F S S 2 5 P R l N s R F g x Z z N j M T F 1 U 0 t O R 1 B 6 Z C t 4 Y z F l e m E x a k t y d 2 5 3 R m x L Z W d 5 L 2 F X O D l x c j d 6 M k p h W m h J R m J T M U 5 0 b H F R W H M 5 U X V k S F c 0 S E V N R X Z O d U J y R m 4 w Z n h 1 W H Q 3 Q 2 R 4 N X R w V U Z T O G 1 S Z E l p d m g v M W I 4 Z z N o K 2 V X N U 1 m c 2 x V T F F 2 Z 0 9 n d n B Q d E d m R 0 Z s R D V I N V R T Z y t P e n U 3 M 2 1 W e W I w V D M 3 c 1 Z T a T l Y V 2 l j M W M x T z N V V X Y 2 T H p Q e U 5 L V H p z a E 9 E c m t 4 Q T A 2 e T B w e V d 2 S 2 F z R U F o N W Q r Y W U z O U 0 x c j J k M 0 x Y e F N z R U l T T l I 0 Z z R X Y S s 1 N 3 R Y T 2 V u V E Y 0 c U Z m S C 9 R a W x 4 M n J h M U 5 4 T X Z B T T d Y Z k h F Z n h h a j R 4 b l o 5 W m J i T F J L V D R k Z C 9 6 e G F W V U 8 r R j Z 0 V X h F d D F p N z h o O U 9 m e X R J b l R 1 R 3 A 4 U 0 Z n Q n V V L 0 Q x R E p 5 K z B 2 O X Y 3 Z y t T b V M v M W R L b W l G Y T h P R y t Q Q T E y N m 1 F M 2 F 6 e j l t V X B r W V I y T m F G T D B 5 a W Y 0 d U M 3 R W R E b F V L W j I w a i t W d W c r R 3 c 5 Q k d O Z j V p M D V C T H d h N T F J M X E 5 N 3 I w N z B o c D F Y U H V L O V Z M W H c 0 M E Q y T m x u b T Q w S S 9 4 b W s y U 2 t p a m Z s R U 5 Q b n J v R l d T d V B H Z U 0 4 T G M 4 U n R R M E d C Z H o 2 N 3 Z t O W Z K N U Z w R D A y b S s 5 M z F t W S 9 P Y z A 4 a W N D b G J k c W N a M l F j V W Q 3 R T l T b H R S M 3 N r N y s w V z F l M k 0 3 S G 5 2 M U 9 Q a V Z y U k p B W E Z W W E F v b 1 U 0 S n d Q T y s 3 b E x B Z m 1 S Y W J m d H B 5 R T k 5 M E c 3 U 2 d a Z 3 R L Q U d K T G J l W U V 6 W T B k M 2 V x M T J i R 3 l W c E w v e k 5 Q W n k r b n o 2 U W t z N 1 V M Y 0 p D d V d i a W p 2 S j h 3 V z F V W E h Q S 1 B V V U R y a T h H V n p v U 1 J S a F V Q M j N o N G l n a 2 d u b 0 d 6 N G F T Q 3 B p Y X J X c 1 J V e E Z X e l d T R C t 6 S k Z J a 2 h H R W x F Z 1 h u U m p F V 0 x G Q 3 V l c m 1 t Z n V r L 1 N 6 U X A 5 e F l I W i s 3 W F h o R i 8 1 O D k r Q X V r K 2 c 4 W V N N c F l z W D d I T F R U Z l R 2 N U F O L y t W b U F B T H V s T 0 l t Z X F Q U l h i M 2 J M S S t z R 1 I y T U k z b 2 Q 3 Z n Y v R 1 J 0 R 2 I 1 U k o w L 1 Z r c D h n M D d D Y l l X M l l y T E F v R E M 0 S n R q T E 4 4 Q W l M d k p 0 N n p 2 Q X l Q d 2 1 U Y l E z R X J 1 b S s 3 a n R D M F h w K 0 N K Q 0 5 0 W F F W Z X o z K 2 t 1 e U l G R j F 4 Y 1 d G c E p 4 W E 1 R d H p Z M l R X U n V 3 M H d i M l l w d m p N c H J q d U k 3 U 2 V B W k F s N X F Q S W l i c n l w U 2 1 o c T R E N y t T T F J T d V d z O G V w d W 1 x S m l v W k J W V W N W Y n J G T 1 R 4 U U F y c T J u d 3 k z d k R u V l N n M E 4 w Z 3 g 5 M X J n T F F t Y 2 1 Q c T l v a D d w Y U l T U 3 J P d T F O c z J K b 0 p R M U R i Y 2 9 w Q z N q S 3 d H R 2 l W V 0 h j M E h 2 W j d U L 3 N P T F d y N U R s Q y t 3 e H d h Z W 9 y T T N y T U F 1 R 2 M 5 W W Z w c j V B d l l o Y 0 V K Q T V L e n F O U y 9 D W G R E R m N W W F B q Q z h q N T N u T 1 Z a M H J 3 K 1 N h d H Q 3 V W 9 z U D h t Z n Y r O U l s R 0 N m e l R s Z 3 J h S U 0 y O F h t e D c 0 W D V E V D N H R 2 8 y Y m 5 6 Z G t 1 b z d k R W 1 U W T Q r c 0 x H a 3 N 1 S j d R R T d M T 3 R Z d H h u U 1 F w Z W Z 2 Q m l a c H F O M D U 4 V k V E a n Q 2 c m 1 X d F N 0 O U l Q e W d K d m Y z N X Z p N W o 2 a F p m V k d R M 0 p R Z T R u U 0 t T V G R S Y W t l U n B k c z N E c H V 3 e E t V Y 3 k y K 3 d n T 1 N N Y j k 4 a X M w V W J S M E V I d l B V a m N I Z W 1 h d 1 F N e m h J M 2 9 T R 2 x F N m F s a X J x O F Y 3 O E N s S 0 o 4 T j k 1 K 0 V L d l p X Z W 9 O d F Z w b j l 5 V V V V M 3 l Y N 2 1 C b n R J Y U 5 2 M n F v W F R O S 2 t h R F V 3 R D Z Q O U N a c l F 1 T U h D d 3 l C K 2 N o Y U t E Z T Q 0 S 1 d C U U d J U E t T e G I y T j V 2 d H V I Y 0 t r Z X V X U E d O R k d j U X d W S 0 M 0 N U F V c F N L c 2 9 v S j Y 4 d X I w Q V d N Y W l O L 2 N m Y T B m R D N P K 3 V x W k Y v M 0 F O L 1 F l S U J h T T B L d F R h U i t V T X F l V n d i N z B N W T d j S U 1 5 V n B Z U 2 Y y T E d R T z Z M Q n d 0 Z W Q 2 Q 0 1 a Z W Z 4 Z G x w T E p t c W h h U G Z W R j B v M V Y 3 a m M v M m 1 1 d z l o Q W t K S m V 0 N H B u U F d m e F Q w O T N M Y k t t b l d a M W R D b 2 h 0 c T l s U H g r N 1 A 5 S n V l V k h S c V J S e W 1 6 Z H h U W U V n S n V p M k N F Z G 5 t N j F V Y W l U N m J J R H k 0 Z W 5 w W H F u S 1 R 1 R T V t b X h I V U 5 l c m 1 R O T d B N W x a R T V E N 1 Q 2 R i t B O U N 1 M l B 5 e E R L U V V 0 Y 0 Z w N 2 F P M n d 5 R k p E b k N v c 1 U 1 Z W I r V 2 x p e m N 4 a z N Y Y y 9 w a 2 5 K V l J q N 0 5 X e E R l a n R 4 c V c 1 d 2 9 r M m V v W G s 3 M H o v R m x a a 2 9 K c W Y z a V J w T 1 Z u V T N N Y 0 Q v b X J o W U p I S m F y Y k l O N W E 3 M 1 h Q M X g 4 T m t O Y U t k W E 1 i M 1 p k U G x R Z G p l M 2 d 4 T U x N a k N l U U d w U 0 I 3 Z 2 U v O U o r Q k F Q T E c 3 R i 8 2 S X k z W m 5 X a V J D c z h 5 Y m h j b 2 h C M 2 Z U e D J C O G x o R H k r V j Z D Q W t 6 c X J H c E Z U N D J G Y l c z W m d 6 S l p D R 3 o 2 O W l v Y j d m T U 9 s a H F T b 1 J a W m t M O X Z R R V p h S X g z R z g r L 1 l 3 T 0 9 m M l V S V n h m S H V y c z Z D b G F i V 1 h J T 0 p Y M 0 5 H e T B a T 1 p M N 3 o v e V g w d z g z Q 0 F h S H R T R V k y b 1 V 5 c E d G R k 9 S U m p K R 2 J O b 3 Y z N i t I e k t m W m F a Z E l L T X R O S D N N N S t Z c k Y w S E 5 a U l Y r N F l D b j B B b T Y 1 N 1 h i M l B x a G F u R D Z E b 0 Q z d G 9 J c l l H Y 0 J n O T d O Y 3 Z t b G Q r L 1 p 5 e T F 1 Y 3 o 5 Q 0 h 6 e D I x d T N R M W N 5 S F h B N G 5 F S m V S V U N M b n c x R z g r M 2 p k Q X B a N z N 6 M G l 6 U U Z i M l d p O G d v U E Q y K y 8 5 b G Z 5 Y T J Z S X d K Y 2 1 R a C s 3 M X F R a 3 d Q N z Z y b F Z M M V V h Q U F t Z m 9 a d T E z e m N 1 S 2 Z o M j J s S U h u T E 1 I a U J n R V p v a V F S U D V L V U d v Y S 9 r d D R C R D g z O E I 0 N m s 3 d 3 l 4 N m h Z V z B 6 K z N K c z d X d U Y 0 W D F k W D U 0 T H R Z N l N R Z E J 2 N 0 5 I c m Z V R T R 1 R 3 F h a 3 B 1 d G V G Y j c 2 K 3 B T U E o r a z l X R W l 1 M V B F M k Q 2 O V d T d W N h c k t S Y 1 V E b l R X W W V N b m d j e F E 5 d G 9 M O H l Y d k N W U E J T Z E k v S H J M c 0 5 G c X E v d 0 9 N K 1 F O T W w 3 R 0 x a M z N P O G Z k W X R N b E c 2 e n E z V H V s T G N I S z R R Z n l V Z z V R W m t 5 S E p Q Y n k x a V h L N 1 N Y N 0 o 4 R y t O Z T h T Y U 5 4 T U l h c C 9 5 Q 3 V R b F l L N j d l Y T B O R m U 3 d D d h M 2 1 o N G I w U W 1 U T X Z 3 U W M 0 d T M 3 U W s 3 N 3 J N a k F Z Z W 0 z R V R T V y 9 p T D h D Z T h i c T E v U 3 F l Q T k z Q l p 3 V 2 h V M 0 d T Z H N I V l Z R a 3 R S O V A 0 d E 0 2 R X k r M 1 g x S k 9 2 U k J q Z l V R U D d U b H M 3 c T h m T E h s S H R x O G x D a H Z Y Q 2 N S M T E w S n l v U 3 p P V G 4 5 W E h k a U x 0 L 3 R M S m N X c G R M c E F y R 3 R m O E p w M W t x c k Z N U V U 0 c H d V U k x N R T F T b G F y S k 5 M M G J l U U N 4 M V J s e n o 3 Z H l 5 Y k R o Y W l 1 U V F m c k V B Q 2 l o N C 8 x S W 1 M a j d j S 1 B o e X J u d z F 3 L 3 A 3 S W t a N m V 6 c 1 R F d E R R N T V V a F N S W n N o c G N Z T j d l S 0 d 4 T X Z K c z k y O F Y w Y m V S e i t H Z 2 5 1 a m N J M l d X d l F E b U Z v N F c w c H Z O Z V p t d k h k a m F v V V J P Z W p 2 c D B v U E R T N l N a c m l x Y W x q b n d r U 2 Q 2 O D B T e G p Z V 3 p X Y 3 p m R m 1 D S F d N c H l s b j B 1 T T R 3 b E h B c z Z p V W N Z N W Z s V V V O R n l s Q 0 l n N G J i Z k Q w W U k x T 3 F k S E l D Y z B O T V M 4 W H Z p e l h J M k x x T W x 1 c G Z r T l F H Z k p s R l d B V j d U N U h h Q k s 5 W G x H S E N u d F M 3 e l p p Y i 9 R Y z V q R W 9 W a T J l L 1 R J Z k J 6 O E 1 v M U J H a 1 h u Z 3 p G a 2 N P Y U x k U E F W V F V k R E h C a k R w O H B C c U Z P U k Z O d G d Q U j R F S E V B W X V o a X d V Z H F V Z H h l N 0 F C N n k 2 b G J Z b 1 V y L 2 Q 4 R F l u N H F z R 0 1 O Y m N L a V F N R k 5 i U W Q 5 Z n N V R 0 d C Q k R o V E 4 2 N D N D W W l v Q l N o Y j J r c G d y T X F U R 0 4 y O H l E W j B h b U 1 O Q V R x e G 1 j W E I 4 W D I z O D U v V U R j T X d U c H g w e k 1 R R 1 Y 0 c W V T Z k l K R H B B e U t z e n p Z V 3 h V Z 3 N H N D R z R 2 h o c X h v S k F i O V h i W T N p S m x j K z d U R V l D W F V m R F Z 0 Y 1 h L U y t L V j F s M V J w Q 1 Z H c z F Y N D d N S m F i Q 3 V N b T d 1 c m 8 r T 0 F 3 K 1 p N c D N X e E 9 m c T R o V H l y Z F R a U l N s N G p X c 3 N j Q 1 F q a 2 J h a l V l e E J T M m x T W U h E U F g 3 d 3 B Q K 0 9 6 L 2 h Y b i 8 v R D V r Q 0 h 6 M 2 o x N G E x W F R t U V Z 1 N T A w U 0 p r U z h v T U p V e H Z x Q W 9 C U j R 5 V j U x R k Z H T 1 U 2 Y k 5 R c k d 3 S k p N a 1 R T e n E 2 Z V R a Q 2 5 3 T H U r c l R T M X l k Y U F r T X h o V U h Q Z l p Y R k R Z M 3 V J Z j J D V U N G U D Z V c D V z S l Q w Z n p 3 Q W h L S 1 Q 2 U l U v S H B u b m 9 O V F d 3 W U c 3 b W h l c 2 9 q W F B j O G 1 v Y m V O d W V J V n p J N V U 5 S 2 g r a G t 4 Z k 5 m S D Z s e n p a V j h 0 N 2 c 4 c U s v d n R 6 T i t 3 Q 3 R v Z F E x Z 3 R y O U I 0 M 0 d Z U m Z C b U p Y c j l m c m t v W m R 6 O W h I S G U 5 T k x a V T B G c G p k T T R x U H N Q d m F X Y S s x Q 0 x a b H N o N 1 Z 4 T H d R d k d u e W 9 N N U V J b V k 5 V F V Y d U R 1 e m d i d H h F R V d k R V V j N E p Y V V l F T W J k S m 4 w Q U x T N 3 F j b F J K Z 2 J D T W 1 Y b 2 5 X L 0 9 1 T V J R S 1 J 5 S y 9 W T k 9 v e m k w M H R m W W Z 6 a m h v O G p x R 0 g x U V p l U E d P c 0 t S d 3 g 5 b 0 F q M l B H c j h Q Z F V s M m 0 4 R l Z v Y m J a a F c w V F A 0 R i 9 2 R E V m b G 9 j b 3 Z 5 S l g 1 d G p B Z j R O V F J m W E J R e S 9 q Z C t V d m Z R U G 5 r c E t Q Z l A y O X h i V z E x R D M 0 U E 8 v b z N p O C 9 E O G R W V z J t b i 9 I Z 1 B a b F p x a 0 R n e n A 4 T E c 5 R V N S e n Z w Q 2 d S V G d 6 V T U 5 Q T F u a j Z i b H p 2 e G 9 N O U 1 F c l F 3 S 1 l W e l R 5 c E l n T 1 Z 3 S G 4 w a T E 3 Q k p V N D l R Z l Z u S E c z Z U V K d m N i M 3 F M U T F P R W c v Y z g y b H N l M 3 Q x Z 0 Z G S 2 p r b E 5 V W D h 3 U U h 0 T i 9 H T 2 F U M 3 Z Q d 2 1 5 S l p X a 2 F H Z z F W d n Z 4 M m N Q d 0 Z h T G 1 5 T U d s Y m 4 x V l F C Z 1 d m R k d u M 1 N Z V E l j d E V v b j F y T H N l V l Z 2 N l l J R m R E U H U 2 T 2 R M Z F V p e n d H N 2 J a R 0 V H e X d U c j A 0 a k t E c j F E U F d r c U V R R E d D d l J w Y S 9 1 U z l k Z T V n c l N i U 3 N t R E x l Q T k 3 N F E 2 S F d P V 3 N l b i t X d H M x R 0 5 O M D J L T T h 0 Q z V i a W 9 E d U 4 w K 2 t R R U k z U m l D M T B l e j Z v Q m t l a m Z u L 0 Y x d U J 2 c G l U V U E x d l R F b j Y 1 Q 3 N x Z 0 F n Z G p Z Z n E x V 3 J X N G Y 4 S F V F c 0 J B a F F E R k F B Q U F B Z 0 F v S U N j V j V S M W 9 0 K 3 d B U U F B T m d R Q U F B d 0 F D U U F B Q U F B Q U F B Q U F B T G F C Q U F B Q U F H U n Z Z M 1 Z 0 W l c 1 M E x u a H R i R l Z V Q l F B S E x T e U 5 a V k J M Q V F J V U F 4 U U F B Q U F J Q U Q y a m 1 G Z m J y b m 9 K N k E 4 Q U F E U V N B Q U F J Q U F r Q U F B Q U F B Q U F B Q U F D M m d k b 0 J B Q U J 0 Y l M 1 a W E y b D N h V l Z V Q l F B S F Z 5 T 0 l a V k J M Q V F J V U F 4 U U F B Q U F J Q U t D Q W 5 G Z W d W R E p i M 0 F J Q U F H N E h B Q U F Q Q U F r Q U F B Q U F B Q U F B Q U F D M m d l Z 1 J B Q U J 0 Y l h C a F o y V X Z j R 0 Z u W l M 1 a W F X N V Z W Q V V B Q n k w c 2 p X V l F T d 0 V D R k F N V U F B Q U F D Q U N n Z 0 p 4 W G F o S U 5 M L 2 t L Q U F E T G x 3 Q U F E U U F K Q U F B Q U F B Q U F B Q U F B d G 9 I e E Z B Q U F j R 0 Z u W l M 5 d 1 l X Z G x M b m h 0 Y k Z W V U J R Q U h M U 3 l O W l Z C T E F R S V V B e F F B Q U F B S U F L Q 0 F u R m V J R 3 h w T H h n R U F B T z h G Q U F B V k F B a 0 F B Q U F B Q U F B Q U F B Q z J n U l V n Q U F C e V p X e H p M M 0 J o W j J W Z l p t O X l i V 0 Y w Y 3 k 1 N G J X e F Z W Q V V B Q n k w c 2 p X V l F T d 0 V D R k F N V U F B Q U F D Q U N n Z 0 p 4 W E p Q R G I r R G 9 B Q U F B N k F B Q U F F Z 0 F K Q U F B Q U F B Q U F B Q U F B d G 9 F T 0 l n Q U F j b V Z z Y 3 k 5 d 1 l X Z G x Y M 0 p s Y k h N d W V H M X N W V l F G Q U F j d E x J M W x V R X N C Q W h R R E Z B Q U F B Q W d B b 0 l D Y 1 Y v M n F S Y j R z Q k F B Q T J E c 0 F B Q W t B Q 1 F B Q U F B Q U F B Q U F B Q U x h Q m V D S U F B S F J v W l c x b E x u a H R i R l Z V Q l F B S E x T e U 5 a V k J M Q V F J V U F 4 U U F B Q U F J Q U t D Q W 5 G Z j Y v Q U 0 0 d W h Z Q U F M c 1 d B Q U F O Q U F r Q U F B Q U F B Q U F B Q U F D M m d j c 2 1 B Q U I w Y U h W d F l t N W h h V 3 d 1 Y 0 c 1 b l Z W U U Z B Q W N 0 T E k x b F V F c 0 Z C Z 0 F B Q U F B S U F B Z 0 F K U U l B Q U x B O U F B Q U F B Q T 0 9 I i w K C S J G a W x l T m F t Z S I g O i A i 5 a + 8 5 Z u + M S g y K S 5 l b W 1 4 I g p 9 C g = = " / > < / e x t o b j > < / e x t o b j s > < / s : c u s t o m D a t a > 
</file>

<file path=customXml/itemProps89.xml><?xml version="1.0" encoding="utf-8"?>
<ds:datastoreItem xmlns:ds="http://schemas.openxmlformats.org/officeDocument/2006/customXml" ds:itemID="s:customData">
  <ds:schemaRefs>
    <ds:schemaRef ds:uri="http://www.wps.cn/officeDocument/2013/wpsCustomData"/>
  </ds:schemaRefs>
</ds:datastoreItem>
</file>

<file path=customXml/itemProps90.xml><?xml version="1.0" encoding="utf-8"?>
<ds:datastoreItem xmlns:ds="http://schemas.openxmlformats.org/officeDocument/2006/customXml" ds:itemID="{4E4207CB-6579-43E0-A3CF-F5DA299E52FA}">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3714</Words>
  <Application>WPS 演示</Application>
  <PresentationFormat>宽屏</PresentationFormat>
  <Paragraphs>340</Paragraphs>
  <Slides>46</Slides>
  <Notes>4</Notes>
  <HiddenSlides>0</HiddenSlides>
  <MMClips>0</MMClips>
  <ScaleCrop>false</ScaleCrop>
  <HeadingPairs>
    <vt:vector size="8" baseType="variant">
      <vt:variant>
        <vt:lpstr>已用的字体</vt:lpstr>
      </vt:variant>
      <vt:variant>
        <vt:i4>25</vt:i4>
      </vt:variant>
      <vt:variant>
        <vt:lpstr>主题</vt:lpstr>
      </vt:variant>
      <vt:variant>
        <vt:i4>2</vt:i4>
      </vt:variant>
      <vt:variant>
        <vt:lpstr>嵌入 OLE 服务器</vt:lpstr>
      </vt:variant>
      <vt:variant>
        <vt:i4>1</vt:i4>
      </vt:variant>
      <vt:variant>
        <vt:lpstr>幻灯片标题</vt:lpstr>
      </vt:variant>
      <vt:variant>
        <vt:i4>46</vt:i4>
      </vt:variant>
    </vt:vector>
  </HeadingPairs>
  <TitlesOfParts>
    <vt:vector size="74" baseType="lpstr">
      <vt:lpstr>Arial</vt:lpstr>
      <vt:lpstr>宋体</vt:lpstr>
      <vt:lpstr>Wingdings</vt:lpstr>
      <vt:lpstr>微软雅黑</vt:lpstr>
      <vt:lpstr>Impact</vt:lpstr>
      <vt:lpstr>Times New Roman</vt:lpstr>
      <vt:lpstr>经典特黑简</vt:lpstr>
      <vt:lpstr>黑体</vt:lpstr>
      <vt:lpstr>DFPYeaSong-B5</vt:lpstr>
      <vt:lpstr>Arial</vt:lpstr>
      <vt:lpstr>华文隶书</vt:lpstr>
      <vt:lpstr>Microsoft New Tai Lue</vt:lpstr>
      <vt:lpstr>Bodoni MT Black</vt:lpstr>
      <vt:lpstr>Verdana</vt:lpstr>
      <vt:lpstr>隶书</vt:lpstr>
      <vt:lpstr>Calibri</vt:lpstr>
      <vt:lpstr>Arial Unicode MS</vt:lpstr>
      <vt:lpstr>等线 Light</vt:lpstr>
      <vt:lpstr>Calibri Light</vt:lpstr>
      <vt:lpstr>等线</vt:lpstr>
      <vt:lpstr>Wingdings 2</vt:lpstr>
      <vt:lpstr>幼圆</vt:lpstr>
      <vt:lpstr>Calibri</vt:lpstr>
      <vt:lpstr>Arial Black</vt:lpstr>
      <vt:lpstr>MingLiU-ExtB</vt:lpstr>
      <vt:lpstr>Office 主题​​</vt:lpstr>
      <vt:lpstr>1_Office 主题​​</vt:lpstr>
      <vt:lpstr>PBrush</vt:lpstr>
      <vt:lpstr>PowerPoint 演示文稿</vt:lpstr>
      <vt:lpstr>PowerPoint 演示文稿</vt:lpstr>
      <vt:lpstr>PowerPoint 演示文稿</vt:lpstr>
      <vt:lpstr>PowerPoint 演示文稿</vt:lpstr>
      <vt:lpstr>PowerPoint 演示文稿</vt:lpstr>
      <vt:lpstr>一、市场营销的概念与功能</vt:lpstr>
      <vt:lpstr>PowerPoint 演示文稿</vt:lpstr>
      <vt:lpstr>（一）传统的营销理念</vt:lpstr>
      <vt:lpstr>（二）现代市场营销理念</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单元四供应链管理环境下的采购与物流管理 </dc:title>
  <dc:creator>wt</dc:creator>
  <cp:lastModifiedBy>千里马</cp:lastModifiedBy>
  <cp:revision>330</cp:revision>
  <dcterms:created xsi:type="dcterms:W3CDTF">2008-09-30T13:12:00Z</dcterms:created>
  <dcterms:modified xsi:type="dcterms:W3CDTF">2024-01-14T05:58:54Z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2052-12.1.0.16120</vt:lpwstr>
  </property>
  <property fmtid="{D5CDD505-2E9C-101B-9397-08002B2CF9AE}" pid="3" name="ICV">
    <vt:lpwstr>BBD7AD68927F42CAB210FEF7A48BAD70_12</vt:lpwstr>
  </property>
</Properties>
</file>